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55"/>
  </p:normalViewPr>
  <p:slideViewPr>
    <p:cSldViewPr snapToGrid="0" snapToObjects="1">
      <p:cViewPr varScale="1">
        <p:scale>
          <a:sx n="100" d="100"/>
          <a:sy n="100" d="100"/>
        </p:scale>
        <p:origin x="618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52951-0AFD-49B3-BFE1-F0A83910648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FE2A34E-DEDA-4AD8-9EEE-C8250A71BC0B}">
      <dgm:prSet phldrT="[Texto]" custT="1"/>
      <dgm:spPr/>
      <dgm:t>
        <a:bodyPr/>
        <a:lstStyle/>
        <a:p>
          <a:r>
            <a:rPr lang="es-CO" sz="1800" dirty="0" smtClean="0"/>
            <a:t>Igualdad</a:t>
          </a:r>
          <a:endParaRPr lang="es-CO" sz="1800" dirty="0"/>
        </a:p>
      </dgm:t>
    </dgm:pt>
    <dgm:pt modelId="{F25F321F-4035-4BFC-959A-E212E1C92B7D}" type="parTrans" cxnId="{30B74B09-B0E4-4C02-B002-81CBEA29BD48}">
      <dgm:prSet/>
      <dgm:spPr/>
      <dgm:t>
        <a:bodyPr/>
        <a:lstStyle/>
        <a:p>
          <a:endParaRPr lang="es-CO" sz="1800"/>
        </a:p>
      </dgm:t>
    </dgm:pt>
    <dgm:pt modelId="{299B9530-461F-41E7-A31B-0AC48C79A216}" type="sibTrans" cxnId="{30B74B09-B0E4-4C02-B002-81CBEA29BD48}">
      <dgm:prSet/>
      <dgm:spPr/>
      <dgm:t>
        <a:bodyPr/>
        <a:lstStyle/>
        <a:p>
          <a:endParaRPr lang="es-CO" sz="1800"/>
        </a:p>
      </dgm:t>
    </dgm:pt>
    <dgm:pt modelId="{6E0B9818-7919-4AAB-8083-3B0B7F865983}">
      <dgm:prSet phldrT="[Texto]" custT="1"/>
      <dgm:spPr/>
      <dgm:t>
        <a:bodyPr/>
        <a:lstStyle/>
        <a:p>
          <a:r>
            <a:rPr lang="es-CO" sz="1800" dirty="0" smtClean="0"/>
            <a:t>Responsabilidad Social</a:t>
          </a:r>
          <a:endParaRPr lang="es-CO" sz="1800" dirty="0"/>
        </a:p>
      </dgm:t>
    </dgm:pt>
    <dgm:pt modelId="{AC7ABAD5-3335-40C7-B1E7-4E2F99C240EC}" type="parTrans" cxnId="{A1DF34A9-A1F1-40D3-A3BD-66910A3038EA}">
      <dgm:prSet/>
      <dgm:spPr/>
      <dgm:t>
        <a:bodyPr/>
        <a:lstStyle/>
        <a:p>
          <a:endParaRPr lang="es-CO" sz="1800"/>
        </a:p>
      </dgm:t>
    </dgm:pt>
    <dgm:pt modelId="{A3773494-6C14-49AA-97F4-4D68FA136715}" type="sibTrans" cxnId="{A1DF34A9-A1F1-40D3-A3BD-66910A3038EA}">
      <dgm:prSet/>
      <dgm:spPr/>
      <dgm:t>
        <a:bodyPr/>
        <a:lstStyle/>
        <a:p>
          <a:endParaRPr lang="es-CO" sz="1800"/>
        </a:p>
      </dgm:t>
    </dgm:pt>
    <dgm:pt modelId="{59345B82-8147-40AC-8E39-4358580C2E4E}">
      <dgm:prSet phldrT="[Texto]" custT="1"/>
      <dgm:spPr/>
      <dgm:t>
        <a:bodyPr/>
        <a:lstStyle/>
        <a:p>
          <a:r>
            <a:rPr lang="es-CO" sz="1800" dirty="0" smtClean="0"/>
            <a:t>Investigación y Docencia</a:t>
          </a:r>
        </a:p>
      </dgm:t>
    </dgm:pt>
    <dgm:pt modelId="{0F14EC51-31A6-4A12-930A-6C1F0A09A7AD}" type="parTrans" cxnId="{1C7168D1-CD7E-423A-8F0B-260A4550296E}">
      <dgm:prSet/>
      <dgm:spPr/>
      <dgm:t>
        <a:bodyPr/>
        <a:lstStyle/>
        <a:p>
          <a:endParaRPr lang="es-CO" sz="1800"/>
        </a:p>
      </dgm:t>
    </dgm:pt>
    <dgm:pt modelId="{82BFE02E-9C3C-4471-A9DC-C5E295BEC5AD}" type="sibTrans" cxnId="{1C7168D1-CD7E-423A-8F0B-260A4550296E}">
      <dgm:prSet/>
      <dgm:spPr/>
      <dgm:t>
        <a:bodyPr/>
        <a:lstStyle/>
        <a:p>
          <a:endParaRPr lang="es-CO" sz="1800"/>
        </a:p>
      </dgm:t>
    </dgm:pt>
    <dgm:pt modelId="{52EF48C1-690B-4DE5-B435-41BBE77962DE}">
      <dgm:prSet phldrT="[Texto]" custT="1"/>
      <dgm:spPr/>
      <dgm:t>
        <a:bodyPr/>
        <a:lstStyle/>
        <a:p>
          <a:r>
            <a:rPr lang="es-CO" sz="1800" dirty="0" smtClean="0"/>
            <a:t>Extensión y Proyección Social</a:t>
          </a:r>
        </a:p>
      </dgm:t>
    </dgm:pt>
    <dgm:pt modelId="{2C527754-6558-4716-A225-58BDF636D0A2}" type="parTrans" cxnId="{940CC29E-50E5-457F-AC81-A73BB976AF35}">
      <dgm:prSet/>
      <dgm:spPr/>
      <dgm:t>
        <a:bodyPr/>
        <a:lstStyle/>
        <a:p>
          <a:endParaRPr lang="es-CO" sz="1800"/>
        </a:p>
      </dgm:t>
    </dgm:pt>
    <dgm:pt modelId="{3CEE9368-8465-47B3-BD85-FAF2DA901E88}" type="sibTrans" cxnId="{940CC29E-50E5-457F-AC81-A73BB976AF35}">
      <dgm:prSet/>
      <dgm:spPr/>
      <dgm:t>
        <a:bodyPr/>
        <a:lstStyle/>
        <a:p>
          <a:endParaRPr lang="es-CO" sz="1800"/>
        </a:p>
      </dgm:t>
    </dgm:pt>
    <dgm:pt modelId="{D51F4A5E-36D4-40CC-800B-613CE8805A0F}">
      <dgm:prSet phldrT="[Texto]" custT="1"/>
      <dgm:spPr/>
      <dgm:t>
        <a:bodyPr/>
        <a:lstStyle/>
        <a:p>
          <a:r>
            <a:rPr lang="es-CO" sz="1800" dirty="0" smtClean="0"/>
            <a:t>Autoevaluación</a:t>
          </a:r>
        </a:p>
      </dgm:t>
    </dgm:pt>
    <dgm:pt modelId="{E0FF07C7-8A4D-4457-B512-016DC47C9FDE}" type="parTrans" cxnId="{944BA49C-CEDB-463E-A83F-9B2B94611A72}">
      <dgm:prSet/>
      <dgm:spPr/>
      <dgm:t>
        <a:bodyPr/>
        <a:lstStyle/>
        <a:p>
          <a:endParaRPr lang="es-CO" sz="1800"/>
        </a:p>
      </dgm:t>
    </dgm:pt>
    <dgm:pt modelId="{896AED24-FD78-435D-9C0B-A6FA6810D3D5}" type="sibTrans" cxnId="{944BA49C-CEDB-463E-A83F-9B2B94611A72}">
      <dgm:prSet/>
      <dgm:spPr/>
      <dgm:t>
        <a:bodyPr/>
        <a:lstStyle/>
        <a:p>
          <a:endParaRPr lang="es-CO" sz="1800"/>
        </a:p>
      </dgm:t>
    </dgm:pt>
    <dgm:pt modelId="{53D34DC0-132B-4EB9-B975-317907A3CC00}">
      <dgm:prSet phldrT="[Texto]" custT="1"/>
      <dgm:spPr/>
      <dgm:t>
        <a:bodyPr/>
        <a:lstStyle/>
        <a:p>
          <a:r>
            <a:rPr lang="es-CO" sz="1800" dirty="0" smtClean="0"/>
            <a:t>Cooperación Interinstitucional</a:t>
          </a:r>
        </a:p>
      </dgm:t>
    </dgm:pt>
    <dgm:pt modelId="{72926F22-5D2A-4D2B-8062-609A4A7898E8}" type="parTrans" cxnId="{A31A158C-533F-4F43-88F4-3517C8E71049}">
      <dgm:prSet/>
      <dgm:spPr/>
      <dgm:t>
        <a:bodyPr/>
        <a:lstStyle/>
        <a:p>
          <a:endParaRPr lang="es-CO" sz="1800"/>
        </a:p>
      </dgm:t>
    </dgm:pt>
    <dgm:pt modelId="{C515E63A-AD99-4B60-A621-A633B9631F8C}" type="sibTrans" cxnId="{A31A158C-533F-4F43-88F4-3517C8E71049}">
      <dgm:prSet/>
      <dgm:spPr/>
      <dgm:t>
        <a:bodyPr/>
        <a:lstStyle/>
        <a:p>
          <a:endParaRPr lang="es-CO" sz="1800"/>
        </a:p>
      </dgm:t>
    </dgm:pt>
    <dgm:pt modelId="{0108A3E7-CCA6-4610-81B9-FDA560C9CAB8}">
      <dgm:prSet phldrT="[Texto]" custT="1"/>
      <dgm:spPr/>
      <dgm:t>
        <a:bodyPr/>
        <a:lstStyle/>
        <a:p>
          <a:r>
            <a:rPr lang="es-CO" sz="1800" dirty="0" smtClean="0"/>
            <a:t>Participación</a:t>
          </a:r>
        </a:p>
      </dgm:t>
    </dgm:pt>
    <dgm:pt modelId="{CA66ED6A-CF61-4CA5-98B8-D05FF773C878}" type="parTrans" cxnId="{988D3DFA-21D0-4A0B-A585-31159652CAE7}">
      <dgm:prSet/>
      <dgm:spPr/>
      <dgm:t>
        <a:bodyPr/>
        <a:lstStyle/>
        <a:p>
          <a:endParaRPr lang="es-CO" sz="1800"/>
        </a:p>
      </dgm:t>
    </dgm:pt>
    <dgm:pt modelId="{8E82C6DE-935D-4E2F-B976-9ED128006FD6}" type="sibTrans" cxnId="{988D3DFA-21D0-4A0B-A585-31159652CAE7}">
      <dgm:prSet/>
      <dgm:spPr/>
      <dgm:t>
        <a:bodyPr/>
        <a:lstStyle/>
        <a:p>
          <a:endParaRPr lang="es-CO" sz="1800"/>
        </a:p>
      </dgm:t>
    </dgm:pt>
    <dgm:pt modelId="{446E2793-1893-4D50-9D00-DFB48DDAB3FF}">
      <dgm:prSet phldrT="[Texto]" custT="1"/>
      <dgm:spPr/>
      <dgm:t>
        <a:bodyPr/>
        <a:lstStyle/>
        <a:p>
          <a:r>
            <a:rPr lang="es-CO" sz="1800" dirty="0" smtClean="0"/>
            <a:t>Asociación</a:t>
          </a:r>
        </a:p>
      </dgm:t>
    </dgm:pt>
    <dgm:pt modelId="{6289A889-D902-4237-9185-546996393176}" type="parTrans" cxnId="{96D6D207-CA7D-4ADE-B200-CD24640921AA}">
      <dgm:prSet/>
      <dgm:spPr/>
      <dgm:t>
        <a:bodyPr/>
        <a:lstStyle/>
        <a:p>
          <a:endParaRPr lang="es-CO" sz="1800"/>
        </a:p>
      </dgm:t>
    </dgm:pt>
    <dgm:pt modelId="{6C39D2AF-E0EF-4D93-B3E2-9F695F380549}" type="sibTrans" cxnId="{96D6D207-CA7D-4ADE-B200-CD24640921AA}">
      <dgm:prSet/>
      <dgm:spPr/>
      <dgm:t>
        <a:bodyPr/>
        <a:lstStyle/>
        <a:p>
          <a:endParaRPr lang="es-CO" sz="1800"/>
        </a:p>
      </dgm:t>
    </dgm:pt>
    <dgm:pt modelId="{68B28E9D-CA91-4CE8-AB86-190D2E7BD2CB}" type="pres">
      <dgm:prSet presAssocID="{7D652951-0AFD-49B3-BFE1-F0A83910648C}" presName="vert0" presStyleCnt="0">
        <dgm:presLayoutVars>
          <dgm:dir/>
          <dgm:animOne val="branch"/>
          <dgm:animLvl val="lvl"/>
        </dgm:presLayoutVars>
      </dgm:prSet>
      <dgm:spPr/>
    </dgm:pt>
    <dgm:pt modelId="{8FDF6150-A6F9-4D68-8C60-0066996E6F77}" type="pres">
      <dgm:prSet presAssocID="{4FE2A34E-DEDA-4AD8-9EEE-C8250A71BC0B}" presName="thickLine" presStyleLbl="alignNode1" presStyleIdx="0" presStyleCnt="8"/>
      <dgm:spPr/>
    </dgm:pt>
    <dgm:pt modelId="{47E16D25-14BA-45A9-8F0E-2EA36CFF0274}" type="pres">
      <dgm:prSet presAssocID="{4FE2A34E-DEDA-4AD8-9EEE-C8250A71BC0B}" presName="horz1" presStyleCnt="0"/>
      <dgm:spPr/>
    </dgm:pt>
    <dgm:pt modelId="{2C5CDB19-D135-43E6-BAED-2776B71DC4DB}" type="pres">
      <dgm:prSet presAssocID="{4FE2A34E-DEDA-4AD8-9EEE-C8250A71BC0B}" presName="tx1" presStyleLbl="revTx" presStyleIdx="0" presStyleCnt="8"/>
      <dgm:spPr/>
    </dgm:pt>
    <dgm:pt modelId="{BC388F49-CA9C-4BF7-9BF9-3DB2B9F3BE7A}" type="pres">
      <dgm:prSet presAssocID="{4FE2A34E-DEDA-4AD8-9EEE-C8250A71BC0B}" presName="vert1" presStyleCnt="0"/>
      <dgm:spPr/>
    </dgm:pt>
    <dgm:pt modelId="{F6E8BEDD-8894-47EE-8092-97D562B1C315}" type="pres">
      <dgm:prSet presAssocID="{6E0B9818-7919-4AAB-8083-3B0B7F865983}" presName="thickLine" presStyleLbl="alignNode1" presStyleIdx="1" presStyleCnt="8"/>
      <dgm:spPr/>
    </dgm:pt>
    <dgm:pt modelId="{9ABE6FA6-55B0-462F-83BF-2B043C39DC0B}" type="pres">
      <dgm:prSet presAssocID="{6E0B9818-7919-4AAB-8083-3B0B7F865983}" presName="horz1" presStyleCnt="0"/>
      <dgm:spPr/>
    </dgm:pt>
    <dgm:pt modelId="{DA9A46E0-A756-4AC5-B9A9-774BD9C951F3}" type="pres">
      <dgm:prSet presAssocID="{6E0B9818-7919-4AAB-8083-3B0B7F865983}" presName="tx1" presStyleLbl="revTx" presStyleIdx="1" presStyleCnt="8"/>
      <dgm:spPr/>
    </dgm:pt>
    <dgm:pt modelId="{19E2A938-405A-4AC9-992D-558622B26672}" type="pres">
      <dgm:prSet presAssocID="{6E0B9818-7919-4AAB-8083-3B0B7F865983}" presName="vert1" presStyleCnt="0"/>
      <dgm:spPr/>
    </dgm:pt>
    <dgm:pt modelId="{F9008A90-9428-4F3E-8067-8B5C2CDE295F}" type="pres">
      <dgm:prSet presAssocID="{59345B82-8147-40AC-8E39-4358580C2E4E}" presName="thickLine" presStyleLbl="alignNode1" presStyleIdx="2" presStyleCnt="8"/>
      <dgm:spPr/>
    </dgm:pt>
    <dgm:pt modelId="{5CA22474-2FBF-4C54-A180-910479FA7CA3}" type="pres">
      <dgm:prSet presAssocID="{59345B82-8147-40AC-8E39-4358580C2E4E}" presName="horz1" presStyleCnt="0"/>
      <dgm:spPr/>
    </dgm:pt>
    <dgm:pt modelId="{2CB89730-D04B-4CAA-B83A-789D23A22A48}" type="pres">
      <dgm:prSet presAssocID="{59345B82-8147-40AC-8E39-4358580C2E4E}" presName="tx1" presStyleLbl="revTx" presStyleIdx="2" presStyleCnt="8"/>
      <dgm:spPr/>
    </dgm:pt>
    <dgm:pt modelId="{45A014DF-FAA3-4C20-AF71-A616F9F18169}" type="pres">
      <dgm:prSet presAssocID="{59345B82-8147-40AC-8E39-4358580C2E4E}" presName="vert1" presStyleCnt="0"/>
      <dgm:spPr/>
    </dgm:pt>
    <dgm:pt modelId="{88A72EDA-B03B-4855-A64E-E5745966047D}" type="pres">
      <dgm:prSet presAssocID="{52EF48C1-690B-4DE5-B435-41BBE77962DE}" presName="thickLine" presStyleLbl="alignNode1" presStyleIdx="3" presStyleCnt="8"/>
      <dgm:spPr/>
    </dgm:pt>
    <dgm:pt modelId="{6CA118AD-C5B7-46A2-8C17-DA2CD283929B}" type="pres">
      <dgm:prSet presAssocID="{52EF48C1-690B-4DE5-B435-41BBE77962DE}" presName="horz1" presStyleCnt="0"/>
      <dgm:spPr/>
    </dgm:pt>
    <dgm:pt modelId="{88FC4352-B213-40E4-B53C-C09138151ED0}" type="pres">
      <dgm:prSet presAssocID="{52EF48C1-690B-4DE5-B435-41BBE77962DE}" presName="tx1" presStyleLbl="revTx" presStyleIdx="3" presStyleCnt="8"/>
      <dgm:spPr/>
    </dgm:pt>
    <dgm:pt modelId="{1ECFBF03-F06C-4291-9193-0D4B58DEC863}" type="pres">
      <dgm:prSet presAssocID="{52EF48C1-690B-4DE5-B435-41BBE77962DE}" presName="vert1" presStyleCnt="0"/>
      <dgm:spPr/>
    </dgm:pt>
    <dgm:pt modelId="{A1CB9FAD-440A-437C-8C1D-EAE078F6D6FA}" type="pres">
      <dgm:prSet presAssocID="{D51F4A5E-36D4-40CC-800B-613CE8805A0F}" presName="thickLine" presStyleLbl="alignNode1" presStyleIdx="4" presStyleCnt="8"/>
      <dgm:spPr/>
    </dgm:pt>
    <dgm:pt modelId="{2FA53D66-8185-4D09-A743-740AB8F73743}" type="pres">
      <dgm:prSet presAssocID="{D51F4A5E-36D4-40CC-800B-613CE8805A0F}" presName="horz1" presStyleCnt="0"/>
      <dgm:spPr/>
    </dgm:pt>
    <dgm:pt modelId="{454DA2A4-E5A6-474D-8810-BAC2BBAF8BCC}" type="pres">
      <dgm:prSet presAssocID="{D51F4A5E-36D4-40CC-800B-613CE8805A0F}" presName="tx1" presStyleLbl="revTx" presStyleIdx="4" presStyleCnt="8"/>
      <dgm:spPr/>
    </dgm:pt>
    <dgm:pt modelId="{D76674D2-A7E0-4455-98FB-37C62CF8F219}" type="pres">
      <dgm:prSet presAssocID="{D51F4A5E-36D4-40CC-800B-613CE8805A0F}" presName="vert1" presStyleCnt="0"/>
      <dgm:spPr/>
    </dgm:pt>
    <dgm:pt modelId="{3E20A549-E096-4622-8E6E-1C51B3FE033C}" type="pres">
      <dgm:prSet presAssocID="{53D34DC0-132B-4EB9-B975-317907A3CC00}" presName="thickLine" presStyleLbl="alignNode1" presStyleIdx="5" presStyleCnt="8"/>
      <dgm:spPr/>
    </dgm:pt>
    <dgm:pt modelId="{DB28C71F-ADBC-4C8A-B1F7-B628F1CECA6E}" type="pres">
      <dgm:prSet presAssocID="{53D34DC0-132B-4EB9-B975-317907A3CC00}" presName="horz1" presStyleCnt="0"/>
      <dgm:spPr/>
    </dgm:pt>
    <dgm:pt modelId="{3EE32FCB-75C6-4069-8986-31FA517E13D2}" type="pres">
      <dgm:prSet presAssocID="{53D34DC0-132B-4EB9-B975-317907A3CC00}" presName="tx1" presStyleLbl="revTx" presStyleIdx="5" presStyleCnt="8"/>
      <dgm:spPr/>
    </dgm:pt>
    <dgm:pt modelId="{CBE3BA56-E4E8-40D9-9816-94E4B6ED2B49}" type="pres">
      <dgm:prSet presAssocID="{53D34DC0-132B-4EB9-B975-317907A3CC00}" presName="vert1" presStyleCnt="0"/>
      <dgm:spPr/>
    </dgm:pt>
    <dgm:pt modelId="{267E7F0C-C6FF-4CC3-A87E-4D3A1B74A3F5}" type="pres">
      <dgm:prSet presAssocID="{0108A3E7-CCA6-4610-81B9-FDA560C9CAB8}" presName="thickLine" presStyleLbl="alignNode1" presStyleIdx="6" presStyleCnt="8"/>
      <dgm:spPr/>
    </dgm:pt>
    <dgm:pt modelId="{17059B62-CA3F-4DEB-8E9B-24B541AF7FA8}" type="pres">
      <dgm:prSet presAssocID="{0108A3E7-CCA6-4610-81B9-FDA560C9CAB8}" presName="horz1" presStyleCnt="0"/>
      <dgm:spPr/>
    </dgm:pt>
    <dgm:pt modelId="{02EF63FA-355C-4F52-9259-9E29FD82A622}" type="pres">
      <dgm:prSet presAssocID="{0108A3E7-CCA6-4610-81B9-FDA560C9CAB8}" presName="tx1" presStyleLbl="revTx" presStyleIdx="6" presStyleCnt="8"/>
      <dgm:spPr/>
    </dgm:pt>
    <dgm:pt modelId="{B30274F3-EAE8-475E-9C67-9A0CAB5A8E3D}" type="pres">
      <dgm:prSet presAssocID="{0108A3E7-CCA6-4610-81B9-FDA560C9CAB8}" presName="vert1" presStyleCnt="0"/>
      <dgm:spPr/>
    </dgm:pt>
    <dgm:pt modelId="{913619E9-1E98-40C2-89E8-BA2D5D52059D}" type="pres">
      <dgm:prSet presAssocID="{446E2793-1893-4D50-9D00-DFB48DDAB3FF}" presName="thickLine" presStyleLbl="alignNode1" presStyleIdx="7" presStyleCnt="8"/>
      <dgm:spPr/>
    </dgm:pt>
    <dgm:pt modelId="{6E3318CD-E3F1-424C-9068-568F5B379EDF}" type="pres">
      <dgm:prSet presAssocID="{446E2793-1893-4D50-9D00-DFB48DDAB3FF}" presName="horz1" presStyleCnt="0"/>
      <dgm:spPr/>
    </dgm:pt>
    <dgm:pt modelId="{012B0AD6-3153-4235-B8F0-7BF369F4C189}" type="pres">
      <dgm:prSet presAssocID="{446E2793-1893-4D50-9D00-DFB48DDAB3FF}" presName="tx1" presStyleLbl="revTx" presStyleIdx="7" presStyleCnt="8"/>
      <dgm:spPr/>
    </dgm:pt>
    <dgm:pt modelId="{4C4A60A4-7094-44F6-8467-A38B536C1B25}" type="pres">
      <dgm:prSet presAssocID="{446E2793-1893-4D50-9D00-DFB48DDAB3FF}" presName="vert1" presStyleCnt="0"/>
      <dgm:spPr/>
    </dgm:pt>
  </dgm:ptLst>
  <dgm:cxnLst>
    <dgm:cxn modelId="{1FDFAB90-1486-4162-9EFC-1388E264F7F1}" type="presOf" srcId="{6E0B9818-7919-4AAB-8083-3B0B7F865983}" destId="{DA9A46E0-A756-4AC5-B9A9-774BD9C951F3}" srcOrd="0" destOrd="0" presId="urn:microsoft.com/office/officeart/2008/layout/LinedList"/>
    <dgm:cxn modelId="{944BA49C-CEDB-463E-A83F-9B2B94611A72}" srcId="{7D652951-0AFD-49B3-BFE1-F0A83910648C}" destId="{D51F4A5E-36D4-40CC-800B-613CE8805A0F}" srcOrd="4" destOrd="0" parTransId="{E0FF07C7-8A4D-4457-B512-016DC47C9FDE}" sibTransId="{896AED24-FD78-435D-9C0B-A6FA6810D3D5}"/>
    <dgm:cxn modelId="{C1C2B2F3-E7F7-451B-819E-5371B5243378}" type="presOf" srcId="{0108A3E7-CCA6-4610-81B9-FDA560C9CAB8}" destId="{02EF63FA-355C-4F52-9259-9E29FD82A622}" srcOrd="0" destOrd="0" presId="urn:microsoft.com/office/officeart/2008/layout/LinedList"/>
    <dgm:cxn modelId="{1AC4372E-0997-435D-8226-89DE2F8103D8}" type="presOf" srcId="{4FE2A34E-DEDA-4AD8-9EEE-C8250A71BC0B}" destId="{2C5CDB19-D135-43E6-BAED-2776B71DC4DB}" srcOrd="0" destOrd="0" presId="urn:microsoft.com/office/officeart/2008/layout/LinedList"/>
    <dgm:cxn modelId="{1C7168D1-CD7E-423A-8F0B-260A4550296E}" srcId="{7D652951-0AFD-49B3-BFE1-F0A83910648C}" destId="{59345B82-8147-40AC-8E39-4358580C2E4E}" srcOrd="2" destOrd="0" parTransId="{0F14EC51-31A6-4A12-930A-6C1F0A09A7AD}" sibTransId="{82BFE02E-9C3C-4471-A9DC-C5E295BEC5AD}"/>
    <dgm:cxn modelId="{DD1C52E7-4022-473B-9417-2D82DAAC307C}" type="presOf" srcId="{446E2793-1893-4D50-9D00-DFB48DDAB3FF}" destId="{012B0AD6-3153-4235-B8F0-7BF369F4C189}" srcOrd="0" destOrd="0" presId="urn:microsoft.com/office/officeart/2008/layout/LinedList"/>
    <dgm:cxn modelId="{04009AD2-F15E-4D4E-A77F-CFFF022C6FC8}" type="presOf" srcId="{52EF48C1-690B-4DE5-B435-41BBE77962DE}" destId="{88FC4352-B213-40E4-B53C-C09138151ED0}" srcOrd="0" destOrd="0" presId="urn:microsoft.com/office/officeart/2008/layout/LinedList"/>
    <dgm:cxn modelId="{E7BAF8B2-34DE-4404-8075-0B7983889A80}" type="presOf" srcId="{59345B82-8147-40AC-8E39-4358580C2E4E}" destId="{2CB89730-D04B-4CAA-B83A-789D23A22A48}" srcOrd="0" destOrd="0" presId="urn:microsoft.com/office/officeart/2008/layout/LinedList"/>
    <dgm:cxn modelId="{A31A158C-533F-4F43-88F4-3517C8E71049}" srcId="{7D652951-0AFD-49B3-BFE1-F0A83910648C}" destId="{53D34DC0-132B-4EB9-B975-317907A3CC00}" srcOrd="5" destOrd="0" parTransId="{72926F22-5D2A-4D2B-8062-609A4A7898E8}" sibTransId="{C515E63A-AD99-4B60-A621-A633B9631F8C}"/>
    <dgm:cxn modelId="{43BE8BE5-A0E7-426D-95AA-CB69F62CD0F5}" type="presOf" srcId="{D51F4A5E-36D4-40CC-800B-613CE8805A0F}" destId="{454DA2A4-E5A6-474D-8810-BAC2BBAF8BCC}" srcOrd="0" destOrd="0" presId="urn:microsoft.com/office/officeart/2008/layout/LinedList"/>
    <dgm:cxn modelId="{940CC29E-50E5-457F-AC81-A73BB976AF35}" srcId="{7D652951-0AFD-49B3-BFE1-F0A83910648C}" destId="{52EF48C1-690B-4DE5-B435-41BBE77962DE}" srcOrd="3" destOrd="0" parTransId="{2C527754-6558-4716-A225-58BDF636D0A2}" sibTransId="{3CEE9368-8465-47B3-BD85-FAF2DA901E88}"/>
    <dgm:cxn modelId="{30B74B09-B0E4-4C02-B002-81CBEA29BD48}" srcId="{7D652951-0AFD-49B3-BFE1-F0A83910648C}" destId="{4FE2A34E-DEDA-4AD8-9EEE-C8250A71BC0B}" srcOrd="0" destOrd="0" parTransId="{F25F321F-4035-4BFC-959A-E212E1C92B7D}" sibTransId="{299B9530-461F-41E7-A31B-0AC48C79A216}"/>
    <dgm:cxn modelId="{988D3DFA-21D0-4A0B-A585-31159652CAE7}" srcId="{7D652951-0AFD-49B3-BFE1-F0A83910648C}" destId="{0108A3E7-CCA6-4610-81B9-FDA560C9CAB8}" srcOrd="6" destOrd="0" parTransId="{CA66ED6A-CF61-4CA5-98B8-D05FF773C878}" sibTransId="{8E82C6DE-935D-4E2F-B976-9ED128006FD6}"/>
    <dgm:cxn modelId="{96D6D207-CA7D-4ADE-B200-CD24640921AA}" srcId="{7D652951-0AFD-49B3-BFE1-F0A83910648C}" destId="{446E2793-1893-4D50-9D00-DFB48DDAB3FF}" srcOrd="7" destOrd="0" parTransId="{6289A889-D902-4237-9185-546996393176}" sibTransId="{6C39D2AF-E0EF-4D93-B3E2-9F695F380549}"/>
    <dgm:cxn modelId="{A1DF34A9-A1F1-40D3-A3BD-66910A3038EA}" srcId="{7D652951-0AFD-49B3-BFE1-F0A83910648C}" destId="{6E0B9818-7919-4AAB-8083-3B0B7F865983}" srcOrd="1" destOrd="0" parTransId="{AC7ABAD5-3335-40C7-B1E7-4E2F99C240EC}" sibTransId="{A3773494-6C14-49AA-97F4-4D68FA136715}"/>
    <dgm:cxn modelId="{976DE891-3263-4C75-9E87-2E0BA98C5426}" type="presOf" srcId="{53D34DC0-132B-4EB9-B975-317907A3CC00}" destId="{3EE32FCB-75C6-4069-8986-31FA517E13D2}" srcOrd="0" destOrd="0" presId="urn:microsoft.com/office/officeart/2008/layout/LinedList"/>
    <dgm:cxn modelId="{7FBDDD36-27C0-4F8A-A40E-675C170CD2CF}" type="presOf" srcId="{7D652951-0AFD-49B3-BFE1-F0A83910648C}" destId="{68B28E9D-CA91-4CE8-AB86-190D2E7BD2CB}" srcOrd="0" destOrd="0" presId="urn:microsoft.com/office/officeart/2008/layout/LinedList"/>
    <dgm:cxn modelId="{BFA97AA9-36F8-491A-9874-B4643FA06E8B}" type="presParOf" srcId="{68B28E9D-CA91-4CE8-AB86-190D2E7BD2CB}" destId="{8FDF6150-A6F9-4D68-8C60-0066996E6F77}" srcOrd="0" destOrd="0" presId="urn:microsoft.com/office/officeart/2008/layout/LinedList"/>
    <dgm:cxn modelId="{97E7FC18-606B-452C-B3DD-4714C97F2047}" type="presParOf" srcId="{68B28E9D-CA91-4CE8-AB86-190D2E7BD2CB}" destId="{47E16D25-14BA-45A9-8F0E-2EA36CFF0274}" srcOrd="1" destOrd="0" presId="urn:microsoft.com/office/officeart/2008/layout/LinedList"/>
    <dgm:cxn modelId="{0A7DE9A0-7C48-40C6-82F1-20B776C9F667}" type="presParOf" srcId="{47E16D25-14BA-45A9-8F0E-2EA36CFF0274}" destId="{2C5CDB19-D135-43E6-BAED-2776B71DC4DB}" srcOrd="0" destOrd="0" presId="urn:microsoft.com/office/officeart/2008/layout/LinedList"/>
    <dgm:cxn modelId="{6968DDD2-7F2B-4475-9114-C9BCF14F8366}" type="presParOf" srcId="{47E16D25-14BA-45A9-8F0E-2EA36CFF0274}" destId="{BC388F49-CA9C-4BF7-9BF9-3DB2B9F3BE7A}" srcOrd="1" destOrd="0" presId="urn:microsoft.com/office/officeart/2008/layout/LinedList"/>
    <dgm:cxn modelId="{443D4F8D-575E-4D54-91A8-BE31C779449D}" type="presParOf" srcId="{68B28E9D-CA91-4CE8-AB86-190D2E7BD2CB}" destId="{F6E8BEDD-8894-47EE-8092-97D562B1C315}" srcOrd="2" destOrd="0" presId="urn:microsoft.com/office/officeart/2008/layout/LinedList"/>
    <dgm:cxn modelId="{B8BFAB85-66D8-4CBE-B763-895C3E03808E}" type="presParOf" srcId="{68B28E9D-CA91-4CE8-AB86-190D2E7BD2CB}" destId="{9ABE6FA6-55B0-462F-83BF-2B043C39DC0B}" srcOrd="3" destOrd="0" presId="urn:microsoft.com/office/officeart/2008/layout/LinedList"/>
    <dgm:cxn modelId="{419502E2-AC42-4394-A313-2BEB35042257}" type="presParOf" srcId="{9ABE6FA6-55B0-462F-83BF-2B043C39DC0B}" destId="{DA9A46E0-A756-4AC5-B9A9-774BD9C951F3}" srcOrd="0" destOrd="0" presId="urn:microsoft.com/office/officeart/2008/layout/LinedList"/>
    <dgm:cxn modelId="{C83152CD-B491-476F-86E8-F30A4A688CDE}" type="presParOf" srcId="{9ABE6FA6-55B0-462F-83BF-2B043C39DC0B}" destId="{19E2A938-405A-4AC9-992D-558622B26672}" srcOrd="1" destOrd="0" presId="urn:microsoft.com/office/officeart/2008/layout/LinedList"/>
    <dgm:cxn modelId="{D184651F-39F5-4619-9FF8-15762EE2D86D}" type="presParOf" srcId="{68B28E9D-CA91-4CE8-AB86-190D2E7BD2CB}" destId="{F9008A90-9428-4F3E-8067-8B5C2CDE295F}" srcOrd="4" destOrd="0" presId="urn:microsoft.com/office/officeart/2008/layout/LinedList"/>
    <dgm:cxn modelId="{7B1AF3B7-050C-47F7-A0CA-CD30076EAF7E}" type="presParOf" srcId="{68B28E9D-CA91-4CE8-AB86-190D2E7BD2CB}" destId="{5CA22474-2FBF-4C54-A180-910479FA7CA3}" srcOrd="5" destOrd="0" presId="urn:microsoft.com/office/officeart/2008/layout/LinedList"/>
    <dgm:cxn modelId="{84BDA505-0FBC-4306-AE78-5868088C7DBE}" type="presParOf" srcId="{5CA22474-2FBF-4C54-A180-910479FA7CA3}" destId="{2CB89730-D04B-4CAA-B83A-789D23A22A48}" srcOrd="0" destOrd="0" presId="urn:microsoft.com/office/officeart/2008/layout/LinedList"/>
    <dgm:cxn modelId="{17F862B2-E2BA-491D-87FA-727067F7059E}" type="presParOf" srcId="{5CA22474-2FBF-4C54-A180-910479FA7CA3}" destId="{45A014DF-FAA3-4C20-AF71-A616F9F18169}" srcOrd="1" destOrd="0" presId="urn:microsoft.com/office/officeart/2008/layout/LinedList"/>
    <dgm:cxn modelId="{5DCAB560-1569-45A0-9B27-F20CC001DA42}" type="presParOf" srcId="{68B28E9D-CA91-4CE8-AB86-190D2E7BD2CB}" destId="{88A72EDA-B03B-4855-A64E-E5745966047D}" srcOrd="6" destOrd="0" presId="urn:microsoft.com/office/officeart/2008/layout/LinedList"/>
    <dgm:cxn modelId="{4D3EC459-2FD9-4497-8F24-0BC779D8E944}" type="presParOf" srcId="{68B28E9D-CA91-4CE8-AB86-190D2E7BD2CB}" destId="{6CA118AD-C5B7-46A2-8C17-DA2CD283929B}" srcOrd="7" destOrd="0" presId="urn:microsoft.com/office/officeart/2008/layout/LinedList"/>
    <dgm:cxn modelId="{E7BB4A1F-532A-47AD-9C06-474C20B51DA5}" type="presParOf" srcId="{6CA118AD-C5B7-46A2-8C17-DA2CD283929B}" destId="{88FC4352-B213-40E4-B53C-C09138151ED0}" srcOrd="0" destOrd="0" presId="urn:microsoft.com/office/officeart/2008/layout/LinedList"/>
    <dgm:cxn modelId="{2879A0E3-943C-408C-8CFA-8347F7F764F0}" type="presParOf" srcId="{6CA118AD-C5B7-46A2-8C17-DA2CD283929B}" destId="{1ECFBF03-F06C-4291-9193-0D4B58DEC863}" srcOrd="1" destOrd="0" presId="urn:microsoft.com/office/officeart/2008/layout/LinedList"/>
    <dgm:cxn modelId="{BD6EFA31-1331-453D-A08E-3A97D755B832}" type="presParOf" srcId="{68B28E9D-CA91-4CE8-AB86-190D2E7BD2CB}" destId="{A1CB9FAD-440A-437C-8C1D-EAE078F6D6FA}" srcOrd="8" destOrd="0" presId="urn:microsoft.com/office/officeart/2008/layout/LinedList"/>
    <dgm:cxn modelId="{6DB7C5E9-3B40-4EB6-8B8F-745724937A45}" type="presParOf" srcId="{68B28E9D-CA91-4CE8-AB86-190D2E7BD2CB}" destId="{2FA53D66-8185-4D09-A743-740AB8F73743}" srcOrd="9" destOrd="0" presId="urn:microsoft.com/office/officeart/2008/layout/LinedList"/>
    <dgm:cxn modelId="{254821CE-E2CC-44FB-85D1-68D64EF02DD6}" type="presParOf" srcId="{2FA53D66-8185-4D09-A743-740AB8F73743}" destId="{454DA2A4-E5A6-474D-8810-BAC2BBAF8BCC}" srcOrd="0" destOrd="0" presId="urn:microsoft.com/office/officeart/2008/layout/LinedList"/>
    <dgm:cxn modelId="{96131CE3-CC26-42DD-9589-7F39CA32F6B6}" type="presParOf" srcId="{2FA53D66-8185-4D09-A743-740AB8F73743}" destId="{D76674D2-A7E0-4455-98FB-37C62CF8F219}" srcOrd="1" destOrd="0" presId="urn:microsoft.com/office/officeart/2008/layout/LinedList"/>
    <dgm:cxn modelId="{0F08A517-4B31-4877-9C13-129B6D5F090C}" type="presParOf" srcId="{68B28E9D-CA91-4CE8-AB86-190D2E7BD2CB}" destId="{3E20A549-E096-4622-8E6E-1C51B3FE033C}" srcOrd="10" destOrd="0" presId="urn:microsoft.com/office/officeart/2008/layout/LinedList"/>
    <dgm:cxn modelId="{2D5440DD-F536-4FE8-8F49-477B33165871}" type="presParOf" srcId="{68B28E9D-CA91-4CE8-AB86-190D2E7BD2CB}" destId="{DB28C71F-ADBC-4C8A-B1F7-B628F1CECA6E}" srcOrd="11" destOrd="0" presId="urn:microsoft.com/office/officeart/2008/layout/LinedList"/>
    <dgm:cxn modelId="{6BD1CA36-60A4-45DA-924B-ADBB3CDB9377}" type="presParOf" srcId="{DB28C71F-ADBC-4C8A-B1F7-B628F1CECA6E}" destId="{3EE32FCB-75C6-4069-8986-31FA517E13D2}" srcOrd="0" destOrd="0" presId="urn:microsoft.com/office/officeart/2008/layout/LinedList"/>
    <dgm:cxn modelId="{80BE94A2-E56B-4604-8AA6-882BC8CD8B3F}" type="presParOf" srcId="{DB28C71F-ADBC-4C8A-B1F7-B628F1CECA6E}" destId="{CBE3BA56-E4E8-40D9-9816-94E4B6ED2B49}" srcOrd="1" destOrd="0" presId="urn:microsoft.com/office/officeart/2008/layout/LinedList"/>
    <dgm:cxn modelId="{00025EC1-7FCB-4554-B0F2-622D31FE5E0E}" type="presParOf" srcId="{68B28E9D-CA91-4CE8-AB86-190D2E7BD2CB}" destId="{267E7F0C-C6FF-4CC3-A87E-4D3A1B74A3F5}" srcOrd="12" destOrd="0" presId="urn:microsoft.com/office/officeart/2008/layout/LinedList"/>
    <dgm:cxn modelId="{31E82DD9-F5A5-4F70-82D3-BE3450D0EADF}" type="presParOf" srcId="{68B28E9D-CA91-4CE8-AB86-190D2E7BD2CB}" destId="{17059B62-CA3F-4DEB-8E9B-24B541AF7FA8}" srcOrd="13" destOrd="0" presId="urn:microsoft.com/office/officeart/2008/layout/LinedList"/>
    <dgm:cxn modelId="{BE349CFE-1C77-4FC0-8D81-CFEB2063BC25}" type="presParOf" srcId="{17059B62-CA3F-4DEB-8E9B-24B541AF7FA8}" destId="{02EF63FA-355C-4F52-9259-9E29FD82A622}" srcOrd="0" destOrd="0" presId="urn:microsoft.com/office/officeart/2008/layout/LinedList"/>
    <dgm:cxn modelId="{521E466B-B644-4B2A-B94E-68E1204F36DB}" type="presParOf" srcId="{17059B62-CA3F-4DEB-8E9B-24B541AF7FA8}" destId="{B30274F3-EAE8-475E-9C67-9A0CAB5A8E3D}" srcOrd="1" destOrd="0" presId="urn:microsoft.com/office/officeart/2008/layout/LinedList"/>
    <dgm:cxn modelId="{B00998E9-858C-48FB-BA82-A6D86FB91BEB}" type="presParOf" srcId="{68B28E9D-CA91-4CE8-AB86-190D2E7BD2CB}" destId="{913619E9-1E98-40C2-89E8-BA2D5D52059D}" srcOrd="14" destOrd="0" presId="urn:microsoft.com/office/officeart/2008/layout/LinedList"/>
    <dgm:cxn modelId="{EEC18E6D-5B04-4C2F-B981-FECB2CDED385}" type="presParOf" srcId="{68B28E9D-CA91-4CE8-AB86-190D2E7BD2CB}" destId="{6E3318CD-E3F1-424C-9068-568F5B379EDF}" srcOrd="15" destOrd="0" presId="urn:microsoft.com/office/officeart/2008/layout/LinedList"/>
    <dgm:cxn modelId="{60E2CED8-7376-478D-B82A-5321FAEB89BA}" type="presParOf" srcId="{6E3318CD-E3F1-424C-9068-568F5B379EDF}" destId="{012B0AD6-3153-4235-B8F0-7BF369F4C189}" srcOrd="0" destOrd="0" presId="urn:microsoft.com/office/officeart/2008/layout/LinedList"/>
    <dgm:cxn modelId="{A2D47941-5389-494F-90F7-8D8B469A0E4D}" type="presParOf" srcId="{6E3318CD-E3F1-424C-9068-568F5B379EDF}" destId="{4C4A60A4-7094-44F6-8467-A38B536C1B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52951-0AFD-49B3-BFE1-F0A83910648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FE2A34E-DEDA-4AD8-9EEE-C8250A71BC0B}">
      <dgm:prSet phldrT="[Texto]" custT="1"/>
      <dgm:spPr/>
      <dgm:t>
        <a:bodyPr/>
        <a:lstStyle/>
        <a:p>
          <a:r>
            <a:rPr lang="es-CO" sz="1800" dirty="0" smtClean="0"/>
            <a:t>Honradez</a:t>
          </a:r>
          <a:endParaRPr lang="es-CO" sz="1800" dirty="0"/>
        </a:p>
      </dgm:t>
    </dgm:pt>
    <dgm:pt modelId="{F25F321F-4035-4BFC-959A-E212E1C92B7D}" type="parTrans" cxnId="{30B74B09-B0E4-4C02-B002-81CBEA29BD48}">
      <dgm:prSet/>
      <dgm:spPr/>
      <dgm:t>
        <a:bodyPr/>
        <a:lstStyle/>
        <a:p>
          <a:endParaRPr lang="es-CO" sz="1800"/>
        </a:p>
      </dgm:t>
    </dgm:pt>
    <dgm:pt modelId="{299B9530-461F-41E7-A31B-0AC48C79A216}" type="sibTrans" cxnId="{30B74B09-B0E4-4C02-B002-81CBEA29BD48}">
      <dgm:prSet/>
      <dgm:spPr/>
      <dgm:t>
        <a:bodyPr/>
        <a:lstStyle/>
        <a:p>
          <a:endParaRPr lang="es-CO" sz="1800"/>
        </a:p>
      </dgm:t>
    </dgm:pt>
    <dgm:pt modelId="{6E0B9818-7919-4AAB-8083-3B0B7F865983}">
      <dgm:prSet phldrT="[Texto]" custT="1"/>
      <dgm:spPr/>
      <dgm:t>
        <a:bodyPr/>
        <a:lstStyle/>
        <a:p>
          <a:r>
            <a:rPr lang="es-CO" sz="1800" dirty="0" smtClean="0"/>
            <a:t>Responsabilidad</a:t>
          </a:r>
          <a:endParaRPr lang="es-CO" sz="1800" dirty="0"/>
        </a:p>
      </dgm:t>
    </dgm:pt>
    <dgm:pt modelId="{AC7ABAD5-3335-40C7-B1E7-4E2F99C240EC}" type="parTrans" cxnId="{A1DF34A9-A1F1-40D3-A3BD-66910A3038EA}">
      <dgm:prSet/>
      <dgm:spPr/>
      <dgm:t>
        <a:bodyPr/>
        <a:lstStyle/>
        <a:p>
          <a:endParaRPr lang="es-CO" sz="1800"/>
        </a:p>
      </dgm:t>
    </dgm:pt>
    <dgm:pt modelId="{A3773494-6C14-49AA-97F4-4D68FA136715}" type="sibTrans" cxnId="{A1DF34A9-A1F1-40D3-A3BD-66910A3038EA}">
      <dgm:prSet/>
      <dgm:spPr/>
      <dgm:t>
        <a:bodyPr/>
        <a:lstStyle/>
        <a:p>
          <a:endParaRPr lang="es-CO" sz="1800"/>
        </a:p>
      </dgm:t>
    </dgm:pt>
    <dgm:pt modelId="{59345B82-8147-40AC-8E39-4358580C2E4E}">
      <dgm:prSet phldrT="[Texto]" custT="1"/>
      <dgm:spPr/>
      <dgm:t>
        <a:bodyPr/>
        <a:lstStyle/>
        <a:p>
          <a:r>
            <a:rPr lang="es-CO" sz="1800" dirty="0" smtClean="0"/>
            <a:t>Pertinencia Institucional</a:t>
          </a:r>
        </a:p>
      </dgm:t>
    </dgm:pt>
    <dgm:pt modelId="{0F14EC51-31A6-4A12-930A-6C1F0A09A7AD}" type="parTrans" cxnId="{1C7168D1-CD7E-423A-8F0B-260A4550296E}">
      <dgm:prSet/>
      <dgm:spPr/>
      <dgm:t>
        <a:bodyPr/>
        <a:lstStyle/>
        <a:p>
          <a:endParaRPr lang="es-CO" sz="1800"/>
        </a:p>
      </dgm:t>
    </dgm:pt>
    <dgm:pt modelId="{82BFE02E-9C3C-4471-A9DC-C5E295BEC5AD}" type="sibTrans" cxnId="{1C7168D1-CD7E-423A-8F0B-260A4550296E}">
      <dgm:prSet/>
      <dgm:spPr/>
      <dgm:t>
        <a:bodyPr/>
        <a:lstStyle/>
        <a:p>
          <a:endParaRPr lang="es-CO" sz="1800"/>
        </a:p>
      </dgm:t>
    </dgm:pt>
    <dgm:pt modelId="{52EF48C1-690B-4DE5-B435-41BBE77962DE}">
      <dgm:prSet phldrT="[Texto]" custT="1"/>
      <dgm:spPr/>
      <dgm:t>
        <a:bodyPr/>
        <a:lstStyle/>
        <a:p>
          <a:r>
            <a:rPr lang="es-CO" sz="1800" dirty="0" smtClean="0"/>
            <a:t>Transparencia</a:t>
          </a:r>
        </a:p>
      </dgm:t>
    </dgm:pt>
    <dgm:pt modelId="{2C527754-6558-4716-A225-58BDF636D0A2}" type="parTrans" cxnId="{940CC29E-50E5-457F-AC81-A73BB976AF35}">
      <dgm:prSet/>
      <dgm:spPr/>
      <dgm:t>
        <a:bodyPr/>
        <a:lstStyle/>
        <a:p>
          <a:endParaRPr lang="es-CO" sz="1800"/>
        </a:p>
      </dgm:t>
    </dgm:pt>
    <dgm:pt modelId="{3CEE9368-8465-47B3-BD85-FAF2DA901E88}" type="sibTrans" cxnId="{940CC29E-50E5-457F-AC81-A73BB976AF35}">
      <dgm:prSet/>
      <dgm:spPr/>
      <dgm:t>
        <a:bodyPr/>
        <a:lstStyle/>
        <a:p>
          <a:endParaRPr lang="es-CO" sz="1800"/>
        </a:p>
      </dgm:t>
    </dgm:pt>
    <dgm:pt modelId="{D51F4A5E-36D4-40CC-800B-613CE8805A0F}">
      <dgm:prSet phldrT="[Texto]" custT="1"/>
      <dgm:spPr/>
      <dgm:t>
        <a:bodyPr/>
        <a:lstStyle/>
        <a:p>
          <a:r>
            <a:rPr lang="es-CO" sz="1800" dirty="0" smtClean="0"/>
            <a:t>Respeto</a:t>
          </a:r>
        </a:p>
      </dgm:t>
    </dgm:pt>
    <dgm:pt modelId="{E0FF07C7-8A4D-4457-B512-016DC47C9FDE}" type="parTrans" cxnId="{944BA49C-CEDB-463E-A83F-9B2B94611A72}">
      <dgm:prSet/>
      <dgm:spPr/>
      <dgm:t>
        <a:bodyPr/>
        <a:lstStyle/>
        <a:p>
          <a:endParaRPr lang="es-CO" sz="1800"/>
        </a:p>
      </dgm:t>
    </dgm:pt>
    <dgm:pt modelId="{896AED24-FD78-435D-9C0B-A6FA6810D3D5}" type="sibTrans" cxnId="{944BA49C-CEDB-463E-A83F-9B2B94611A72}">
      <dgm:prSet/>
      <dgm:spPr/>
      <dgm:t>
        <a:bodyPr/>
        <a:lstStyle/>
        <a:p>
          <a:endParaRPr lang="es-CO" sz="1800"/>
        </a:p>
      </dgm:t>
    </dgm:pt>
    <dgm:pt modelId="{53D34DC0-132B-4EB9-B975-317907A3CC00}">
      <dgm:prSet phldrT="[Texto]" custT="1"/>
      <dgm:spPr/>
      <dgm:t>
        <a:bodyPr/>
        <a:lstStyle/>
        <a:p>
          <a:r>
            <a:rPr lang="es-CO" sz="1800" dirty="0" smtClean="0"/>
            <a:t>Eficiencia</a:t>
          </a:r>
        </a:p>
      </dgm:t>
    </dgm:pt>
    <dgm:pt modelId="{72926F22-5D2A-4D2B-8062-609A4A7898E8}" type="parTrans" cxnId="{A31A158C-533F-4F43-88F4-3517C8E71049}">
      <dgm:prSet/>
      <dgm:spPr/>
      <dgm:t>
        <a:bodyPr/>
        <a:lstStyle/>
        <a:p>
          <a:endParaRPr lang="es-CO" sz="1800"/>
        </a:p>
      </dgm:t>
    </dgm:pt>
    <dgm:pt modelId="{C515E63A-AD99-4B60-A621-A633B9631F8C}" type="sibTrans" cxnId="{A31A158C-533F-4F43-88F4-3517C8E71049}">
      <dgm:prSet/>
      <dgm:spPr/>
      <dgm:t>
        <a:bodyPr/>
        <a:lstStyle/>
        <a:p>
          <a:endParaRPr lang="es-CO" sz="1800"/>
        </a:p>
      </dgm:t>
    </dgm:pt>
    <dgm:pt modelId="{0108A3E7-CCA6-4610-81B9-FDA560C9CAB8}">
      <dgm:prSet phldrT="[Texto]" custT="1"/>
      <dgm:spPr/>
      <dgm:t>
        <a:bodyPr/>
        <a:lstStyle/>
        <a:p>
          <a:r>
            <a:rPr lang="es-CO" sz="1800" dirty="0" smtClean="0"/>
            <a:t>Lealtad</a:t>
          </a:r>
        </a:p>
      </dgm:t>
    </dgm:pt>
    <dgm:pt modelId="{CA66ED6A-CF61-4CA5-98B8-D05FF773C878}" type="parTrans" cxnId="{988D3DFA-21D0-4A0B-A585-31159652CAE7}">
      <dgm:prSet/>
      <dgm:spPr/>
      <dgm:t>
        <a:bodyPr/>
        <a:lstStyle/>
        <a:p>
          <a:endParaRPr lang="es-CO" sz="1800"/>
        </a:p>
      </dgm:t>
    </dgm:pt>
    <dgm:pt modelId="{8E82C6DE-935D-4E2F-B976-9ED128006FD6}" type="sibTrans" cxnId="{988D3DFA-21D0-4A0B-A585-31159652CAE7}">
      <dgm:prSet/>
      <dgm:spPr/>
      <dgm:t>
        <a:bodyPr/>
        <a:lstStyle/>
        <a:p>
          <a:endParaRPr lang="es-CO" sz="1800"/>
        </a:p>
      </dgm:t>
    </dgm:pt>
    <dgm:pt modelId="{446E2793-1893-4D50-9D00-DFB48DDAB3FF}">
      <dgm:prSet phldrT="[Texto]" custT="1"/>
      <dgm:spPr/>
      <dgm:t>
        <a:bodyPr/>
        <a:lstStyle/>
        <a:p>
          <a:r>
            <a:rPr lang="es-CO" sz="1800" dirty="0" smtClean="0"/>
            <a:t>Tolerancia</a:t>
          </a:r>
        </a:p>
      </dgm:t>
    </dgm:pt>
    <dgm:pt modelId="{6289A889-D902-4237-9185-546996393176}" type="parTrans" cxnId="{96D6D207-CA7D-4ADE-B200-CD24640921AA}">
      <dgm:prSet/>
      <dgm:spPr/>
      <dgm:t>
        <a:bodyPr/>
        <a:lstStyle/>
        <a:p>
          <a:endParaRPr lang="es-CO" sz="1800"/>
        </a:p>
      </dgm:t>
    </dgm:pt>
    <dgm:pt modelId="{6C39D2AF-E0EF-4D93-B3E2-9F695F380549}" type="sibTrans" cxnId="{96D6D207-CA7D-4ADE-B200-CD24640921AA}">
      <dgm:prSet/>
      <dgm:spPr/>
      <dgm:t>
        <a:bodyPr/>
        <a:lstStyle/>
        <a:p>
          <a:endParaRPr lang="es-CO" sz="1800"/>
        </a:p>
      </dgm:t>
    </dgm:pt>
    <dgm:pt modelId="{68B28E9D-CA91-4CE8-AB86-190D2E7BD2CB}" type="pres">
      <dgm:prSet presAssocID="{7D652951-0AFD-49B3-BFE1-F0A83910648C}" presName="vert0" presStyleCnt="0">
        <dgm:presLayoutVars>
          <dgm:dir/>
          <dgm:animOne val="branch"/>
          <dgm:animLvl val="lvl"/>
        </dgm:presLayoutVars>
      </dgm:prSet>
      <dgm:spPr/>
    </dgm:pt>
    <dgm:pt modelId="{8FDF6150-A6F9-4D68-8C60-0066996E6F77}" type="pres">
      <dgm:prSet presAssocID="{4FE2A34E-DEDA-4AD8-9EEE-C8250A71BC0B}" presName="thickLine" presStyleLbl="alignNode1" presStyleIdx="0" presStyleCnt="8"/>
      <dgm:spPr/>
    </dgm:pt>
    <dgm:pt modelId="{47E16D25-14BA-45A9-8F0E-2EA36CFF0274}" type="pres">
      <dgm:prSet presAssocID="{4FE2A34E-DEDA-4AD8-9EEE-C8250A71BC0B}" presName="horz1" presStyleCnt="0"/>
      <dgm:spPr/>
    </dgm:pt>
    <dgm:pt modelId="{2C5CDB19-D135-43E6-BAED-2776B71DC4DB}" type="pres">
      <dgm:prSet presAssocID="{4FE2A34E-DEDA-4AD8-9EEE-C8250A71BC0B}" presName="tx1" presStyleLbl="revTx" presStyleIdx="0" presStyleCnt="8"/>
      <dgm:spPr/>
    </dgm:pt>
    <dgm:pt modelId="{BC388F49-CA9C-4BF7-9BF9-3DB2B9F3BE7A}" type="pres">
      <dgm:prSet presAssocID="{4FE2A34E-DEDA-4AD8-9EEE-C8250A71BC0B}" presName="vert1" presStyleCnt="0"/>
      <dgm:spPr/>
    </dgm:pt>
    <dgm:pt modelId="{F6E8BEDD-8894-47EE-8092-97D562B1C315}" type="pres">
      <dgm:prSet presAssocID="{6E0B9818-7919-4AAB-8083-3B0B7F865983}" presName="thickLine" presStyleLbl="alignNode1" presStyleIdx="1" presStyleCnt="8"/>
      <dgm:spPr/>
    </dgm:pt>
    <dgm:pt modelId="{9ABE6FA6-55B0-462F-83BF-2B043C39DC0B}" type="pres">
      <dgm:prSet presAssocID="{6E0B9818-7919-4AAB-8083-3B0B7F865983}" presName="horz1" presStyleCnt="0"/>
      <dgm:spPr/>
    </dgm:pt>
    <dgm:pt modelId="{DA9A46E0-A756-4AC5-B9A9-774BD9C951F3}" type="pres">
      <dgm:prSet presAssocID="{6E0B9818-7919-4AAB-8083-3B0B7F865983}" presName="tx1" presStyleLbl="revTx" presStyleIdx="1" presStyleCnt="8"/>
      <dgm:spPr/>
    </dgm:pt>
    <dgm:pt modelId="{19E2A938-405A-4AC9-992D-558622B26672}" type="pres">
      <dgm:prSet presAssocID="{6E0B9818-7919-4AAB-8083-3B0B7F865983}" presName="vert1" presStyleCnt="0"/>
      <dgm:spPr/>
    </dgm:pt>
    <dgm:pt modelId="{F9008A90-9428-4F3E-8067-8B5C2CDE295F}" type="pres">
      <dgm:prSet presAssocID="{59345B82-8147-40AC-8E39-4358580C2E4E}" presName="thickLine" presStyleLbl="alignNode1" presStyleIdx="2" presStyleCnt="8"/>
      <dgm:spPr/>
    </dgm:pt>
    <dgm:pt modelId="{5CA22474-2FBF-4C54-A180-910479FA7CA3}" type="pres">
      <dgm:prSet presAssocID="{59345B82-8147-40AC-8E39-4358580C2E4E}" presName="horz1" presStyleCnt="0"/>
      <dgm:spPr/>
    </dgm:pt>
    <dgm:pt modelId="{2CB89730-D04B-4CAA-B83A-789D23A22A48}" type="pres">
      <dgm:prSet presAssocID="{59345B82-8147-40AC-8E39-4358580C2E4E}" presName="tx1" presStyleLbl="revTx" presStyleIdx="2" presStyleCnt="8"/>
      <dgm:spPr/>
      <dgm:t>
        <a:bodyPr/>
        <a:lstStyle/>
        <a:p>
          <a:endParaRPr lang="es-CO"/>
        </a:p>
      </dgm:t>
    </dgm:pt>
    <dgm:pt modelId="{45A014DF-FAA3-4C20-AF71-A616F9F18169}" type="pres">
      <dgm:prSet presAssocID="{59345B82-8147-40AC-8E39-4358580C2E4E}" presName="vert1" presStyleCnt="0"/>
      <dgm:spPr/>
    </dgm:pt>
    <dgm:pt modelId="{88A72EDA-B03B-4855-A64E-E5745966047D}" type="pres">
      <dgm:prSet presAssocID="{52EF48C1-690B-4DE5-B435-41BBE77962DE}" presName="thickLine" presStyleLbl="alignNode1" presStyleIdx="3" presStyleCnt="8"/>
      <dgm:spPr/>
    </dgm:pt>
    <dgm:pt modelId="{6CA118AD-C5B7-46A2-8C17-DA2CD283929B}" type="pres">
      <dgm:prSet presAssocID="{52EF48C1-690B-4DE5-B435-41BBE77962DE}" presName="horz1" presStyleCnt="0"/>
      <dgm:spPr/>
    </dgm:pt>
    <dgm:pt modelId="{88FC4352-B213-40E4-B53C-C09138151ED0}" type="pres">
      <dgm:prSet presAssocID="{52EF48C1-690B-4DE5-B435-41BBE77962DE}" presName="tx1" presStyleLbl="revTx" presStyleIdx="3" presStyleCnt="8"/>
      <dgm:spPr/>
    </dgm:pt>
    <dgm:pt modelId="{1ECFBF03-F06C-4291-9193-0D4B58DEC863}" type="pres">
      <dgm:prSet presAssocID="{52EF48C1-690B-4DE5-B435-41BBE77962DE}" presName="vert1" presStyleCnt="0"/>
      <dgm:spPr/>
    </dgm:pt>
    <dgm:pt modelId="{A1CB9FAD-440A-437C-8C1D-EAE078F6D6FA}" type="pres">
      <dgm:prSet presAssocID="{D51F4A5E-36D4-40CC-800B-613CE8805A0F}" presName="thickLine" presStyleLbl="alignNode1" presStyleIdx="4" presStyleCnt="8"/>
      <dgm:spPr/>
    </dgm:pt>
    <dgm:pt modelId="{2FA53D66-8185-4D09-A743-740AB8F73743}" type="pres">
      <dgm:prSet presAssocID="{D51F4A5E-36D4-40CC-800B-613CE8805A0F}" presName="horz1" presStyleCnt="0"/>
      <dgm:spPr/>
    </dgm:pt>
    <dgm:pt modelId="{454DA2A4-E5A6-474D-8810-BAC2BBAF8BCC}" type="pres">
      <dgm:prSet presAssocID="{D51F4A5E-36D4-40CC-800B-613CE8805A0F}" presName="tx1" presStyleLbl="revTx" presStyleIdx="4" presStyleCnt="8"/>
      <dgm:spPr/>
    </dgm:pt>
    <dgm:pt modelId="{D76674D2-A7E0-4455-98FB-37C62CF8F219}" type="pres">
      <dgm:prSet presAssocID="{D51F4A5E-36D4-40CC-800B-613CE8805A0F}" presName="vert1" presStyleCnt="0"/>
      <dgm:spPr/>
    </dgm:pt>
    <dgm:pt modelId="{3E20A549-E096-4622-8E6E-1C51B3FE033C}" type="pres">
      <dgm:prSet presAssocID="{53D34DC0-132B-4EB9-B975-317907A3CC00}" presName="thickLine" presStyleLbl="alignNode1" presStyleIdx="5" presStyleCnt="8"/>
      <dgm:spPr/>
    </dgm:pt>
    <dgm:pt modelId="{DB28C71F-ADBC-4C8A-B1F7-B628F1CECA6E}" type="pres">
      <dgm:prSet presAssocID="{53D34DC0-132B-4EB9-B975-317907A3CC00}" presName="horz1" presStyleCnt="0"/>
      <dgm:spPr/>
    </dgm:pt>
    <dgm:pt modelId="{3EE32FCB-75C6-4069-8986-31FA517E13D2}" type="pres">
      <dgm:prSet presAssocID="{53D34DC0-132B-4EB9-B975-317907A3CC00}" presName="tx1" presStyleLbl="revTx" presStyleIdx="5" presStyleCnt="8"/>
      <dgm:spPr/>
    </dgm:pt>
    <dgm:pt modelId="{CBE3BA56-E4E8-40D9-9816-94E4B6ED2B49}" type="pres">
      <dgm:prSet presAssocID="{53D34DC0-132B-4EB9-B975-317907A3CC00}" presName="vert1" presStyleCnt="0"/>
      <dgm:spPr/>
    </dgm:pt>
    <dgm:pt modelId="{267E7F0C-C6FF-4CC3-A87E-4D3A1B74A3F5}" type="pres">
      <dgm:prSet presAssocID="{0108A3E7-CCA6-4610-81B9-FDA560C9CAB8}" presName="thickLine" presStyleLbl="alignNode1" presStyleIdx="6" presStyleCnt="8"/>
      <dgm:spPr/>
    </dgm:pt>
    <dgm:pt modelId="{17059B62-CA3F-4DEB-8E9B-24B541AF7FA8}" type="pres">
      <dgm:prSet presAssocID="{0108A3E7-CCA6-4610-81B9-FDA560C9CAB8}" presName="horz1" presStyleCnt="0"/>
      <dgm:spPr/>
    </dgm:pt>
    <dgm:pt modelId="{02EF63FA-355C-4F52-9259-9E29FD82A622}" type="pres">
      <dgm:prSet presAssocID="{0108A3E7-CCA6-4610-81B9-FDA560C9CAB8}" presName="tx1" presStyleLbl="revTx" presStyleIdx="6" presStyleCnt="8"/>
      <dgm:spPr/>
    </dgm:pt>
    <dgm:pt modelId="{B30274F3-EAE8-475E-9C67-9A0CAB5A8E3D}" type="pres">
      <dgm:prSet presAssocID="{0108A3E7-CCA6-4610-81B9-FDA560C9CAB8}" presName="vert1" presStyleCnt="0"/>
      <dgm:spPr/>
    </dgm:pt>
    <dgm:pt modelId="{913619E9-1E98-40C2-89E8-BA2D5D52059D}" type="pres">
      <dgm:prSet presAssocID="{446E2793-1893-4D50-9D00-DFB48DDAB3FF}" presName="thickLine" presStyleLbl="alignNode1" presStyleIdx="7" presStyleCnt="8"/>
      <dgm:spPr/>
    </dgm:pt>
    <dgm:pt modelId="{6E3318CD-E3F1-424C-9068-568F5B379EDF}" type="pres">
      <dgm:prSet presAssocID="{446E2793-1893-4D50-9D00-DFB48DDAB3FF}" presName="horz1" presStyleCnt="0"/>
      <dgm:spPr/>
    </dgm:pt>
    <dgm:pt modelId="{012B0AD6-3153-4235-B8F0-7BF369F4C189}" type="pres">
      <dgm:prSet presAssocID="{446E2793-1893-4D50-9D00-DFB48DDAB3FF}" presName="tx1" presStyleLbl="revTx" presStyleIdx="7" presStyleCnt="8"/>
      <dgm:spPr/>
      <dgm:t>
        <a:bodyPr/>
        <a:lstStyle/>
        <a:p>
          <a:endParaRPr lang="es-CO"/>
        </a:p>
      </dgm:t>
    </dgm:pt>
    <dgm:pt modelId="{4C4A60A4-7094-44F6-8467-A38B536C1B25}" type="pres">
      <dgm:prSet presAssocID="{446E2793-1893-4D50-9D00-DFB48DDAB3FF}" presName="vert1" presStyleCnt="0"/>
      <dgm:spPr/>
    </dgm:pt>
  </dgm:ptLst>
  <dgm:cxnLst>
    <dgm:cxn modelId="{4A2A3D8A-1F65-46E2-B3B7-6657191EB515}" type="presOf" srcId="{446E2793-1893-4D50-9D00-DFB48DDAB3FF}" destId="{012B0AD6-3153-4235-B8F0-7BF369F4C189}" srcOrd="0" destOrd="0" presId="urn:microsoft.com/office/officeart/2008/layout/LinedList"/>
    <dgm:cxn modelId="{940CC29E-50E5-457F-AC81-A73BB976AF35}" srcId="{7D652951-0AFD-49B3-BFE1-F0A83910648C}" destId="{52EF48C1-690B-4DE5-B435-41BBE77962DE}" srcOrd="3" destOrd="0" parTransId="{2C527754-6558-4716-A225-58BDF636D0A2}" sibTransId="{3CEE9368-8465-47B3-BD85-FAF2DA901E88}"/>
    <dgm:cxn modelId="{3DC73282-250B-45F3-8D6F-11C69F615BD8}" type="presOf" srcId="{0108A3E7-CCA6-4610-81B9-FDA560C9CAB8}" destId="{02EF63FA-355C-4F52-9259-9E29FD82A622}" srcOrd="0" destOrd="0" presId="urn:microsoft.com/office/officeart/2008/layout/LinedList"/>
    <dgm:cxn modelId="{9D2F6BEF-3BFD-42A4-AD35-38DCB65E085F}" type="presOf" srcId="{7D652951-0AFD-49B3-BFE1-F0A83910648C}" destId="{68B28E9D-CA91-4CE8-AB86-190D2E7BD2CB}" srcOrd="0" destOrd="0" presId="urn:microsoft.com/office/officeart/2008/layout/LinedList"/>
    <dgm:cxn modelId="{EEF4800B-24B8-4722-B999-CF0C39086709}" type="presOf" srcId="{59345B82-8147-40AC-8E39-4358580C2E4E}" destId="{2CB89730-D04B-4CAA-B83A-789D23A22A48}" srcOrd="0" destOrd="0" presId="urn:microsoft.com/office/officeart/2008/layout/LinedList"/>
    <dgm:cxn modelId="{47263197-444D-43C5-B085-1478CB2E3A17}" type="presOf" srcId="{D51F4A5E-36D4-40CC-800B-613CE8805A0F}" destId="{454DA2A4-E5A6-474D-8810-BAC2BBAF8BCC}" srcOrd="0" destOrd="0" presId="urn:microsoft.com/office/officeart/2008/layout/LinedList"/>
    <dgm:cxn modelId="{30B74B09-B0E4-4C02-B002-81CBEA29BD48}" srcId="{7D652951-0AFD-49B3-BFE1-F0A83910648C}" destId="{4FE2A34E-DEDA-4AD8-9EEE-C8250A71BC0B}" srcOrd="0" destOrd="0" parTransId="{F25F321F-4035-4BFC-959A-E212E1C92B7D}" sibTransId="{299B9530-461F-41E7-A31B-0AC48C79A216}"/>
    <dgm:cxn modelId="{B92C1303-5226-4DA3-9388-82696F009063}" type="presOf" srcId="{4FE2A34E-DEDA-4AD8-9EEE-C8250A71BC0B}" destId="{2C5CDB19-D135-43E6-BAED-2776B71DC4DB}" srcOrd="0" destOrd="0" presId="urn:microsoft.com/office/officeart/2008/layout/LinedList"/>
    <dgm:cxn modelId="{1C7168D1-CD7E-423A-8F0B-260A4550296E}" srcId="{7D652951-0AFD-49B3-BFE1-F0A83910648C}" destId="{59345B82-8147-40AC-8E39-4358580C2E4E}" srcOrd="2" destOrd="0" parTransId="{0F14EC51-31A6-4A12-930A-6C1F0A09A7AD}" sibTransId="{82BFE02E-9C3C-4471-A9DC-C5E295BEC5AD}"/>
    <dgm:cxn modelId="{944BA49C-CEDB-463E-A83F-9B2B94611A72}" srcId="{7D652951-0AFD-49B3-BFE1-F0A83910648C}" destId="{D51F4A5E-36D4-40CC-800B-613CE8805A0F}" srcOrd="4" destOrd="0" parTransId="{E0FF07C7-8A4D-4457-B512-016DC47C9FDE}" sibTransId="{896AED24-FD78-435D-9C0B-A6FA6810D3D5}"/>
    <dgm:cxn modelId="{988D3DFA-21D0-4A0B-A585-31159652CAE7}" srcId="{7D652951-0AFD-49B3-BFE1-F0A83910648C}" destId="{0108A3E7-CCA6-4610-81B9-FDA560C9CAB8}" srcOrd="6" destOrd="0" parTransId="{CA66ED6A-CF61-4CA5-98B8-D05FF773C878}" sibTransId="{8E82C6DE-935D-4E2F-B976-9ED128006FD6}"/>
    <dgm:cxn modelId="{B0584FED-76AC-4878-953F-1530ACA188CF}" type="presOf" srcId="{53D34DC0-132B-4EB9-B975-317907A3CC00}" destId="{3EE32FCB-75C6-4069-8986-31FA517E13D2}" srcOrd="0" destOrd="0" presId="urn:microsoft.com/office/officeart/2008/layout/LinedList"/>
    <dgm:cxn modelId="{7AE9D511-CE5F-4503-8A2A-E44D12E18B83}" type="presOf" srcId="{6E0B9818-7919-4AAB-8083-3B0B7F865983}" destId="{DA9A46E0-A756-4AC5-B9A9-774BD9C951F3}" srcOrd="0" destOrd="0" presId="urn:microsoft.com/office/officeart/2008/layout/LinedList"/>
    <dgm:cxn modelId="{A1DF34A9-A1F1-40D3-A3BD-66910A3038EA}" srcId="{7D652951-0AFD-49B3-BFE1-F0A83910648C}" destId="{6E0B9818-7919-4AAB-8083-3B0B7F865983}" srcOrd="1" destOrd="0" parTransId="{AC7ABAD5-3335-40C7-B1E7-4E2F99C240EC}" sibTransId="{A3773494-6C14-49AA-97F4-4D68FA136715}"/>
    <dgm:cxn modelId="{96D6D207-CA7D-4ADE-B200-CD24640921AA}" srcId="{7D652951-0AFD-49B3-BFE1-F0A83910648C}" destId="{446E2793-1893-4D50-9D00-DFB48DDAB3FF}" srcOrd="7" destOrd="0" parTransId="{6289A889-D902-4237-9185-546996393176}" sibTransId="{6C39D2AF-E0EF-4D93-B3E2-9F695F380549}"/>
    <dgm:cxn modelId="{A31A158C-533F-4F43-88F4-3517C8E71049}" srcId="{7D652951-0AFD-49B3-BFE1-F0A83910648C}" destId="{53D34DC0-132B-4EB9-B975-317907A3CC00}" srcOrd="5" destOrd="0" parTransId="{72926F22-5D2A-4D2B-8062-609A4A7898E8}" sibTransId="{C515E63A-AD99-4B60-A621-A633B9631F8C}"/>
    <dgm:cxn modelId="{A4D8A543-DCAF-48FF-A4B7-4A612BEF8A6D}" type="presOf" srcId="{52EF48C1-690B-4DE5-B435-41BBE77962DE}" destId="{88FC4352-B213-40E4-B53C-C09138151ED0}" srcOrd="0" destOrd="0" presId="urn:microsoft.com/office/officeart/2008/layout/LinedList"/>
    <dgm:cxn modelId="{5213E72E-5127-4F29-8C4F-7ABD670CF08F}" type="presParOf" srcId="{68B28E9D-CA91-4CE8-AB86-190D2E7BD2CB}" destId="{8FDF6150-A6F9-4D68-8C60-0066996E6F77}" srcOrd="0" destOrd="0" presId="urn:microsoft.com/office/officeart/2008/layout/LinedList"/>
    <dgm:cxn modelId="{02808242-5090-49F1-AD8C-7D2042CDC9F0}" type="presParOf" srcId="{68B28E9D-CA91-4CE8-AB86-190D2E7BD2CB}" destId="{47E16D25-14BA-45A9-8F0E-2EA36CFF0274}" srcOrd="1" destOrd="0" presId="urn:microsoft.com/office/officeart/2008/layout/LinedList"/>
    <dgm:cxn modelId="{DA78A9B1-CE80-4650-8479-41B083A180E6}" type="presParOf" srcId="{47E16D25-14BA-45A9-8F0E-2EA36CFF0274}" destId="{2C5CDB19-D135-43E6-BAED-2776B71DC4DB}" srcOrd="0" destOrd="0" presId="urn:microsoft.com/office/officeart/2008/layout/LinedList"/>
    <dgm:cxn modelId="{8BE55202-7C44-4EE1-AE8A-0D77EACBF90C}" type="presParOf" srcId="{47E16D25-14BA-45A9-8F0E-2EA36CFF0274}" destId="{BC388F49-CA9C-4BF7-9BF9-3DB2B9F3BE7A}" srcOrd="1" destOrd="0" presId="urn:microsoft.com/office/officeart/2008/layout/LinedList"/>
    <dgm:cxn modelId="{138F3C8D-9BB5-46D9-8252-400B89B757AD}" type="presParOf" srcId="{68B28E9D-CA91-4CE8-AB86-190D2E7BD2CB}" destId="{F6E8BEDD-8894-47EE-8092-97D562B1C315}" srcOrd="2" destOrd="0" presId="urn:microsoft.com/office/officeart/2008/layout/LinedList"/>
    <dgm:cxn modelId="{FE49ACA8-8E18-4247-AC9F-C7D4D6363463}" type="presParOf" srcId="{68B28E9D-CA91-4CE8-AB86-190D2E7BD2CB}" destId="{9ABE6FA6-55B0-462F-83BF-2B043C39DC0B}" srcOrd="3" destOrd="0" presId="urn:microsoft.com/office/officeart/2008/layout/LinedList"/>
    <dgm:cxn modelId="{3E032B55-D037-4FEC-AEAB-285CA67B34C5}" type="presParOf" srcId="{9ABE6FA6-55B0-462F-83BF-2B043C39DC0B}" destId="{DA9A46E0-A756-4AC5-B9A9-774BD9C951F3}" srcOrd="0" destOrd="0" presId="urn:microsoft.com/office/officeart/2008/layout/LinedList"/>
    <dgm:cxn modelId="{7E250DC9-3EC2-4865-BF39-4794A60FEE30}" type="presParOf" srcId="{9ABE6FA6-55B0-462F-83BF-2B043C39DC0B}" destId="{19E2A938-405A-4AC9-992D-558622B26672}" srcOrd="1" destOrd="0" presId="urn:microsoft.com/office/officeart/2008/layout/LinedList"/>
    <dgm:cxn modelId="{CF420CDD-2F98-4FEA-9DA2-1033F9624E05}" type="presParOf" srcId="{68B28E9D-CA91-4CE8-AB86-190D2E7BD2CB}" destId="{F9008A90-9428-4F3E-8067-8B5C2CDE295F}" srcOrd="4" destOrd="0" presId="urn:microsoft.com/office/officeart/2008/layout/LinedList"/>
    <dgm:cxn modelId="{7A161E43-093B-457F-8CB3-C3078D11F961}" type="presParOf" srcId="{68B28E9D-CA91-4CE8-AB86-190D2E7BD2CB}" destId="{5CA22474-2FBF-4C54-A180-910479FA7CA3}" srcOrd="5" destOrd="0" presId="urn:microsoft.com/office/officeart/2008/layout/LinedList"/>
    <dgm:cxn modelId="{925DC71A-7A8E-49A2-8284-633AB68FD3A8}" type="presParOf" srcId="{5CA22474-2FBF-4C54-A180-910479FA7CA3}" destId="{2CB89730-D04B-4CAA-B83A-789D23A22A48}" srcOrd="0" destOrd="0" presId="urn:microsoft.com/office/officeart/2008/layout/LinedList"/>
    <dgm:cxn modelId="{6615A816-317B-4EC1-AD8E-92B87C1733E0}" type="presParOf" srcId="{5CA22474-2FBF-4C54-A180-910479FA7CA3}" destId="{45A014DF-FAA3-4C20-AF71-A616F9F18169}" srcOrd="1" destOrd="0" presId="urn:microsoft.com/office/officeart/2008/layout/LinedList"/>
    <dgm:cxn modelId="{BB62C61A-7081-4C5A-8B63-D84582201D4F}" type="presParOf" srcId="{68B28E9D-CA91-4CE8-AB86-190D2E7BD2CB}" destId="{88A72EDA-B03B-4855-A64E-E5745966047D}" srcOrd="6" destOrd="0" presId="urn:microsoft.com/office/officeart/2008/layout/LinedList"/>
    <dgm:cxn modelId="{7FCFA2A2-D150-4117-8801-C610D01E26BB}" type="presParOf" srcId="{68B28E9D-CA91-4CE8-AB86-190D2E7BD2CB}" destId="{6CA118AD-C5B7-46A2-8C17-DA2CD283929B}" srcOrd="7" destOrd="0" presId="urn:microsoft.com/office/officeart/2008/layout/LinedList"/>
    <dgm:cxn modelId="{43F6BF06-6673-469C-B1BA-563F7B257284}" type="presParOf" srcId="{6CA118AD-C5B7-46A2-8C17-DA2CD283929B}" destId="{88FC4352-B213-40E4-B53C-C09138151ED0}" srcOrd="0" destOrd="0" presId="urn:microsoft.com/office/officeart/2008/layout/LinedList"/>
    <dgm:cxn modelId="{DA10C4E6-7FDA-4D2B-9D1F-9BB56E223852}" type="presParOf" srcId="{6CA118AD-C5B7-46A2-8C17-DA2CD283929B}" destId="{1ECFBF03-F06C-4291-9193-0D4B58DEC863}" srcOrd="1" destOrd="0" presId="urn:microsoft.com/office/officeart/2008/layout/LinedList"/>
    <dgm:cxn modelId="{3DC4F89B-E8C8-49EB-954E-17A2EFCDEFEF}" type="presParOf" srcId="{68B28E9D-CA91-4CE8-AB86-190D2E7BD2CB}" destId="{A1CB9FAD-440A-437C-8C1D-EAE078F6D6FA}" srcOrd="8" destOrd="0" presId="urn:microsoft.com/office/officeart/2008/layout/LinedList"/>
    <dgm:cxn modelId="{123F2E54-47E2-4F39-A031-EC8D05058394}" type="presParOf" srcId="{68B28E9D-CA91-4CE8-AB86-190D2E7BD2CB}" destId="{2FA53D66-8185-4D09-A743-740AB8F73743}" srcOrd="9" destOrd="0" presId="urn:microsoft.com/office/officeart/2008/layout/LinedList"/>
    <dgm:cxn modelId="{6EA10140-6240-457C-919A-D26CA3D6F1EB}" type="presParOf" srcId="{2FA53D66-8185-4D09-A743-740AB8F73743}" destId="{454DA2A4-E5A6-474D-8810-BAC2BBAF8BCC}" srcOrd="0" destOrd="0" presId="urn:microsoft.com/office/officeart/2008/layout/LinedList"/>
    <dgm:cxn modelId="{E4438E06-9D26-4ABD-9DC5-4737F0F11C29}" type="presParOf" srcId="{2FA53D66-8185-4D09-A743-740AB8F73743}" destId="{D76674D2-A7E0-4455-98FB-37C62CF8F219}" srcOrd="1" destOrd="0" presId="urn:microsoft.com/office/officeart/2008/layout/LinedList"/>
    <dgm:cxn modelId="{C023E219-3047-4631-B6C0-B1F0473300A6}" type="presParOf" srcId="{68B28E9D-CA91-4CE8-AB86-190D2E7BD2CB}" destId="{3E20A549-E096-4622-8E6E-1C51B3FE033C}" srcOrd="10" destOrd="0" presId="urn:microsoft.com/office/officeart/2008/layout/LinedList"/>
    <dgm:cxn modelId="{21D0768B-086D-488B-B0A5-5A82F991C602}" type="presParOf" srcId="{68B28E9D-CA91-4CE8-AB86-190D2E7BD2CB}" destId="{DB28C71F-ADBC-4C8A-B1F7-B628F1CECA6E}" srcOrd="11" destOrd="0" presId="urn:microsoft.com/office/officeart/2008/layout/LinedList"/>
    <dgm:cxn modelId="{3649BC0F-5180-42FB-97F3-4ED2B7740FCB}" type="presParOf" srcId="{DB28C71F-ADBC-4C8A-B1F7-B628F1CECA6E}" destId="{3EE32FCB-75C6-4069-8986-31FA517E13D2}" srcOrd="0" destOrd="0" presId="urn:microsoft.com/office/officeart/2008/layout/LinedList"/>
    <dgm:cxn modelId="{C7B9E86D-048F-4814-8B12-CC0DFAA265E0}" type="presParOf" srcId="{DB28C71F-ADBC-4C8A-B1F7-B628F1CECA6E}" destId="{CBE3BA56-E4E8-40D9-9816-94E4B6ED2B49}" srcOrd="1" destOrd="0" presId="urn:microsoft.com/office/officeart/2008/layout/LinedList"/>
    <dgm:cxn modelId="{CFF089A6-D968-475E-B5BC-266CCE4F5811}" type="presParOf" srcId="{68B28E9D-CA91-4CE8-AB86-190D2E7BD2CB}" destId="{267E7F0C-C6FF-4CC3-A87E-4D3A1B74A3F5}" srcOrd="12" destOrd="0" presId="urn:microsoft.com/office/officeart/2008/layout/LinedList"/>
    <dgm:cxn modelId="{95C75E2A-0BE8-4CEC-BCF5-3AFE1DE00B85}" type="presParOf" srcId="{68B28E9D-CA91-4CE8-AB86-190D2E7BD2CB}" destId="{17059B62-CA3F-4DEB-8E9B-24B541AF7FA8}" srcOrd="13" destOrd="0" presId="urn:microsoft.com/office/officeart/2008/layout/LinedList"/>
    <dgm:cxn modelId="{E0BA90CE-62F5-4DAA-AD4A-F9373A0F1E0A}" type="presParOf" srcId="{17059B62-CA3F-4DEB-8E9B-24B541AF7FA8}" destId="{02EF63FA-355C-4F52-9259-9E29FD82A622}" srcOrd="0" destOrd="0" presId="urn:microsoft.com/office/officeart/2008/layout/LinedList"/>
    <dgm:cxn modelId="{046A9CCA-8F71-45AC-81FF-B83D2BBD010C}" type="presParOf" srcId="{17059B62-CA3F-4DEB-8E9B-24B541AF7FA8}" destId="{B30274F3-EAE8-475E-9C67-9A0CAB5A8E3D}" srcOrd="1" destOrd="0" presId="urn:microsoft.com/office/officeart/2008/layout/LinedList"/>
    <dgm:cxn modelId="{DB7BAEA1-8E5C-449F-9641-809736D1A793}" type="presParOf" srcId="{68B28E9D-CA91-4CE8-AB86-190D2E7BD2CB}" destId="{913619E9-1E98-40C2-89E8-BA2D5D52059D}" srcOrd="14" destOrd="0" presId="urn:microsoft.com/office/officeart/2008/layout/LinedList"/>
    <dgm:cxn modelId="{8ED2D5D9-0931-4CF8-9A10-78FBF63604B5}" type="presParOf" srcId="{68B28E9D-CA91-4CE8-AB86-190D2E7BD2CB}" destId="{6E3318CD-E3F1-424C-9068-568F5B379EDF}" srcOrd="15" destOrd="0" presId="urn:microsoft.com/office/officeart/2008/layout/LinedList"/>
    <dgm:cxn modelId="{0F4DBB6A-B807-4F27-9F24-2081FF54F297}" type="presParOf" srcId="{6E3318CD-E3F1-424C-9068-568F5B379EDF}" destId="{012B0AD6-3153-4235-B8F0-7BF369F4C189}" srcOrd="0" destOrd="0" presId="urn:microsoft.com/office/officeart/2008/layout/LinedList"/>
    <dgm:cxn modelId="{DA4F2F9D-5B5B-4849-ABE5-7A60B5DFEB91}" type="presParOf" srcId="{6E3318CD-E3F1-424C-9068-568F5B379EDF}" destId="{4C4A60A4-7094-44F6-8467-A38B536C1B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52951-0AFD-49B3-BFE1-F0A83910648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FE2A34E-DEDA-4AD8-9EEE-C8250A71BC0B}">
      <dgm:prSet phldrT="[Texto]" custT="1"/>
      <dgm:spPr/>
      <dgm:t>
        <a:bodyPr/>
        <a:lstStyle/>
        <a:p>
          <a:r>
            <a:rPr lang="es-CO" sz="1800" dirty="0" smtClean="0"/>
            <a:t>Cumplimiento Líneas Estratégicas del PEI</a:t>
          </a:r>
          <a:endParaRPr lang="es-CO" sz="1800" dirty="0"/>
        </a:p>
      </dgm:t>
    </dgm:pt>
    <dgm:pt modelId="{F25F321F-4035-4BFC-959A-E212E1C92B7D}" type="parTrans" cxnId="{30B74B09-B0E4-4C02-B002-81CBEA29BD48}">
      <dgm:prSet/>
      <dgm:spPr/>
      <dgm:t>
        <a:bodyPr/>
        <a:lstStyle/>
        <a:p>
          <a:endParaRPr lang="es-CO" sz="1800"/>
        </a:p>
      </dgm:t>
    </dgm:pt>
    <dgm:pt modelId="{299B9530-461F-41E7-A31B-0AC48C79A216}" type="sibTrans" cxnId="{30B74B09-B0E4-4C02-B002-81CBEA29BD48}">
      <dgm:prSet/>
      <dgm:spPr/>
      <dgm:t>
        <a:bodyPr/>
        <a:lstStyle/>
        <a:p>
          <a:endParaRPr lang="es-CO" sz="1800"/>
        </a:p>
      </dgm:t>
    </dgm:pt>
    <dgm:pt modelId="{6E0B9818-7919-4AAB-8083-3B0B7F865983}">
      <dgm:prSet phldrT="[Texto]" custT="1"/>
      <dgm:spPr/>
      <dgm:t>
        <a:bodyPr/>
        <a:lstStyle/>
        <a:p>
          <a:r>
            <a:rPr lang="es-CO" sz="1800" dirty="0" smtClean="0"/>
            <a:t>Desarrollo Sostenible.</a:t>
          </a:r>
          <a:endParaRPr lang="es-CO" sz="1800" dirty="0"/>
        </a:p>
      </dgm:t>
    </dgm:pt>
    <dgm:pt modelId="{AC7ABAD5-3335-40C7-B1E7-4E2F99C240EC}" type="parTrans" cxnId="{A1DF34A9-A1F1-40D3-A3BD-66910A3038EA}">
      <dgm:prSet/>
      <dgm:spPr/>
      <dgm:t>
        <a:bodyPr/>
        <a:lstStyle/>
        <a:p>
          <a:endParaRPr lang="es-CO" sz="1800"/>
        </a:p>
      </dgm:t>
    </dgm:pt>
    <dgm:pt modelId="{A3773494-6C14-49AA-97F4-4D68FA136715}" type="sibTrans" cxnId="{A1DF34A9-A1F1-40D3-A3BD-66910A3038EA}">
      <dgm:prSet/>
      <dgm:spPr/>
      <dgm:t>
        <a:bodyPr/>
        <a:lstStyle/>
        <a:p>
          <a:endParaRPr lang="es-CO" sz="1800"/>
        </a:p>
      </dgm:t>
    </dgm:pt>
    <dgm:pt modelId="{59345B82-8147-40AC-8E39-4358580C2E4E}">
      <dgm:prSet phldrT="[Texto]" custT="1"/>
      <dgm:spPr/>
      <dgm:t>
        <a:bodyPr/>
        <a:lstStyle/>
        <a:p>
          <a:r>
            <a:rPr lang="es-CO" sz="1800" dirty="0" smtClean="0"/>
            <a:t>Servicios </a:t>
          </a:r>
          <a:r>
            <a:rPr lang="es-CO" sz="1800" dirty="0" err="1" smtClean="0"/>
            <a:t>ecosistémicos</a:t>
          </a:r>
          <a:endParaRPr lang="es-CO" sz="1800" dirty="0" smtClean="0"/>
        </a:p>
      </dgm:t>
    </dgm:pt>
    <dgm:pt modelId="{0F14EC51-31A6-4A12-930A-6C1F0A09A7AD}" type="parTrans" cxnId="{1C7168D1-CD7E-423A-8F0B-260A4550296E}">
      <dgm:prSet/>
      <dgm:spPr/>
      <dgm:t>
        <a:bodyPr/>
        <a:lstStyle/>
        <a:p>
          <a:endParaRPr lang="es-CO" sz="1800"/>
        </a:p>
      </dgm:t>
    </dgm:pt>
    <dgm:pt modelId="{82BFE02E-9C3C-4471-A9DC-C5E295BEC5AD}" type="sibTrans" cxnId="{1C7168D1-CD7E-423A-8F0B-260A4550296E}">
      <dgm:prSet/>
      <dgm:spPr/>
      <dgm:t>
        <a:bodyPr/>
        <a:lstStyle/>
        <a:p>
          <a:endParaRPr lang="es-CO" sz="1800"/>
        </a:p>
      </dgm:t>
    </dgm:pt>
    <dgm:pt modelId="{52EF48C1-690B-4DE5-B435-41BBE77962DE}">
      <dgm:prSet phldrT="[Texto]" custT="1"/>
      <dgm:spPr/>
      <dgm:t>
        <a:bodyPr/>
        <a:lstStyle/>
        <a:p>
          <a:r>
            <a:rPr lang="es-CO" sz="1800" dirty="0" smtClean="0"/>
            <a:t>Producción más limpia.</a:t>
          </a:r>
        </a:p>
      </dgm:t>
    </dgm:pt>
    <dgm:pt modelId="{2C527754-6558-4716-A225-58BDF636D0A2}" type="parTrans" cxnId="{940CC29E-50E5-457F-AC81-A73BB976AF35}">
      <dgm:prSet/>
      <dgm:spPr/>
      <dgm:t>
        <a:bodyPr/>
        <a:lstStyle/>
        <a:p>
          <a:endParaRPr lang="es-CO" sz="1800"/>
        </a:p>
      </dgm:t>
    </dgm:pt>
    <dgm:pt modelId="{3CEE9368-8465-47B3-BD85-FAF2DA901E88}" type="sibTrans" cxnId="{940CC29E-50E5-457F-AC81-A73BB976AF35}">
      <dgm:prSet/>
      <dgm:spPr/>
      <dgm:t>
        <a:bodyPr/>
        <a:lstStyle/>
        <a:p>
          <a:endParaRPr lang="es-CO" sz="1800"/>
        </a:p>
      </dgm:t>
    </dgm:pt>
    <dgm:pt modelId="{D51F4A5E-36D4-40CC-800B-613CE8805A0F}">
      <dgm:prSet phldrT="[Texto]" custT="1"/>
      <dgm:spPr/>
      <dgm:t>
        <a:bodyPr/>
        <a:lstStyle/>
        <a:p>
          <a:r>
            <a:rPr lang="es-CO" sz="1800" dirty="0" smtClean="0"/>
            <a:t>Consumo Sostenible</a:t>
          </a:r>
        </a:p>
      </dgm:t>
    </dgm:pt>
    <dgm:pt modelId="{E0FF07C7-8A4D-4457-B512-016DC47C9FDE}" type="parTrans" cxnId="{944BA49C-CEDB-463E-A83F-9B2B94611A72}">
      <dgm:prSet/>
      <dgm:spPr/>
      <dgm:t>
        <a:bodyPr/>
        <a:lstStyle/>
        <a:p>
          <a:endParaRPr lang="es-CO" sz="1800"/>
        </a:p>
      </dgm:t>
    </dgm:pt>
    <dgm:pt modelId="{896AED24-FD78-435D-9C0B-A6FA6810D3D5}" type="sibTrans" cxnId="{944BA49C-CEDB-463E-A83F-9B2B94611A72}">
      <dgm:prSet/>
      <dgm:spPr/>
      <dgm:t>
        <a:bodyPr/>
        <a:lstStyle/>
        <a:p>
          <a:endParaRPr lang="es-CO" sz="1800"/>
        </a:p>
      </dgm:t>
    </dgm:pt>
    <dgm:pt modelId="{53D34DC0-132B-4EB9-B975-317907A3CC00}">
      <dgm:prSet phldrT="[Texto]" custT="1"/>
      <dgm:spPr/>
      <dgm:t>
        <a:bodyPr/>
        <a:lstStyle/>
        <a:p>
          <a:r>
            <a:rPr lang="es-CO" sz="1800" dirty="0" smtClean="0"/>
            <a:t>Cultura ciudadana.</a:t>
          </a:r>
        </a:p>
      </dgm:t>
    </dgm:pt>
    <dgm:pt modelId="{72926F22-5D2A-4D2B-8062-609A4A7898E8}" type="parTrans" cxnId="{A31A158C-533F-4F43-88F4-3517C8E71049}">
      <dgm:prSet/>
      <dgm:spPr/>
      <dgm:t>
        <a:bodyPr/>
        <a:lstStyle/>
        <a:p>
          <a:endParaRPr lang="es-CO" sz="1800"/>
        </a:p>
      </dgm:t>
    </dgm:pt>
    <dgm:pt modelId="{C515E63A-AD99-4B60-A621-A633B9631F8C}" type="sibTrans" cxnId="{A31A158C-533F-4F43-88F4-3517C8E71049}">
      <dgm:prSet/>
      <dgm:spPr/>
      <dgm:t>
        <a:bodyPr/>
        <a:lstStyle/>
        <a:p>
          <a:endParaRPr lang="es-CO" sz="1800"/>
        </a:p>
      </dgm:t>
    </dgm:pt>
    <dgm:pt modelId="{68B28E9D-CA91-4CE8-AB86-190D2E7BD2CB}" type="pres">
      <dgm:prSet presAssocID="{7D652951-0AFD-49B3-BFE1-F0A83910648C}" presName="vert0" presStyleCnt="0">
        <dgm:presLayoutVars>
          <dgm:dir/>
          <dgm:animOne val="branch"/>
          <dgm:animLvl val="lvl"/>
        </dgm:presLayoutVars>
      </dgm:prSet>
      <dgm:spPr/>
    </dgm:pt>
    <dgm:pt modelId="{8FDF6150-A6F9-4D68-8C60-0066996E6F77}" type="pres">
      <dgm:prSet presAssocID="{4FE2A34E-DEDA-4AD8-9EEE-C8250A71BC0B}" presName="thickLine" presStyleLbl="alignNode1" presStyleIdx="0" presStyleCnt="6"/>
      <dgm:spPr/>
    </dgm:pt>
    <dgm:pt modelId="{47E16D25-14BA-45A9-8F0E-2EA36CFF0274}" type="pres">
      <dgm:prSet presAssocID="{4FE2A34E-DEDA-4AD8-9EEE-C8250A71BC0B}" presName="horz1" presStyleCnt="0"/>
      <dgm:spPr/>
    </dgm:pt>
    <dgm:pt modelId="{2C5CDB19-D135-43E6-BAED-2776B71DC4DB}" type="pres">
      <dgm:prSet presAssocID="{4FE2A34E-DEDA-4AD8-9EEE-C8250A71BC0B}" presName="tx1" presStyleLbl="revTx" presStyleIdx="0" presStyleCnt="6"/>
      <dgm:spPr/>
      <dgm:t>
        <a:bodyPr/>
        <a:lstStyle/>
        <a:p>
          <a:endParaRPr lang="es-CO"/>
        </a:p>
      </dgm:t>
    </dgm:pt>
    <dgm:pt modelId="{BC388F49-CA9C-4BF7-9BF9-3DB2B9F3BE7A}" type="pres">
      <dgm:prSet presAssocID="{4FE2A34E-DEDA-4AD8-9EEE-C8250A71BC0B}" presName="vert1" presStyleCnt="0"/>
      <dgm:spPr/>
    </dgm:pt>
    <dgm:pt modelId="{F6E8BEDD-8894-47EE-8092-97D562B1C315}" type="pres">
      <dgm:prSet presAssocID="{6E0B9818-7919-4AAB-8083-3B0B7F865983}" presName="thickLine" presStyleLbl="alignNode1" presStyleIdx="1" presStyleCnt="6"/>
      <dgm:spPr/>
    </dgm:pt>
    <dgm:pt modelId="{9ABE6FA6-55B0-462F-83BF-2B043C39DC0B}" type="pres">
      <dgm:prSet presAssocID="{6E0B9818-7919-4AAB-8083-3B0B7F865983}" presName="horz1" presStyleCnt="0"/>
      <dgm:spPr/>
    </dgm:pt>
    <dgm:pt modelId="{DA9A46E0-A756-4AC5-B9A9-774BD9C951F3}" type="pres">
      <dgm:prSet presAssocID="{6E0B9818-7919-4AAB-8083-3B0B7F865983}" presName="tx1" presStyleLbl="revTx" presStyleIdx="1" presStyleCnt="6"/>
      <dgm:spPr/>
      <dgm:t>
        <a:bodyPr/>
        <a:lstStyle/>
        <a:p>
          <a:endParaRPr lang="es-CO"/>
        </a:p>
      </dgm:t>
    </dgm:pt>
    <dgm:pt modelId="{19E2A938-405A-4AC9-992D-558622B26672}" type="pres">
      <dgm:prSet presAssocID="{6E0B9818-7919-4AAB-8083-3B0B7F865983}" presName="vert1" presStyleCnt="0"/>
      <dgm:spPr/>
    </dgm:pt>
    <dgm:pt modelId="{F9008A90-9428-4F3E-8067-8B5C2CDE295F}" type="pres">
      <dgm:prSet presAssocID="{59345B82-8147-40AC-8E39-4358580C2E4E}" presName="thickLine" presStyleLbl="alignNode1" presStyleIdx="2" presStyleCnt="6"/>
      <dgm:spPr/>
    </dgm:pt>
    <dgm:pt modelId="{5CA22474-2FBF-4C54-A180-910479FA7CA3}" type="pres">
      <dgm:prSet presAssocID="{59345B82-8147-40AC-8E39-4358580C2E4E}" presName="horz1" presStyleCnt="0"/>
      <dgm:spPr/>
    </dgm:pt>
    <dgm:pt modelId="{2CB89730-D04B-4CAA-B83A-789D23A22A48}" type="pres">
      <dgm:prSet presAssocID="{59345B82-8147-40AC-8E39-4358580C2E4E}" presName="tx1" presStyleLbl="revTx" presStyleIdx="2" presStyleCnt="6"/>
      <dgm:spPr/>
      <dgm:t>
        <a:bodyPr/>
        <a:lstStyle/>
        <a:p>
          <a:endParaRPr lang="es-CO"/>
        </a:p>
      </dgm:t>
    </dgm:pt>
    <dgm:pt modelId="{45A014DF-FAA3-4C20-AF71-A616F9F18169}" type="pres">
      <dgm:prSet presAssocID="{59345B82-8147-40AC-8E39-4358580C2E4E}" presName="vert1" presStyleCnt="0"/>
      <dgm:spPr/>
    </dgm:pt>
    <dgm:pt modelId="{88A72EDA-B03B-4855-A64E-E5745966047D}" type="pres">
      <dgm:prSet presAssocID="{52EF48C1-690B-4DE5-B435-41BBE77962DE}" presName="thickLine" presStyleLbl="alignNode1" presStyleIdx="3" presStyleCnt="6"/>
      <dgm:spPr/>
    </dgm:pt>
    <dgm:pt modelId="{6CA118AD-C5B7-46A2-8C17-DA2CD283929B}" type="pres">
      <dgm:prSet presAssocID="{52EF48C1-690B-4DE5-B435-41BBE77962DE}" presName="horz1" presStyleCnt="0"/>
      <dgm:spPr/>
    </dgm:pt>
    <dgm:pt modelId="{88FC4352-B213-40E4-B53C-C09138151ED0}" type="pres">
      <dgm:prSet presAssocID="{52EF48C1-690B-4DE5-B435-41BBE77962DE}" presName="tx1" presStyleLbl="revTx" presStyleIdx="3" presStyleCnt="6"/>
      <dgm:spPr/>
      <dgm:t>
        <a:bodyPr/>
        <a:lstStyle/>
        <a:p>
          <a:endParaRPr lang="es-CO"/>
        </a:p>
      </dgm:t>
    </dgm:pt>
    <dgm:pt modelId="{1ECFBF03-F06C-4291-9193-0D4B58DEC863}" type="pres">
      <dgm:prSet presAssocID="{52EF48C1-690B-4DE5-B435-41BBE77962DE}" presName="vert1" presStyleCnt="0"/>
      <dgm:spPr/>
    </dgm:pt>
    <dgm:pt modelId="{A1CB9FAD-440A-437C-8C1D-EAE078F6D6FA}" type="pres">
      <dgm:prSet presAssocID="{D51F4A5E-36D4-40CC-800B-613CE8805A0F}" presName="thickLine" presStyleLbl="alignNode1" presStyleIdx="4" presStyleCnt="6"/>
      <dgm:spPr/>
    </dgm:pt>
    <dgm:pt modelId="{2FA53D66-8185-4D09-A743-740AB8F73743}" type="pres">
      <dgm:prSet presAssocID="{D51F4A5E-36D4-40CC-800B-613CE8805A0F}" presName="horz1" presStyleCnt="0"/>
      <dgm:spPr/>
    </dgm:pt>
    <dgm:pt modelId="{454DA2A4-E5A6-474D-8810-BAC2BBAF8BCC}" type="pres">
      <dgm:prSet presAssocID="{D51F4A5E-36D4-40CC-800B-613CE8805A0F}" presName="tx1" presStyleLbl="revTx" presStyleIdx="4" presStyleCnt="6"/>
      <dgm:spPr/>
      <dgm:t>
        <a:bodyPr/>
        <a:lstStyle/>
        <a:p>
          <a:endParaRPr lang="es-CO"/>
        </a:p>
      </dgm:t>
    </dgm:pt>
    <dgm:pt modelId="{D76674D2-A7E0-4455-98FB-37C62CF8F219}" type="pres">
      <dgm:prSet presAssocID="{D51F4A5E-36D4-40CC-800B-613CE8805A0F}" presName="vert1" presStyleCnt="0"/>
      <dgm:spPr/>
    </dgm:pt>
    <dgm:pt modelId="{3E20A549-E096-4622-8E6E-1C51B3FE033C}" type="pres">
      <dgm:prSet presAssocID="{53D34DC0-132B-4EB9-B975-317907A3CC00}" presName="thickLine" presStyleLbl="alignNode1" presStyleIdx="5" presStyleCnt="6"/>
      <dgm:spPr/>
    </dgm:pt>
    <dgm:pt modelId="{DB28C71F-ADBC-4C8A-B1F7-B628F1CECA6E}" type="pres">
      <dgm:prSet presAssocID="{53D34DC0-132B-4EB9-B975-317907A3CC00}" presName="horz1" presStyleCnt="0"/>
      <dgm:spPr/>
    </dgm:pt>
    <dgm:pt modelId="{3EE32FCB-75C6-4069-8986-31FA517E13D2}" type="pres">
      <dgm:prSet presAssocID="{53D34DC0-132B-4EB9-B975-317907A3CC00}" presName="tx1" presStyleLbl="revTx" presStyleIdx="5" presStyleCnt="6"/>
      <dgm:spPr/>
      <dgm:t>
        <a:bodyPr/>
        <a:lstStyle/>
        <a:p>
          <a:endParaRPr lang="es-CO"/>
        </a:p>
      </dgm:t>
    </dgm:pt>
    <dgm:pt modelId="{CBE3BA56-E4E8-40D9-9816-94E4B6ED2B49}" type="pres">
      <dgm:prSet presAssocID="{53D34DC0-132B-4EB9-B975-317907A3CC00}" presName="vert1" presStyleCnt="0"/>
      <dgm:spPr/>
    </dgm:pt>
  </dgm:ptLst>
  <dgm:cxnLst>
    <dgm:cxn modelId="{BF0F433E-7F8E-40BB-816C-85A6D4D2562B}" type="presOf" srcId="{53D34DC0-132B-4EB9-B975-317907A3CC00}" destId="{3EE32FCB-75C6-4069-8986-31FA517E13D2}" srcOrd="0" destOrd="0" presId="urn:microsoft.com/office/officeart/2008/layout/LinedList"/>
    <dgm:cxn modelId="{940CC29E-50E5-457F-AC81-A73BB976AF35}" srcId="{7D652951-0AFD-49B3-BFE1-F0A83910648C}" destId="{52EF48C1-690B-4DE5-B435-41BBE77962DE}" srcOrd="3" destOrd="0" parTransId="{2C527754-6558-4716-A225-58BDF636D0A2}" sibTransId="{3CEE9368-8465-47B3-BD85-FAF2DA901E88}"/>
    <dgm:cxn modelId="{44A135BF-4DF6-4083-B708-7C352351CE3B}" type="presOf" srcId="{D51F4A5E-36D4-40CC-800B-613CE8805A0F}" destId="{454DA2A4-E5A6-474D-8810-BAC2BBAF8BCC}" srcOrd="0" destOrd="0" presId="urn:microsoft.com/office/officeart/2008/layout/LinedList"/>
    <dgm:cxn modelId="{8F30E414-7499-47B2-9810-36BE9060C431}" type="presOf" srcId="{59345B82-8147-40AC-8E39-4358580C2E4E}" destId="{2CB89730-D04B-4CAA-B83A-789D23A22A48}" srcOrd="0" destOrd="0" presId="urn:microsoft.com/office/officeart/2008/layout/LinedList"/>
    <dgm:cxn modelId="{8B4B07A8-DD56-4643-893C-3C79038E583A}" type="presOf" srcId="{4FE2A34E-DEDA-4AD8-9EEE-C8250A71BC0B}" destId="{2C5CDB19-D135-43E6-BAED-2776B71DC4DB}" srcOrd="0" destOrd="0" presId="urn:microsoft.com/office/officeart/2008/layout/LinedList"/>
    <dgm:cxn modelId="{30B74B09-B0E4-4C02-B002-81CBEA29BD48}" srcId="{7D652951-0AFD-49B3-BFE1-F0A83910648C}" destId="{4FE2A34E-DEDA-4AD8-9EEE-C8250A71BC0B}" srcOrd="0" destOrd="0" parTransId="{F25F321F-4035-4BFC-959A-E212E1C92B7D}" sibTransId="{299B9530-461F-41E7-A31B-0AC48C79A216}"/>
    <dgm:cxn modelId="{6AE03C09-54F6-4561-B478-F8D79883CCCB}" type="presOf" srcId="{6E0B9818-7919-4AAB-8083-3B0B7F865983}" destId="{DA9A46E0-A756-4AC5-B9A9-774BD9C951F3}" srcOrd="0" destOrd="0" presId="urn:microsoft.com/office/officeart/2008/layout/LinedList"/>
    <dgm:cxn modelId="{AB9D3BB3-2BA2-485B-BA29-2C0FDC311CAC}" type="presOf" srcId="{52EF48C1-690B-4DE5-B435-41BBE77962DE}" destId="{88FC4352-B213-40E4-B53C-C09138151ED0}" srcOrd="0" destOrd="0" presId="urn:microsoft.com/office/officeart/2008/layout/LinedList"/>
    <dgm:cxn modelId="{1C7168D1-CD7E-423A-8F0B-260A4550296E}" srcId="{7D652951-0AFD-49B3-BFE1-F0A83910648C}" destId="{59345B82-8147-40AC-8E39-4358580C2E4E}" srcOrd="2" destOrd="0" parTransId="{0F14EC51-31A6-4A12-930A-6C1F0A09A7AD}" sibTransId="{82BFE02E-9C3C-4471-A9DC-C5E295BEC5AD}"/>
    <dgm:cxn modelId="{944BA49C-CEDB-463E-A83F-9B2B94611A72}" srcId="{7D652951-0AFD-49B3-BFE1-F0A83910648C}" destId="{D51F4A5E-36D4-40CC-800B-613CE8805A0F}" srcOrd="4" destOrd="0" parTransId="{E0FF07C7-8A4D-4457-B512-016DC47C9FDE}" sibTransId="{896AED24-FD78-435D-9C0B-A6FA6810D3D5}"/>
    <dgm:cxn modelId="{A1DF34A9-A1F1-40D3-A3BD-66910A3038EA}" srcId="{7D652951-0AFD-49B3-BFE1-F0A83910648C}" destId="{6E0B9818-7919-4AAB-8083-3B0B7F865983}" srcOrd="1" destOrd="0" parTransId="{AC7ABAD5-3335-40C7-B1E7-4E2F99C240EC}" sibTransId="{A3773494-6C14-49AA-97F4-4D68FA136715}"/>
    <dgm:cxn modelId="{A9677E52-C1C4-4874-9758-7F30B9AA0875}" type="presOf" srcId="{7D652951-0AFD-49B3-BFE1-F0A83910648C}" destId="{68B28E9D-CA91-4CE8-AB86-190D2E7BD2CB}" srcOrd="0" destOrd="0" presId="urn:microsoft.com/office/officeart/2008/layout/LinedList"/>
    <dgm:cxn modelId="{A31A158C-533F-4F43-88F4-3517C8E71049}" srcId="{7D652951-0AFD-49B3-BFE1-F0A83910648C}" destId="{53D34DC0-132B-4EB9-B975-317907A3CC00}" srcOrd="5" destOrd="0" parTransId="{72926F22-5D2A-4D2B-8062-609A4A7898E8}" sibTransId="{C515E63A-AD99-4B60-A621-A633B9631F8C}"/>
    <dgm:cxn modelId="{1748A017-8B38-4CF7-B3CD-3992BBBDBBEA}" type="presParOf" srcId="{68B28E9D-CA91-4CE8-AB86-190D2E7BD2CB}" destId="{8FDF6150-A6F9-4D68-8C60-0066996E6F77}" srcOrd="0" destOrd="0" presId="urn:microsoft.com/office/officeart/2008/layout/LinedList"/>
    <dgm:cxn modelId="{5EF0E51C-8A20-431E-9706-44C65F33B496}" type="presParOf" srcId="{68B28E9D-CA91-4CE8-AB86-190D2E7BD2CB}" destId="{47E16D25-14BA-45A9-8F0E-2EA36CFF0274}" srcOrd="1" destOrd="0" presId="urn:microsoft.com/office/officeart/2008/layout/LinedList"/>
    <dgm:cxn modelId="{8D395E1E-40BB-4B7C-9609-FAD798963517}" type="presParOf" srcId="{47E16D25-14BA-45A9-8F0E-2EA36CFF0274}" destId="{2C5CDB19-D135-43E6-BAED-2776B71DC4DB}" srcOrd="0" destOrd="0" presId="urn:microsoft.com/office/officeart/2008/layout/LinedList"/>
    <dgm:cxn modelId="{409F1B8E-6925-4E63-BB41-FAF21D18DE6B}" type="presParOf" srcId="{47E16D25-14BA-45A9-8F0E-2EA36CFF0274}" destId="{BC388F49-CA9C-4BF7-9BF9-3DB2B9F3BE7A}" srcOrd="1" destOrd="0" presId="urn:microsoft.com/office/officeart/2008/layout/LinedList"/>
    <dgm:cxn modelId="{E468C2E2-B053-4919-A4A9-BAEA0F964ABF}" type="presParOf" srcId="{68B28E9D-CA91-4CE8-AB86-190D2E7BD2CB}" destId="{F6E8BEDD-8894-47EE-8092-97D562B1C315}" srcOrd="2" destOrd="0" presId="urn:microsoft.com/office/officeart/2008/layout/LinedList"/>
    <dgm:cxn modelId="{E8B9C36D-DC33-467B-AA6D-223AD163EF4A}" type="presParOf" srcId="{68B28E9D-CA91-4CE8-AB86-190D2E7BD2CB}" destId="{9ABE6FA6-55B0-462F-83BF-2B043C39DC0B}" srcOrd="3" destOrd="0" presId="urn:microsoft.com/office/officeart/2008/layout/LinedList"/>
    <dgm:cxn modelId="{DB555EA0-13C8-463F-9E7E-F56AE48F340F}" type="presParOf" srcId="{9ABE6FA6-55B0-462F-83BF-2B043C39DC0B}" destId="{DA9A46E0-A756-4AC5-B9A9-774BD9C951F3}" srcOrd="0" destOrd="0" presId="urn:microsoft.com/office/officeart/2008/layout/LinedList"/>
    <dgm:cxn modelId="{37FA38D6-8D6D-4B59-920B-335B0AB6C5D8}" type="presParOf" srcId="{9ABE6FA6-55B0-462F-83BF-2B043C39DC0B}" destId="{19E2A938-405A-4AC9-992D-558622B26672}" srcOrd="1" destOrd="0" presId="urn:microsoft.com/office/officeart/2008/layout/LinedList"/>
    <dgm:cxn modelId="{149ED765-195A-4507-AEDC-CA2F033CE0F1}" type="presParOf" srcId="{68B28E9D-CA91-4CE8-AB86-190D2E7BD2CB}" destId="{F9008A90-9428-4F3E-8067-8B5C2CDE295F}" srcOrd="4" destOrd="0" presId="urn:microsoft.com/office/officeart/2008/layout/LinedList"/>
    <dgm:cxn modelId="{29AC685A-F5F7-41E3-8EB0-4DBE2DF1EF75}" type="presParOf" srcId="{68B28E9D-CA91-4CE8-AB86-190D2E7BD2CB}" destId="{5CA22474-2FBF-4C54-A180-910479FA7CA3}" srcOrd="5" destOrd="0" presId="urn:microsoft.com/office/officeart/2008/layout/LinedList"/>
    <dgm:cxn modelId="{A6FB5660-D104-415D-BC00-91D7B39ADBCF}" type="presParOf" srcId="{5CA22474-2FBF-4C54-A180-910479FA7CA3}" destId="{2CB89730-D04B-4CAA-B83A-789D23A22A48}" srcOrd="0" destOrd="0" presId="urn:microsoft.com/office/officeart/2008/layout/LinedList"/>
    <dgm:cxn modelId="{EFC36B20-5CFA-4D84-AF2C-122C90B97AB3}" type="presParOf" srcId="{5CA22474-2FBF-4C54-A180-910479FA7CA3}" destId="{45A014DF-FAA3-4C20-AF71-A616F9F18169}" srcOrd="1" destOrd="0" presId="urn:microsoft.com/office/officeart/2008/layout/LinedList"/>
    <dgm:cxn modelId="{7EF070FE-66CE-4E97-BA28-360A18237B1F}" type="presParOf" srcId="{68B28E9D-CA91-4CE8-AB86-190D2E7BD2CB}" destId="{88A72EDA-B03B-4855-A64E-E5745966047D}" srcOrd="6" destOrd="0" presId="urn:microsoft.com/office/officeart/2008/layout/LinedList"/>
    <dgm:cxn modelId="{4EB363E0-6A4A-4E6C-8FBF-FF4A5528619E}" type="presParOf" srcId="{68B28E9D-CA91-4CE8-AB86-190D2E7BD2CB}" destId="{6CA118AD-C5B7-46A2-8C17-DA2CD283929B}" srcOrd="7" destOrd="0" presId="urn:microsoft.com/office/officeart/2008/layout/LinedList"/>
    <dgm:cxn modelId="{2C84A443-C348-4E2C-9F57-97562A6B875F}" type="presParOf" srcId="{6CA118AD-C5B7-46A2-8C17-DA2CD283929B}" destId="{88FC4352-B213-40E4-B53C-C09138151ED0}" srcOrd="0" destOrd="0" presId="urn:microsoft.com/office/officeart/2008/layout/LinedList"/>
    <dgm:cxn modelId="{5FBB91B0-5F77-4C98-8D9E-CD738028B6D7}" type="presParOf" srcId="{6CA118AD-C5B7-46A2-8C17-DA2CD283929B}" destId="{1ECFBF03-F06C-4291-9193-0D4B58DEC863}" srcOrd="1" destOrd="0" presId="urn:microsoft.com/office/officeart/2008/layout/LinedList"/>
    <dgm:cxn modelId="{BFC25919-A26C-453A-9AB3-DBCEDD342176}" type="presParOf" srcId="{68B28E9D-CA91-4CE8-AB86-190D2E7BD2CB}" destId="{A1CB9FAD-440A-437C-8C1D-EAE078F6D6FA}" srcOrd="8" destOrd="0" presId="urn:microsoft.com/office/officeart/2008/layout/LinedList"/>
    <dgm:cxn modelId="{986E3746-6A09-4ED6-8A9E-FD1B852D54C6}" type="presParOf" srcId="{68B28E9D-CA91-4CE8-AB86-190D2E7BD2CB}" destId="{2FA53D66-8185-4D09-A743-740AB8F73743}" srcOrd="9" destOrd="0" presId="urn:microsoft.com/office/officeart/2008/layout/LinedList"/>
    <dgm:cxn modelId="{B4C2DF1E-CA20-4A46-95B7-B061FE45F47C}" type="presParOf" srcId="{2FA53D66-8185-4D09-A743-740AB8F73743}" destId="{454DA2A4-E5A6-474D-8810-BAC2BBAF8BCC}" srcOrd="0" destOrd="0" presId="urn:microsoft.com/office/officeart/2008/layout/LinedList"/>
    <dgm:cxn modelId="{919B57CA-2562-4297-8DF0-F86322319FD8}" type="presParOf" srcId="{2FA53D66-8185-4D09-A743-740AB8F73743}" destId="{D76674D2-A7E0-4455-98FB-37C62CF8F219}" srcOrd="1" destOrd="0" presId="urn:microsoft.com/office/officeart/2008/layout/LinedList"/>
    <dgm:cxn modelId="{C3A9FD71-C856-4A00-BB25-1AEC51D8F53E}" type="presParOf" srcId="{68B28E9D-CA91-4CE8-AB86-190D2E7BD2CB}" destId="{3E20A549-E096-4622-8E6E-1C51B3FE033C}" srcOrd="10" destOrd="0" presId="urn:microsoft.com/office/officeart/2008/layout/LinedList"/>
    <dgm:cxn modelId="{DE2C27B5-A788-4607-905C-2D0AB7162441}" type="presParOf" srcId="{68B28E9D-CA91-4CE8-AB86-190D2E7BD2CB}" destId="{DB28C71F-ADBC-4C8A-B1F7-B628F1CECA6E}" srcOrd="11" destOrd="0" presId="urn:microsoft.com/office/officeart/2008/layout/LinedList"/>
    <dgm:cxn modelId="{404450FD-412A-4A92-92BF-9C026BF06FF9}" type="presParOf" srcId="{DB28C71F-ADBC-4C8A-B1F7-B628F1CECA6E}" destId="{3EE32FCB-75C6-4069-8986-31FA517E13D2}" srcOrd="0" destOrd="0" presId="urn:microsoft.com/office/officeart/2008/layout/LinedList"/>
    <dgm:cxn modelId="{C86C6CA2-2C8F-4E22-A0ED-48DEF27FEC8D}" type="presParOf" srcId="{DB28C71F-ADBC-4C8A-B1F7-B628F1CECA6E}" destId="{CBE3BA56-E4E8-40D9-9816-94E4B6ED2B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52951-0AFD-49B3-BFE1-F0A83910648C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FE2A34E-DEDA-4AD8-9EEE-C8250A71BC0B}">
      <dgm:prSet phldrT="[Texto]" custT="1"/>
      <dgm:spPr/>
      <dgm:t>
        <a:bodyPr/>
        <a:lstStyle/>
        <a:p>
          <a:r>
            <a:rPr lang="es-CO" sz="1050" dirty="0" smtClean="0"/>
            <a:t>Integralidad el Plan de Acción del Sistema Ambiental con el Currículo</a:t>
          </a:r>
          <a:endParaRPr lang="es-CO" sz="1050" dirty="0"/>
        </a:p>
      </dgm:t>
    </dgm:pt>
    <dgm:pt modelId="{F25F321F-4035-4BFC-959A-E212E1C92B7D}" type="parTrans" cxnId="{30B74B09-B0E4-4C02-B002-81CBEA29BD48}">
      <dgm:prSet/>
      <dgm:spPr/>
      <dgm:t>
        <a:bodyPr/>
        <a:lstStyle/>
        <a:p>
          <a:endParaRPr lang="es-CO" sz="1600"/>
        </a:p>
      </dgm:t>
    </dgm:pt>
    <dgm:pt modelId="{299B9530-461F-41E7-A31B-0AC48C79A216}" type="sibTrans" cxnId="{30B74B09-B0E4-4C02-B002-81CBEA29BD48}">
      <dgm:prSet/>
      <dgm:spPr/>
      <dgm:t>
        <a:bodyPr/>
        <a:lstStyle/>
        <a:p>
          <a:endParaRPr lang="es-CO" sz="1600"/>
        </a:p>
      </dgm:t>
    </dgm:pt>
    <dgm:pt modelId="{6E0B9818-7919-4AAB-8083-3B0B7F865983}">
      <dgm:prSet phldrT="[Texto]" custT="1"/>
      <dgm:spPr/>
      <dgm:t>
        <a:bodyPr/>
        <a:lstStyle/>
        <a:p>
          <a:r>
            <a:rPr lang="es-CO" sz="1100" dirty="0" smtClean="0"/>
            <a:t>Conservación y aprovechamiento sostenible de los recursos naturales</a:t>
          </a:r>
          <a:endParaRPr lang="es-CO" sz="1100" dirty="0"/>
        </a:p>
      </dgm:t>
    </dgm:pt>
    <dgm:pt modelId="{AC7ABAD5-3335-40C7-B1E7-4E2F99C240EC}" type="parTrans" cxnId="{A1DF34A9-A1F1-40D3-A3BD-66910A3038EA}">
      <dgm:prSet/>
      <dgm:spPr/>
      <dgm:t>
        <a:bodyPr/>
        <a:lstStyle/>
        <a:p>
          <a:endParaRPr lang="es-CO" sz="1600"/>
        </a:p>
      </dgm:t>
    </dgm:pt>
    <dgm:pt modelId="{A3773494-6C14-49AA-97F4-4D68FA136715}" type="sibTrans" cxnId="{A1DF34A9-A1F1-40D3-A3BD-66910A3038EA}">
      <dgm:prSet/>
      <dgm:spPr/>
      <dgm:t>
        <a:bodyPr/>
        <a:lstStyle/>
        <a:p>
          <a:endParaRPr lang="es-CO" sz="1600"/>
        </a:p>
      </dgm:t>
    </dgm:pt>
    <dgm:pt modelId="{59345B82-8147-40AC-8E39-4358580C2E4E}">
      <dgm:prSet phldrT="[Texto]" custT="1"/>
      <dgm:spPr/>
      <dgm:t>
        <a:bodyPr/>
        <a:lstStyle/>
        <a:p>
          <a:r>
            <a:rPr lang="es-CO" sz="1600" dirty="0" smtClean="0"/>
            <a:t>Calidad ambiental</a:t>
          </a:r>
        </a:p>
      </dgm:t>
    </dgm:pt>
    <dgm:pt modelId="{0F14EC51-31A6-4A12-930A-6C1F0A09A7AD}" type="parTrans" cxnId="{1C7168D1-CD7E-423A-8F0B-260A4550296E}">
      <dgm:prSet/>
      <dgm:spPr/>
      <dgm:t>
        <a:bodyPr/>
        <a:lstStyle/>
        <a:p>
          <a:endParaRPr lang="es-CO" sz="1600"/>
        </a:p>
      </dgm:t>
    </dgm:pt>
    <dgm:pt modelId="{82BFE02E-9C3C-4471-A9DC-C5E295BEC5AD}" type="sibTrans" cxnId="{1C7168D1-CD7E-423A-8F0B-260A4550296E}">
      <dgm:prSet/>
      <dgm:spPr/>
      <dgm:t>
        <a:bodyPr/>
        <a:lstStyle/>
        <a:p>
          <a:endParaRPr lang="es-CO" sz="1600"/>
        </a:p>
      </dgm:t>
    </dgm:pt>
    <dgm:pt modelId="{52EF48C1-690B-4DE5-B435-41BBE77962DE}">
      <dgm:prSet phldrT="[Texto]" custT="1"/>
      <dgm:spPr/>
      <dgm:t>
        <a:bodyPr/>
        <a:lstStyle/>
        <a:p>
          <a:r>
            <a:rPr lang="es-CO" sz="1200" dirty="0" smtClean="0"/>
            <a:t>Emprendimiento</a:t>
          </a:r>
        </a:p>
      </dgm:t>
    </dgm:pt>
    <dgm:pt modelId="{2C527754-6558-4716-A225-58BDF636D0A2}" type="parTrans" cxnId="{940CC29E-50E5-457F-AC81-A73BB976AF35}">
      <dgm:prSet/>
      <dgm:spPr/>
      <dgm:t>
        <a:bodyPr/>
        <a:lstStyle/>
        <a:p>
          <a:endParaRPr lang="es-CO" sz="1600"/>
        </a:p>
      </dgm:t>
    </dgm:pt>
    <dgm:pt modelId="{3CEE9368-8465-47B3-BD85-FAF2DA901E88}" type="sibTrans" cxnId="{940CC29E-50E5-457F-AC81-A73BB976AF35}">
      <dgm:prSet/>
      <dgm:spPr/>
      <dgm:t>
        <a:bodyPr/>
        <a:lstStyle/>
        <a:p>
          <a:endParaRPr lang="es-CO" sz="1600"/>
        </a:p>
      </dgm:t>
    </dgm:pt>
    <dgm:pt modelId="{D51F4A5E-36D4-40CC-800B-613CE8805A0F}">
      <dgm:prSet phldrT="[Texto]" custT="1"/>
      <dgm:spPr/>
      <dgm:t>
        <a:bodyPr/>
        <a:lstStyle/>
        <a:p>
          <a:r>
            <a:rPr lang="es-CO" sz="1600" dirty="0" smtClean="0"/>
            <a:t>Consumo Sostenible</a:t>
          </a:r>
        </a:p>
      </dgm:t>
    </dgm:pt>
    <dgm:pt modelId="{E0FF07C7-8A4D-4457-B512-016DC47C9FDE}" type="parTrans" cxnId="{944BA49C-CEDB-463E-A83F-9B2B94611A72}">
      <dgm:prSet/>
      <dgm:spPr/>
      <dgm:t>
        <a:bodyPr/>
        <a:lstStyle/>
        <a:p>
          <a:endParaRPr lang="es-CO" sz="1600"/>
        </a:p>
      </dgm:t>
    </dgm:pt>
    <dgm:pt modelId="{896AED24-FD78-435D-9C0B-A6FA6810D3D5}" type="sibTrans" cxnId="{944BA49C-CEDB-463E-A83F-9B2B94611A72}">
      <dgm:prSet/>
      <dgm:spPr/>
      <dgm:t>
        <a:bodyPr/>
        <a:lstStyle/>
        <a:p>
          <a:endParaRPr lang="es-CO" sz="1600"/>
        </a:p>
      </dgm:t>
    </dgm:pt>
    <dgm:pt modelId="{53D34DC0-132B-4EB9-B975-317907A3CC00}">
      <dgm:prSet phldrT="[Texto]" custT="1"/>
      <dgm:spPr/>
      <dgm:t>
        <a:bodyPr/>
        <a:lstStyle/>
        <a:p>
          <a:r>
            <a:rPr lang="es-CO" sz="1400" dirty="0" smtClean="0"/>
            <a:t>Cultura de la Sostenibilidad Administrativa.</a:t>
          </a:r>
        </a:p>
      </dgm:t>
    </dgm:pt>
    <dgm:pt modelId="{72926F22-5D2A-4D2B-8062-609A4A7898E8}" type="parTrans" cxnId="{A31A158C-533F-4F43-88F4-3517C8E71049}">
      <dgm:prSet/>
      <dgm:spPr/>
      <dgm:t>
        <a:bodyPr/>
        <a:lstStyle/>
        <a:p>
          <a:endParaRPr lang="es-CO" sz="1600"/>
        </a:p>
      </dgm:t>
    </dgm:pt>
    <dgm:pt modelId="{C515E63A-AD99-4B60-A621-A633B9631F8C}" type="sibTrans" cxnId="{A31A158C-533F-4F43-88F4-3517C8E71049}">
      <dgm:prSet/>
      <dgm:spPr/>
      <dgm:t>
        <a:bodyPr/>
        <a:lstStyle/>
        <a:p>
          <a:endParaRPr lang="es-CO" sz="1600"/>
        </a:p>
      </dgm:t>
    </dgm:pt>
    <dgm:pt modelId="{5BCED5DB-CA1C-40D1-AE24-FF21A8BE32D3}">
      <dgm:prSet phldrT="[Texto]" custT="1"/>
      <dgm:spPr/>
      <dgm:t>
        <a:bodyPr/>
        <a:lstStyle/>
        <a:p>
          <a:r>
            <a:rPr lang="es-CO" sz="1600" dirty="0" smtClean="0"/>
            <a:t>Educación para la Sostenibilidad</a:t>
          </a:r>
        </a:p>
      </dgm:t>
    </dgm:pt>
    <dgm:pt modelId="{0D8DA1DF-2759-4414-BD68-074A7308B6D4}" type="parTrans" cxnId="{6D495FDC-EE61-4848-9ADB-39D803688BB7}">
      <dgm:prSet/>
      <dgm:spPr/>
      <dgm:t>
        <a:bodyPr/>
        <a:lstStyle/>
        <a:p>
          <a:endParaRPr lang="es-CO" sz="1600"/>
        </a:p>
      </dgm:t>
    </dgm:pt>
    <dgm:pt modelId="{A40DFAC5-6CC9-46AE-8139-3C07E3F886A9}" type="sibTrans" cxnId="{6D495FDC-EE61-4848-9ADB-39D803688BB7}">
      <dgm:prSet/>
      <dgm:spPr/>
      <dgm:t>
        <a:bodyPr/>
        <a:lstStyle/>
        <a:p>
          <a:endParaRPr lang="es-CO" sz="1600"/>
        </a:p>
      </dgm:t>
    </dgm:pt>
    <dgm:pt modelId="{4DEAB11E-2CF7-431A-BCB1-894190FB8246}">
      <dgm:prSet phldrT="[Texto]" custT="1"/>
      <dgm:spPr/>
      <dgm:t>
        <a:bodyPr/>
        <a:lstStyle/>
        <a:p>
          <a:r>
            <a:rPr lang="es-CO" sz="1600" dirty="0" smtClean="0"/>
            <a:t>Espacio y medio ambiente</a:t>
          </a:r>
        </a:p>
      </dgm:t>
    </dgm:pt>
    <dgm:pt modelId="{F8E4C7C8-4043-4EEA-88BD-910DF012D756}" type="parTrans" cxnId="{0A46FE90-EC04-423C-B11E-75D2EFEC00BD}">
      <dgm:prSet/>
      <dgm:spPr/>
      <dgm:t>
        <a:bodyPr/>
        <a:lstStyle/>
        <a:p>
          <a:endParaRPr lang="es-CO" sz="1600"/>
        </a:p>
      </dgm:t>
    </dgm:pt>
    <dgm:pt modelId="{0604DE7A-C9E9-4D2C-A9CE-3BADC9749281}" type="sibTrans" cxnId="{0A46FE90-EC04-423C-B11E-75D2EFEC00BD}">
      <dgm:prSet/>
      <dgm:spPr/>
      <dgm:t>
        <a:bodyPr/>
        <a:lstStyle/>
        <a:p>
          <a:endParaRPr lang="es-CO" sz="1600"/>
        </a:p>
      </dgm:t>
    </dgm:pt>
    <dgm:pt modelId="{9E579C02-09BD-4C85-B039-31E13D0A953A}">
      <dgm:prSet custT="1"/>
      <dgm:spPr/>
      <dgm:t>
        <a:bodyPr/>
        <a:lstStyle/>
        <a:p>
          <a:pPr algn="l"/>
          <a:r>
            <a:rPr lang="es-CO" sz="1400" dirty="0" smtClean="0"/>
            <a:t>Implementar acciones de responsabilidad social, éticas y  ambientales al currículo.</a:t>
          </a:r>
          <a:endParaRPr lang="es-CO" sz="1400" dirty="0"/>
        </a:p>
      </dgm:t>
    </dgm:pt>
    <dgm:pt modelId="{FEABF94E-E752-4E11-881C-60983F3C6E11}" type="parTrans" cxnId="{6C3D1E57-D0A8-428B-937D-5448119CE1BD}">
      <dgm:prSet/>
      <dgm:spPr/>
      <dgm:t>
        <a:bodyPr/>
        <a:lstStyle/>
        <a:p>
          <a:endParaRPr lang="es-CO"/>
        </a:p>
      </dgm:t>
    </dgm:pt>
    <dgm:pt modelId="{226754B4-D1C6-4A9D-B624-254CE7E3A65D}" type="sibTrans" cxnId="{6C3D1E57-D0A8-428B-937D-5448119CE1BD}">
      <dgm:prSet/>
      <dgm:spPr/>
      <dgm:t>
        <a:bodyPr/>
        <a:lstStyle/>
        <a:p>
          <a:endParaRPr lang="es-CO"/>
        </a:p>
      </dgm:t>
    </dgm:pt>
    <dgm:pt modelId="{EB439BBE-FBDA-460A-A0A9-090028ECB908}">
      <dgm:prSet custT="1"/>
      <dgm:spPr/>
      <dgm:t>
        <a:bodyPr/>
        <a:lstStyle/>
        <a:p>
          <a:r>
            <a:rPr lang="es-CO" sz="1200" dirty="0" smtClean="0"/>
            <a:t>Generar conciencia en la comunidad universitaria con proyección social en el buen uso y manejo de los recursos naturales, físicos y económicos.</a:t>
          </a:r>
          <a:endParaRPr lang="es-CO" sz="1200" dirty="0"/>
        </a:p>
      </dgm:t>
    </dgm:pt>
    <dgm:pt modelId="{667FC5CB-E494-4542-AFAC-9300BF6C735D}" type="parTrans" cxnId="{7B8C212B-F3B4-4F76-ADAA-19EBCD47D499}">
      <dgm:prSet/>
      <dgm:spPr/>
      <dgm:t>
        <a:bodyPr/>
        <a:lstStyle/>
        <a:p>
          <a:endParaRPr lang="es-CO"/>
        </a:p>
      </dgm:t>
    </dgm:pt>
    <dgm:pt modelId="{ECE83C87-D50F-4AF1-9FDC-75595E47C123}" type="sibTrans" cxnId="{7B8C212B-F3B4-4F76-ADAA-19EBCD47D499}">
      <dgm:prSet/>
      <dgm:spPr/>
      <dgm:t>
        <a:bodyPr/>
        <a:lstStyle/>
        <a:p>
          <a:endParaRPr lang="es-CO"/>
        </a:p>
      </dgm:t>
    </dgm:pt>
    <dgm:pt modelId="{8FE89B2A-050D-4CA0-99CC-41B4466823BA}">
      <dgm:prSet/>
      <dgm:spPr/>
      <dgm:t>
        <a:bodyPr/>
        <a:lstStyle/>
        <a:p>
          <a:r>
            <a:rPr lang="es-CO" dirty="0" smtClean="0"/>
            <a:t>Estimular en la comunidad universitaria la participación activa en los procesos que generen conocimientos en el aprovechamiento sustentable de los recursos.</a:t>
          </a:r>
          <a:endParaRPr lang="es-CO" dirty="0"/>
        </a:p>
      </dgm:t>
    </dgm:pt>
    <dgm:pt modelId="{5ADD9610-A106-4595-ACF9-1515DECB8DA5}" type="parTrans" cxnId="{5367D634-434F-480B-B222-BB1C9CDC9A50}">
      <dgm:prSet/>
      <dgm:spPr/>
      <dgm:t>
        <a:bodyPr/>
        <a:lstStyle/>
        <a:p>
          <a:endParaRPr lang="es-CO"/>
        </a:p>
      </dgm:t>
    </dgm:pt>
    <dgm:pt modelId="{1D14369F-061C-409A-A1B9-C60C1748BBB4}" type="sibTrans" cxnId="{5367D634-434F-480B-B222-BB1C9CDC9A50}">
      <dgm:prSet/>
      <dgm:spPr/>
      <dgm:t>
        <a:bodyPr/>
        <a:lstStyle/>
        <a:p>
          <a:endParaRPr lang="es-CO"/>
        </a:p>
      </dgm:t>
    </dgm:pt>
    <dgm:pt modelId="{FD242CE1-E675-408E-B731-FC03AE81964D}">
      <dgm:prSet custT="1"/>
      <dgm:spPr/>
      <dgm:t>
        <a:bodyPr/>
        <a:lstStyle/>
        <a:p>
          <a:r>
            <a:rPr lang="es-CO" sz="1400" dirty="0" smtClean="0"/>
            <a:t>Impulsar alternativas productivas sostenibles con las comunidades vecinas de la Universidad, a través de procesos académicos.</a:t>
          </a:r>
          <a:endParaRPr lang="es-CO" sz="1400" dirty="0"/>
        </a:p>
      </dgm:t>
    </dgm:pt>
    <dgm:pt modelId="{1AD197A2-9D95-48AD-A330-0ECA0482D606}" type="parTrans" cxnId="{5D511A8D-7E65-4B4C-A45A-64644281DFEA}">
      <dgm:prSet/>
      <dgm:spPr/>
      <dgm:t>
        <a:bodyPr/>
        <a:lstStyle/>
        <a:p>
          <a:endParaRPr lang="es-CO"/>
        </a:p>
      </dgm:t>
    </dgm:pt>
    <dgm:pt modelId="{995BF91F-F16B-4A36-B318-EBC8CE0D6A7E}" type="sibTrans" cxnId="{5D511A8D-7E65-4B4C-A45A-64644281DFEA}">
      <dgm:prSet/>
      <dgm:spPr/>
      <dgm:t>
        <a:bodyPr/>
        <a:lstStyle/>
        <a:p>
          <a:endParaRPr lang="es-CO"/>
        </a:p>
      </dgm:t>
    </dgm:pt>
    <dgm:pt modelId="{60181DD8-D1AC-4C80-A2E3-4BFC7AFE234D}">
      <dgm:prSet custT="1"/>
      <dgm:spPr/>
      <dgm:t>
        <a:bodyPr/>
        <a:lstStyle/>
        <a:p>
          <a:r>
            <a:rPr lang="es-CO" sz="1400" dirty="0" smtClean="0"/>
            <a:t>Promover la adecuada orientación de políticas públicas para hacer sinergias que garanticen el uso sustentable de los recursos.</a:t>
          </a:r>
          <a:endParaRPr lang="es-CO" sz="1400" dirty="0"/>
        </a:p>
      </dgm:t>
    </dgm:pt>
    <dgm:pt modelId="{19A6783D-59D2-4DE0-A0F5-6FFE0E08F994}" type="parTrans" cxnId="{99643022-6237-4E15-8488-6AEC24109F2C}">
      <dgm:prSet/>
      <dgm:spPr/>
      <dgm:t>
        <a:bodyPr/>
        <a:lstStyle/>
        <a:p>
          <a:endParaRPr lang="es-CO"/>
        </a:p>
      </dgm:t>
    </dgm:pt>
    <dgm:pt modelId="{54CA0ECA-9949-4940-A408-F9F568E2DD8E}" type="sibTrans" cxnId="{99643022-6237-4E15-8488-6AEC24109F2C}">
      <dgm:prSet/>
      <dgm:spPr/>
      <dgm:t>
        <a:bodyPr/>
        <a:lstStyle/>
        <a:p>
          <a:endParaRPr lang="es-CO"/>
        </a:p>
      </dgm:t>
    </dgm:pt>
    <dgm:pt modelId="{5F8D1BA3-A9C1-4AE6-AD13-F36DF5E2F208}">
      <dgm:prSet custT="1"/>
      <dgm:spPr/>
      <dgm:t>
        <a:bodyPr/>
        <a:lstStyle/>
        <a:p>
          <a:r>
            <a:rPr lang="es-CO" sz="1200" dirty="0" smtClean="0"/>
            <a:t>Promover todas aquellas actividades encaminadas a la protección del medio ambiente universitario en todos sus componentes (agua, energía, aire, poblaciones).</a:t>
          </a:r>
          <a:endParaRPr lang="es-CO" sz="1200" dirty="0"/>
        </a:p>
      </dgm:t>
    </dgm:pt>
    <dgm:pt modelId="{1143547C-A943-44BF-B2DC-A2452639C662}" type="parTrans" cxnId="{2C00D61F-1B63-48AF-A04D-A7092021B271}">
      <dgm:prSet/>
      <dgm:spPr/>
      <dgm:t>
        <a:bodyPr/>
        <a:lstStyle/>
        <a:p>
          <a:endParaRPr lang="es-CO"/>
        </a:p>
      </dgm:t>
    </dgm:pt>
    <dgm:pt modelId="{7DFF7272-8B7B-4EFD-84B8-7C8881BEA12E}" type="sibTrans" cxnId="{2C00D61F-1B63-48AF-A04D-A7092021B271}">
      <dgm:prSet/>
      <dgm:spPr/>
      <dgm:t>
        <a:bodyPr/>
        <a:lstStyle/>
        <a:p>
          <a:endParaRPr lang="es-CO"/>
        </a:p>
      </dgm:t>
    </dgm:pt>
    <dgm:pt modelId="{F570B757-D5A1-4D91-889D-70FBB4894A09}">
      <dgm:prSet custT="1"/>
      <dgm:spPr/>
      <dgm:t>
        <a:bodyPr/>
        <a:lstStyle/>
        <a:p>
          <a:r>
            <a:rPr lang="es-CO" sz="1200" dirty="0" smtClean="0"/>
            <a:t>Estimular en la comunidad universitaria el sentido de pertenencia y la cultura ciudadana y su participación,  para mejorar la convivencia con la ética y la democracia.</a:t>
          </a:r>
          <a:endParaRPr lang="es-CO" sz="1200" dirty="0"/>
        </a:p>
      </dgm:t>
    </dgm:pt>
    <dgm:pt modelId="{9A84BAA6-628D-48D9-B625-B21545AD714E}" type="parTrans" cxnId="{9C189192-EC75-4B53-A91D-3320DF4630A8}">
      <dgm:prSet/>
      <dgm:spPr/>
      <dgm:t>
        <a:bodyPr/>
        <a:lstStyle/>
        <a:p>
          <a:endParaRPr lang="es-CO"/>
        </a:p>
      </dgm:t>
    </dgm:pt>
    <dgm:pt modelId="{31898562-EA00-4CE4-8021-5F99BF41177D}" type="sibTrans" cxnId="{9C189192-EC75-4B53-A91D-3320DF4630A8}">
      <dgm:prSet/>
      <dgm:spPr/>
      <dgm:t>
        <a:bodyPr/>
        <a:lstStyle/>
        <a:p>
          <a:endParaRPr lang="es-CO"/>
        </a:p>
      </dgm:t>
    </dgm:pt>
    <dgm:pt modelId="{03EA1F58-3A27-4CE5-B25A-0229E62B5902}">
      <dgm:prSet custT="1"/>
      <dgm:spPr/>
      <dgm:t>
        <a:bodyPr/>
        <a:lstStyle/>
        <a:p>
          <a:r>
            <a:rPr lang="es-CO" sz="1400" dirty="0" smtClean="0"/>
            <a:t>Estimular en la comunidad universitaria la capacidad de detectar problemas y aportar soluciones a los mismos, desde sus roles.</a:t>
          </a:r>
          <a:endParaRPr lang="es-CO" sz="1400" dirty="0"/>
        </a:p>
      </dgm:t>
    </dgm:pt>
    <dgm:pt modelId="{3D3E4EBF-4267-466F-ABBF-EEFDF5D50BBE}" type="parTrans" cxnId="{AFDAD8BD-3D2D-4014-9356-F7069643D795}">
      <dgm:prSet/>
      <dgm:spPr/>
      <dgm:t>
        <a:bodyPr/>
        <a:lstStyle/>
        <a:p>
          <a:endParaRPr lang="es-CO"/>
        </a:p>
      </dgm:t>
    </dgm:pt>
    <dgm:pt modelId="{3CED96FC-FE62-47FA-9600-F3D474C59E57}" type="sibTrans" cxnId="{AFDAD8BD-3D2D-4014-9356-F7069643D795}">
      <dgm:prSet/>
      <dgm:spPr/>
      <dgm:t>
        <a:bodyPr/>
        <a:lstStyle/>
        <a:p>
          <a:endParaRPr lang="es-CO"/>
        </a:p>
      </dgm:t>
    </dgm:pt>
    <dgm:pt modelId="{016F2DF5-90A5-4202-8EE8-2D153FEFD174}" type="pres">
      <dgm:prSet presAssocID="{7D652951-0AFD-49B3-BFE1-F0A83910648C}" presName="diagram" presStyleCnt="0">
        <dgm:presLayoutVars>
          <dgm:dir/>
          <dgm:animLvl val="lvl"/>
          <dgm:resizeHandles val="exact"/>
        </dgm:presLayoutVars>
      </dgm:prSet>
      <dgm:spPr/>
    </dgm:pt>
    <dgm:pt modelId="{9F6D4734-9250-43C6-9BEC-69D2EE951EC4}" type="pres">
      <dgm:prSet presAssocID="{4FE2A34E-DEDA-4AD8-9EEE-C8250A71BC0B}" presName="compNode" presStyleCnt="0"/>
      <dgm:spPr/>
    </dgm:pt>
    <dgm:pt modelId="{D6071362-73A8-4727-B0C2-53B0765C8B71}" type="pres">
      <dgm:prSet presAssocID="{4FE2A34E-DEDA-4AD8-9EEE-C8250A71BC0B}" presName="childRec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6B37F5-106A-45CF-AD9B-1BB4625C98CD}" type="pres">
      <dgm:prSet presAssocID="{4FE2A34E-DEDA-4AD8-9EEE-C8250A71BC0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801AECD-5766-4BCB-8AB7-BE126ECB0184}" type="pres">
      <dgm:prSet presAssocID="{4FE2A34E-DEDA-4AD8-9EEE-C8250A71BC0B}" presName="parentRect" presStyleLbl="alignNode1" presStyleIdx="0" presStyleCnt="8"/>
      <dgm:spPr/>
    </dgm:pt>
    <dgm:pt modelId="{88867DF1-B96B-457C-9FCA-87C82A84FBD4}" type="pres">
      <dgm:prSet presAssocID="{4FE2A34E-DEDA-4AD8-9EEE-C8250A71BC0B}" presName="adorn" presStyleLbl="fgAccFollow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3B8BFBB-4726-422C-9C2E-4920238374FF}" type="pres">
      <dgm:prSet presAssocID="{299B9530-461F-41E7-A31B-0AC48C79A216}" presName="sibTrans" presStyleLbl="sibTrans2D1" presStyleIdx="0" presStyleCnt="0"/>
      <dgm:spPr/>
    </dgm:pt>
    <dgm:pt modelId="{8CEC679D-038A-4BD1-AA67-CA7A9984AFD4}" type="pres">
      <dgm:prSet presAssocID="{6E0B9818-7919-4AAB-8083-3B0B7F865983}" presName="compNode" presStyleCnt="0"/>
      <dgm:spPr/>
    </dgm:pt>
    <dgm:pt modelId="{AF489E80-CD69-4F8E-8F11-35729857CA0C}" type="pres">
      <dgm:prSet presAssocID="{6E0B9818-7919-4AAB-8083-3B0B7F865983}" presName="childRec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189CD6-3DBC-4ECB-970E-1F5EBB5F7D1C}" type="pres">
      <dgm:prSet presAssocID="{6E0B9818-7919-4AAB-8083-3B0B7F86598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DE5D110-599D-47FE-9559-F1000D4113B9}" type="pres">
      <dgm:prSet presAssocID="{6E0B9818-7919-4AAB-8083-3B0B7F865983}" presName="parentRect" presStyleLbl="alignNode1" presStyleIdx="1" presStyleCnt="8"/>
      <dgm:spPr/>
    </dgm:pt>
    <dgm:pt modelId="{C83A6E9B-A6C8-40D9-9171-16AB5D822548}" type="pres">
      <dgm:prSet presAssocID="{6E0B9818-7919-4AAB-8083-3B0B7F865983}" presName="adorn" presStyleLbl="fgAccFollowNod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1B2727DA-8921-4956-B5FF-C42FF3B69EDE}" type="pres">
      <dgm:prSet presAssocID="{A3773494-6C14-49AA-97F4-4D68FA136715}" presName="sibTrans" presStyleLbl="sibTrans2D1" presStyleIdx="0" presStyleCnt="0"/>
      <dgm:spPr/>
    </dgm:pt>
    <dgm:pt modelId="{D0A99BDB-5469-4861-BAB7-64939F52F1A3}" type="pres">
      <dgm:prSet presAssocID="{59345B82-8147-40AC-8E39-4358580C2E4E}" presName="compNode" presStyleCnt="0"/>
      <dgm:spPr/>
    </dgm:pt>
    <dgm:pt modelId="{E6068B3F-26B6-4CDD-AB4B-8B198CCE39A9}" type="pres">
      <dgm:prSet presAssocID="{59345B82-8147-40AC-8E39-4358580C2E4E}" presName="childRec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3687B7-43C8-45F8-9E7C-4BE326C355D8}" type="pres">
      <dgm:prSet presAssocID="{59345B82-8147-40AC-8E39-4358580C2E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263A717-77BB-49CE-91BE-B30F7FE51644}" type="pres">
      <dgm:prSet presAssocID="{59345B82-8147-40AC-8E39-4358580C2E4E}" presName="parentRect" presStyleLbl="alignNode1" presStyleIdx="2" presStyleCnt="8"/>
      <dgm:spPr/>
    </dgm:pt>
    <dgm:pt modelId="{8107B06D-264A-4ADC-A10F-A042E81F6C52}" type="pres">
      <dgm:prSet presAssocID="{59345B82-8147-40AC-8E39-4358580C2E4E}" presName="adorn" presStyleLbl="fgAccFollowNod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1B4152A1-7E31-4BFB-A300-F5563F748942}" type="pres">
      <dgm:prSet presAssocID="{82BFE02E-9C3C-4471-A9DC-C5E295BEC5AD}" presName="sibTrans" presStyleLbl="sibTrans2D1" presStyleIdx="0" presStyleCnt="0"/>
      <dgm:spPr/>
    </dgm:pt>
    <dgm:pt modelId="{453214B4-C2C4-4A00-92BB-DD0785A84C5E}" type="pres">
      <dgm:prSet presAssocID="{52EF48C1-690B-4DE5-B435-41BBE77962DE}" presName="compNode" presStyleCnt="0"/>
      <dgm:spPr/>
    </dgm:pt>
    <dgm:pt modelId="{846D0669-26C1-43B1-961A-7EBB47E016F1}" type="pres">
      <dgm:prSet presAssocID="{52EF48C1-690B-4DE5-B435-41BBE77962DE}" presName="childRect" presStyleLbl="bgAcc1" presStyleIdx="3" presStyleCnt="8" custScaleX="11045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DC24F-2344-4F8A-A4FB-F75C410B5964}" type="pres">
      <dgm:prSet presAssocID="{52EF48C1-690B-4DE5-B435-41BBE77962D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8C97B8-7F46-4713-836F-9F975DEFA9F1}" type="pres">
      <dgm:prSet presAssocID="{52EF48C1-690B-4DE5-B435-41BBE77962DE}" presName="parentRect" presStyleLbl="alignNode1" presStyleIdx="3" presStyleCnt="8" custScaleX="108388"/>
      <dgm:spPr/>
      <dgm:t>
        <a:bodyPr/>
        <a:lstStyle/>
        <a:p>
          <a:endParaRPr lang="es-CO"/>
        </a:p>
      </dgm:t>
    </dgm:pt>
    <dgm:pt modelId="{0F161BEF-C036-43B1-BB8F-F21E3CFD12F6}" type="pres">
      <dgm:prSet presAssocID="{52EF48C1-690B-4DE5-B435-41BBE77962DE}" presName="adorn" presStyleLbl="fgAccFollowNod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C58F8F7F-060B-49EE-9D8A-AEE7D982F05C}" type="pres">
      <dgm:prSet presAssocID="{3CEE9368-8465-47B3-BD85-FAF2DA901E88}" presName="sibTrans" presStyleLbl="sibTrans2D1" presStyleIdx="0" presStyleCnt="0"/>
      <dgm:spPr/>
    </dgm:pt>
    <dgm:pt modelId="{1E81310A-359E-407F-8FA4-F54E521583BD}" type="pres">
      <dgm:prSet presAssocID="{D51F4A5E-36D4-40CC-800B-613CE8805A0F}" presName="compNode" presStyleCnt="0"/>
      <dgm:spPr/>
    </dgm:pt>
    <dgm:pt modelId="{9D8A5435-F2D8-4B55-8314-C2D523DE6231}" type="pres">
      <dgm:prSet presAssocID="{D51F4A5E-36D4-40CC-800B-613CE8805A0F}" presName="childRect" presStyleLbl="bgAcc1" presStyleIdx="4" presStyleCnt="8" custScaleY="1125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FDC2B2-962E-47F2-B71D-1017E864D631}" type="pres">
      <dgm:prSet presAssocID="{D51F4A5E-36D4-40CC-800B-613CE8805A0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45F8C29-93E7-42E2-A14F-01EEEA8D353A}" type="pres">
      <dgm:prSet presAssocID="{D51F4A5E-36D4-40CC-800B-613CE8805A0F}" presName="parentRect" presStyleLbl="alignNode1" presStyleIdx="4" presStyleCnt="8"/>
      <dgm:spPr/>
    </dgm:pt>
    <dgm:pt modelId="{B3205F46-6DDC-455B-8FEC-0CBFE043CC45}" type="pres">
      <dgm:prSet presAssocID="{D51F4A5E-36D4-40CC-800B-613CE8805A0F}" presName="adorn" presStyleLbl="fgAccFollowNod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E873B38-4F46-4DB5-9D7F-4E4C705B981F}" type="pres">
      <dgm:prSet presAssocID="{896AED24-FD78-435D-9C0B-A6FA6810D3D5}" presName="sibTrans" presStyleLbl="sibTrans2D1" presStyleIdx="0" presStyleCnt="0"/>
      <dgm:spPr/>
    </dgm:pt>
    <dgm:pt modelId="{B52AC8AD-48D6-431B-9E6E-889CE8A65430}" type="pres">
      <dgm:prSet presAssocID="{53D34DC0-132B-4EB9-B975-317907A3CC00}" presName="compNode" presStyleCnt="0"/>
      <dgm:spPr/>
    </dgm:pt>
    <dgm:pt modelId="{96429935-CE9F-48E6-8C15-A02532906E63}" type="pres">
      <dgm:prSet presAssocID="{53D34DC0-132B-4EB9-B975-317907A3CC00}" presName="childRect" presStyleLbl="bgAcc1" presStyleIdx="5" presStyleCnt="8" custScaleY="1116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449F3D-7899-4928-BE77-740B1D32F916}" type="pres">
      <dgm:prSet presAssocID="{53D34DC0-132B-4EB9-B975-317907A3CC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8556C4-B9B9-46FF-87C6-DC20B43A38E6}" type="pres">
      <dgm:prSet presAssocID="{53D34DC0-132B-4EB9-B975-317907A3CC00}" presName="parentRect" presStyleLbl="alignNode1" presStyleIdx="5" presStyleCnt="8"/>
      <dgm:spPr/>
    </dgm:pt>
    <dgm:pt modelId="{D45C72F4-EAA2-4F6E-AA77-E189CDEA7CFE}" type="pres">
      <dgm:prSet presAssocID="{53D34DC0-132B-4EB9-B975-317907A3CC00}" presName="adorn" presStyleLbl="fgAccFollowNod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FA6AEC9-266D-41A8-99F4-CFC1308D24E4}" type="pres">
      <dgm:prSet presAssocID="{C515E63A-AD99-4B60-A621-A633B9631F8C}" presName="sibTrans" presStyleLbl="sibTrans2D1" presStyleIdx="0" presStyleCnt="0"/>
      <dgm:spPr/>
    </dgm:pt>
    <dgm:pt modelId="{65BAE236-EC63-4346-B7D5-8C41D7DD952B}" type="pres">
      <dgm:prSet presAssocID="{5BCED5DB-CA1C-40D1-AE24-FF21A8BE32D3}" presName="compNode" presStyleCnt="0"/>
      <dgm:spPr/>
    </dgm:pt>
    <dgm:pt modelId="{BB527B80-D2EA-42D5-8DDB-B30F94A8F016}" type="pres">
      <dgm:prSet presAssocID="{5BCED5DB-CA1C-40D1-AE24-FF21A8BE32D3}" presName="childRect" presStyleLbl="bgAcc1" presStyleIdx="6" presStyleCnt="8" custScaleY="1184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BC8770-B33E-4CF0-8503-6F0074C383F0}" type="pres">
      <dgm:prSet presAssocID="{5BCED5DB-CA1C-40D1-AE24-FF21A8BE32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797F83-0449-41DC-9EC6-0450750F05DA}" type="pres">
      <dgm:prSet presAssocID="{5BCED5DB-CA1C-40D1-AE24-FF21A8BE32D3}" presName="parentRect" presStyleLbl="alignNode1" presStyleIdx="6" presStyleCnt="8" custScaleY="121013"/>
      <dgm:spPr/>
      <dgm:t>
        <a:bodyPr/>
        <a:lstStyle/>
        <a:p>
          <a:endParaRPr lang="es-CO"/>
        </a:p>
      </dgm:t>
    </dgm:pt>
    <dgm:pt modelId="{292E6EA1-10C5-4511-8FB6-3500E56EB6B9}" type="pres">
      <dgm:prSet presAssocID="{5BCED5DB-CA1C-40D1-AE24-FF21A8BE32D3}" presName="adorn" presStyleLbl="fgAccFollowNod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1730A5F-8A14-4776-8E5E-CDAFAE0A05C3}" type="pres">
      <dgm:prSet presAssocID="{A40DFAC5-6CC9-46AE-8139-3C07E3F886A9}" presName="sibTrans" presStyleLbl="sibTrans2D1" presStyleIdx="0" presStyleCnt="0"/>
      <dgm:spPr/>
    </dgm:pt>
    <dgm:pt modelId="{ABAC2FE4-BEFF-43E6-947C-0D060C5D3C4E}" type="pres">
      <dgm:prSet presAssocID="{4DEAB11E-2CF7-431A-BCB1-894190FB8246}" presName="compNode" presStyleCnt="0"/>
      <dgm:spPr/>
    </dgm:pt>
    <dgm:pt modelId="{4324AEAD-C29D-4373-9C96-351266E0DC3A}" type="pres">
      <dgm:prSet presAssocID="{4DEAB11E-2CF7-431A-BCB1-894190FB8246}" presName="childRect" presStyleLbl="bgAcc1" presStyleIdx="7" presStyleCnt="8" custScaleY="11589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850957-7A85-4154-818A-6CEEEEA12422}" type="pres">
      <dgm:prSet presAssocID="{4DEAB11E-2CF7-431A-BCB1-894190FB824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6210599-984B-471A-AB67-F69FE2D5AC18}" type="pres">
      <dgm:prSet presAssocID="{4DEAB11E-2CF7-431A-BCB1-894190FB8246}" presName="parentRect" presStyleLbl="alignNode1" presStyleIdx="7" presStyleCnt="8"/>
      <dgm:spPr/>
    </dgm:pt>
    <dgm:pt modelId="{874BAB4A-8DB4-4A34-9E4F-4D9AF2D86B42}" type="pres">
      <dgm:prSet presAssocID="{4DEAB11E-2CF7-431A-BCB1-894190FB8246}" presName="adorn" presStyleLbl="fgAccFollowNod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40CC29E-50E5-457F-AC81-A73BB976AF35}" srcId="{7D652951-0AFD-49B3-BFE1-F0A83910648C}" destId="{52EF48C1-690B-4DE5-B435-41BBE77962DE}" srcOrd="3" destOrd="0" parTransId="{2C527754-6558-4716-A225-58BDF636D0A2}" sibTransId="{3CEE9368-8465-47B3-BD85-FAF2DA901E88}"/>
    <dgm:cxn modelId="{9C189192-EC75-4B53-A91D-3320DF4630A8}" srcId="{5BCED5DB-CA1C-40D1-AE24-FF21A8BE32D3}" destId="{F570B757-D5A1-4D91-889D-70FBB4894A09}" srcOrd="0" destOrd="0" parTransId="{9A84BAA6-628D-48D9-B625-B21545AD714E}" sibTransId="{31898562-EA00-4CE4-8021-5F99BF41177D}"/>
    <dgm:cxn modelId="{9E71CB27-FF9F-434C-A7A9-7DC541BBB799}" type="presOf" srcId="{FD242CE1-E675-408E-B731-FC03AE81964D}" destId="{846D0669-26C1-43B1-961A-7EBB47E016F1}" srcOrd="0" destOrd="0" presId="urn:microsoft.com/office/officeart/2005/8/layout/bList2"/>
    <dgm:cxn modelId="{7B8C212B-F3B4-4F76-ADAA-19EBCD47D499}" srcId="{6E0B9818-7919-4AAB-8083-3B0B7F865983}" destId="{EB439BBE-FBDA-460A-A0A9-090028ECB908}" srcOrd="0" destOrd="0" parTransId="{667FC5CB-E494-4542-AFAC-9300BF6C735D}" sibTransId="{ECE83C87-D50F-4AF1-9FDC-75595E47C123}"/>
    <dgm:cxn modelId="{30B74B09-B0E4-4C02-B002-81CBEA29BD48}" srcId="{7D652951-0AFD-49B3-BFE1-F0A83910648C}" destId="{4FE2A34E-DEDA-4AD8-9EEE-C8250A71BC0B}" srcOrd="0" destOrd="0" parTransId="{F25F321F-4035-4BFC-959A-E212E1C92B7D}" sibTransId="{299B9530-461F-41E7-A31B-0AC48C79A216}"/>
    <dgm:cxn modelId="{060AD407-DB99-4820-B6A2-23B1C1D4159C}" type="presOf" srcId="{4DEAB11E-2CF7-431A-BCB1-894190FB8246}" destId="{F0850957-7A85-4154-818A-6CEEEEA12422}" srcOrd="0" destOrd="0" presId="urn:microsoft.com/office/officeart/2005/8/layout/bList2"/>
    <dgm:cxn modelId="{9CB10C43-7089-47D1-ABF4-F6548B0D93E3}" type="presOf" srcId="{52EF48C1-690B-4DE5-B435-41BBE77962DE}" destId="{F6DDC24F-2344-4F8A-A4FB-F75C410B5964}" srcOrd="0" destOrd="0" presId="urn:microsoft.com/office/officeart/2005/8/layout/bList2"/>
    <dgm:cxn modelId="{177CBEE2-08B2-4D46-911D-FFA9F997F749}" type="presOf" srcId="{6E0B9818-7919-4AAB-8083-3B0B7F865983}" destId="{EDE5D110-599D-47FE-9559-F1000D4113B9}" srcOrd="1" destOrd="0" presId="urn:microsoft.com/office/officeart/2005/8/layout/bList2"/>
    <dgm:cxn modelId="{737C9356-9676-44C5-A7EB-D596B27E6886}" type="presOf" srcId="{7D652951-0AFD-49B3-BFE1-F0A83910648C}" destId="{016F2DF5-90A5-4202-8EE8-2D153FEFD174}" srcOrd="0" destOrd="0" presId="urn:microsoft.com/office/officeart/2005/8/layout/bList2"/>
    <dgm:cxn modelId="{AD74B3E3-B24A-4CF8-B815-A7284318F45C}" type="presOf" srcId="{9E579C02-09BD-4C85-B039-31E13D0A953A}" destId="{D6071362-73A8-4727-B0C2-53B0765C8B71}" srcOrd="0" destOrd="0" presId="urn:microsoft.com/office/officeart/2005/8/layout/bList2"/>
    <dgm:cxn modelId="{1DE732A9-031B-46B4-8ED8-2BDF2014B35B}" type="presOf" srcId="{5BCED5DB-CA1C-40D1-AE24-FF21A8BE32D3}" destId="{48BC8770-B33E-4CF0-8503-6F0074C383F0}" srcOrd="0" destOrd="0" presId="urn:microsoft.com/office/officeart/2005/8/layout/bList2"/>
    <dgm:cxn modelId="{5367D634-434F-480B-B222-BB1C9CDC9A50}" srcId="{59345B82-8147-40AC-8E39-4358580C2E4E}" destId="{8FE89B2A-050D-4CA0-99CC-41B4466823BA}" srcOrd="0" destOrd="0" parTransId="{5ADD9610-A106-4595-ACF9-1515DECB8DA5}" sibTransId="{1D14369F-061C-409A-A1B9-C60C1748BBB4}"/>
    <dgm:cxn modelId="{4E38D421-6551-440B-B616-11FE5734FCB5}" type="presOf" srcId="{53D34DC0-132B-4EB9-B975-317907A3CC00}" destId="{35449F3D-7899-4928-BE77-740B1D32F916}" srcOrd="0" destOrd="0" presId="urn:microsoft.com/office/officeart/2005/8/layout/bList2"/>
    <dgm:cxn modelId="{A1DF34A9-A1F1-40D3-A3BD-66910A3038EA}" srcId="{7D652951-0AFD-49B3-BFE1-F0A83910648C}" destId="{6E0B9818-7919-4AAB-8083-3B0B7F865983}" srcOrd="1" destOrd="0" parTransId="{AC7ABAD5-3335-40C7-B1E7-4E2F99C240EC}" sibTransId="{A3773494-6C14-49AA-97F4-4D68FA136715}"/>
    <dgm:cxn modelId="{803ECD09-25B3-448A-93A0-2021E9F291C8}" type="presOf" srcId="{F570B757-D5A1-4D91-889D-70FBB4894A09}" destId="{BB527B80-D2EA-42D5-8DDB-B30F94A8F016}" srcOrd="0" destOrd="0" presId="urn:microsoft.com/office/officeart/2005/8/layout/bList2"/>
    <dgm:cxn modelId="{C258C324-50FC-45B0-8B93-A2B41B4A8D95}" type="presOf" srcId="{D51F4A5E-36D4-40CC-800B-613CE8805A0F}" destId="{6EFDC2B2-962E-47F2-B71D-1017E864D631}" srcOrd="0" destOrd="0" presId="urn:microsoft.com/office/officeart/2005/8/layout/bList2"/>
    <dgm:cxn modelId="{2C00D61F-1B63-48AF-A04D-A7092021B271}" srcId="{53D34DC0-132B-4EB9-B975-317907A3CC00}" destId="{5F8D1BA3-A9C1-4AE6-AD13-F36DF5E2F208}" srcOrd="0" destOrd="0" parTransId="{1143547C-A943-44BF-B2DC-A2452639C662}" sibTransId="{7DFF7272-8B7B-4EFD-84B8-7C8881BEA12E}"/>
    <dgm:cxn modelId="{6D495FDC-EE61-4848-9ADB-39D803688BB7}" srcId="{7D652951-0AFD-49B3-BFE1-F0A83910648C}" destId="{5BCED5DB-CA1C-40D1-AE24-FF21A8BE32D3}" srcOrd="6" destOrd="0" parTransId="{0D8DA1DF-2759-4414-BD68-074A7308B6D4}" sibTransId="{A40DFAC5-6CC9-46AE-8139-3C07E3F886A9}"/>
    <dgm:cxn modelId="{912123D9-AAF2-4941-91FE-570AD710C89D}" type="presOf" srcId="{A3773494-6C14-49AA-97F4-4D68FA136715}" destId="{1B2727DA-8921-4956-B5FF-C42FF3B69EDE}" srcOrd="0" destOrd="0" presId="urn:microsoft.com/office/officeart/2005/8/layout/bList2"/>
    <dgm:cxn modelId="{7E3D13A2-E9B6-4689-A393-879B3E7FE15C}" type="presOf" srcId="{A40DFAC5-6CC9-46AE-8139-3C07E3F886A9}" destId="{61730A5F-8A14-4776-8E5E-CDAFAE0A05C3}" srcOrd="0" destOrd="0" presId="urn:microsoft.com/office/officeart/2005/8/layout/bList2"/>
    <dgm:cxn modelId="{50131BB5-4F23-463F-A86F-BDCA4B100C9E}" type="presOf" srcId="{52EF48C1-690B-4DE5-B435-41BBE77962DE}" destId="{C98C97B8-7F46-4713-836F-9F975DEFA9F1}" srcOrd="1" destOrd="0" presId="urn:microsoft.com/office/officeart/2005/8/layout/bList2"/>
    <dgm:cxn modelId="{944BA49C-CEDB-463E-A83F-9B2B94611A72}" srcId="{7D652951-0AFD-49B3-BFE1-F0A83910648C}" destId="{D51F4A5E-36D4-40CC-800B-613CE8805A0F}" srcOrd="4" destOrd="0" parTransId="{E0FF07C7-8A4D-4457-B512-016DC47C9FDE}" sibTransId="{896AED24-FD78-435D-9C0B-A6FA6810D3D5}"/>
    <dgm:cxn modelId="{A31A158C-533F-4F43-88F4-3517C8E71049}" srcId="{7D652951-0AFD-49B3-BFE1-F0A83910648C}" destId="{53D34DC0-132B-4EB9-B975-317907A3CC00}" srcOrd="5" destOrd="0" parTransId="{72926F22-5D2A-4D2B-8062-609A4A7898E8}" sibTransId="{C515E63A-AD99-4B60-A621-A633B9631F8C}"/>
    <dgm:cxn modelId="{18A79EA2-AA06-401C-AA37-2ADEF76E4604}" type="presOf" srcId="{03EA1F58-3A27-4CE5-B25A-0229E62B5902}" destId="{4324AEAD-C29D-4373-9C96-351266E0DC3A}" srcOrd="0" destOrd="0" presId="urn:microsoft.com/office/officeart/2005/8/layout/bList2"/>
    <dgm:cxn modelId="{9CAC7FA8-DB07-4321-92BD-79944FF3EA98}" type="presOf" srcId="{896AED24-FD78-435D-9C0B-A6FA6810D3D5}" destId="{2E873B38-4F46-4DB5-9D7F-4E4C705B981F}" srcOrd="0" destOrd="0" presId="urn:microsoft.com/office/officeart/2005/8/layout/bList2"/>
    <dgm:cxn modelId="{B29656A3-E97E-4075-B609-2005E3E0CE8B}" type="presOf" srcId="{EB439BBE-FBDA-460A-A0A9-090028ECB908}" destId="{AF489E80-CD69-4F8E-8F11-35729857CA0C}" srcOrd="0" destOrd="0" presId="urn:microsoft.com/office/officeart/2005/8/layout/bList2"/>
    <dgm:cxn modelId="{1C7168D1-CD7E-423A-8F0B-260A4550296E}" srcId="{7D652951-0AFD-49B3-BFE1-F0A83910648C}" destId="{59345B82-8147-40AC-8E39-4358580C2E4E}" srcOrd="2" destOrd="0" parTransId="{0F14EC51-31A6-4A12-930A-6C1F0A09A7AD}" sibTransId="{82BFE02E-9C3C-4471-A9DC-C5E295BEC5AD}"/>
    <dgm:cxn modelId="{BC34E055-0009-49B4-AC4C-EC26150EF4E4}" type="presOf" srcId="{60181DD8-D1AC-4C80-A2E3-4BFC7AFE234D}" destId="{9D8A5435-F2D8-4B55-8314-C2D523DE6231}" srcOrd="0" destOrd="0" presId="urn:microsoft.com/office/officeart/2005/8/layout/bList2"/>
    <dgm:cxn modelId="{83D2AD8B-56FE-49C8-B76A-AA09EDB760A6}" type="presOf" srcId="{59345B82-8147-40AC-8E39-4358580C2E4E}" destId="{1E3687B7-43C8-45F8-9E7C-4BE326C355D8}" srcOrd="0" destOrd="0" presId="urn:microsoft.com/office/officeart/2005/8/layout/bList2"/>
    <dgm:cxn modelId="{196189F2-ED91-492C-AE88-EEE5268DD882}" type="presOf" srcId="{5BCED5DB-CA1C-40D1-AE24-FF21A8BE32D3}" destId="{F2797F83-0449-41DC-9EC6-0450750F05DA}" srcOrd="1" destOrd="0" presId="urn:microsoft.com/office/officeart/2005/8/layout/bList2"/>
    <dgm:cxn modelId="{BF9385F9-461B-4FCA-A458-CCF12876CBD4}" type="presOf" srcId="{53D34DC0-132B-4EB9-B975-317907A3CC00}" destId="{AD8556C4-B9B9-46FF-87C6-DC20B43A38E6}" srcOrd="1" destOrd="0" presId="urn:microsoft.com/office/officeart/2005/8/layout/bList2"/>
    <dgm:cxn modelId="{58837D0C-F3C1-45FC-BD1B-234CC9C5303D}" type="presOf" srcId="{5F8D1BA3-A9C1-4AE6-AD13-F36DF5E2F208}" destId="{96429935-CE9F-48E6-8C15-A02532906E63}" srcOrd="0" destOrd="0" presId="urn:microsoft.com/office/officeart/2005/8/layout/bList2"/>
    <dgm:cxn modelId="{2B5370D2-7571-4D2C-8F23-5233FE991712}" type="presOf" srcId="{4FE2A34E-DEDA-4AD8-9EEE-C8250A71BC0B}" destId="{966B37F5-106A-45CF-AD9B-1BB4625C98CD}" srcOrd="0" destOrd="0" presId="urn:microsoft.com/office/officeart/2005/8/layout/bList2"/>
    <dgm:cxn modelId="{8E222D83-6F51-4022-90E4-EE8B93E6B448}" type="presOf" srcId="{299B9530-461F-41E7-A31B-0AC48C79A216}" destId="{E3B8BFBB-4726-422C-9C2E-4920238374FF}" srcOrd="0" destOrd="0" presId="urn:microsoft.com/office/officeart/2005/8/layout/bList2"/>
    <dgm:cxn modelId="{67B275E8-90A5-4DF7-A00F-95E08A3B6EB8}" type="presOf" srcId="{D51F4A5E-36D4-40CC-800B-613CE8805A0F}" destId="{945F8C29-93E7-42E2-A14F-01EEEA8D353A}" srcOrd="1" destOrd="0" presId="urn:microsoft.com/office/officeart/2005/8/layout/bList2"/>
    <dgm:cxn modelId="{18321729-A457-4BCA-A9FB-B9AA973AB482}" type="presOf" srcId="{4FE2A34E-DEDA-4AD8-9EEE-C8250A71BC0B}" destId="{4801AECD-5766-4BCB-8AB7-BE126ECB0184}" srcOrd="1" destOrd="0" presId="urn:microsoft.com/office/officeart/2005/8/layout/bList2"/>
    <dgm:cxn modelId="{AFDAD8BD-3D2D-4014-9356-F7069643D795}" srcId="{4DEAB11E-2CF7-431A-BCB1-894190FB8246}" destId="{03EA1F58-3A27-4CE5-B25A-0229E62B5902}" srcOrd="0" destOrd="0" parTransId="{3D3E4EBF-4267-466F-ABBF-EEFDF5D50BBE}" sibTransId="{3CED96FC-FE62-47FA-9600-F3D474C59E57}"/>
    <dgm:cxn modelId="{8D214368-16B8-4555-A075-EE8FE5834CD9}" type="presOf" srcId="{82BFE02E-9C3C-4471-A9DC-C5E295BEC5AD}" destId="{1B4152A1-7E31-4BFB-A300-F5563F748942}" srcOrd="0" destOrd="0" presId="urn:microsoft.com/office/officeart/2005/8/layout/bList2"/>
    <dgm:cxn modelId="{D0174AE5-200D-4C87-871F-B9667EF0AE9C}" type="presOf" srcId="{C515E63A-AD99-4B60-A621-A633B9631F8C}" destId="{5FA6AEC9-266D-41A8-99F4-CFC1308D24E4}" srcOrd="0" destOrd="0" presId="urn:microsoft.com/office/officeart/2005/8/layout/bList2"/>
    <dgm:cxn modelId="{99643022-6237-4E15-8488-6AEC24109F2C}" srcId="{D51F4A5E-36D4-40CC-800B-613CE8805A0F}" destId="{60181DD8-D1AC-4C80-A2E3-4BFC7AFE234D}" srcOrd="0" destOrd="0" parTransId="{19A6783D-59D2-4DE0-A0F5-6FFE0E08F994}" sibTransId="{54CA0ECA-9949-4940-A408-F9F568E2DD8E}"/>
    <dgm:cxn modelId="{627815C8-E897-493E-99D5-4D77F2B504EA}" type="presOf" srcId="{6E0B9818-7919-4AAB-8083-3B0B7F865983}" destId="{F1189CD6-3DBC-4ECB-970E-1F5EBB5F7D1C}" srcOrd="0" destOrd="0" presId="urn:microsoft.com/office/officeart/2005/8/layout/bList2"/>
    <dgm:cxn modelId="{6C3D1E57-D0A8-428B-937D-5448119CE1BD}" srcId="{4FE2A34E-DEDA-4AD8-9EEE-C8250A71BC0B}" destId="{9E579C02-09BD-4C85-B039-31E13D0A953A}" srcOrd="0" destOrd="0" parTransId="{FEABF94E-E752-4E11-881C-60983F3C6E11}" sibTransId="{226754B4-D1C6-4A9D-B624-254CE7E3A65D}"/>
    <dgm:cxn modelId="{5C6BBEDF-89D0-4732-BEA2-C12F6D7C064B}" type="presOf" srcId="{59345B82-8147-40AC-8E39-4358580C2E4E}" destId="{9263A717-77BB-49CE-91BE-B30F7FE51644}" srcOrd="1" destOrd="0" presId="urn:microsoft.com/office/officeart/2005/8/layout/bList2"/>
    <dgm:cxn modelId="{5D511A8D-7E65-4B4C-A45A-64644281DFEA}" srcId="{52EF48C1-690B-4DE5-B435-41BBE77962DE}" destId="{FD242CE1-E675-408E-B731-FC03AE81964D}" srcOrd="0" destOrd="0" parTransId="{1AD197A2-9D95-48AD-A330-0ECA0482D606}" sibTransId="{995BF91F-F16B-4A36-B318-EBC8CE0D6A7E}"/>
    <dgm:cxn modelId="{0A46FE90-EC04-423C-B11E-75D2EFEC00BD}" srcId="{7D652951-0AFD-49B3-BFE1-F0A83910648C}" destId="{4DEAB11E-2CF7-431A-BCB1-894190FB8246}" srcOrd="7" destOrd="0" parTransId="{F8E4C7C8-4043-4EEA-88BD-910DF012D756}" sibTransId="{0604DE7A-C9E9-4D2C-A9CE-3BADC9749281}"/>
    <dgm:cxn modelId="{147BD739-F497-4B5B-A6B0-C11C9FEFDC5D}" type="presOf" srcId="{3CEE9368-8465-47B3-BD85-FAF2DA901E88}" destId="{C58F8F7F-060B-49EE-9D8A-AEE7D982F05C}" srcOrd="0" destOrd="0" presId="urn:microsoft.com/office/officeart/2005/8/layout/bList2"/>
    <dgm:cxn modelId="{78A94DEF-ECD9-41CC-AC2C-1B60E39BFAE2}" type="presOf" srcId="{8FE89B2A-050D-4CA0-99CC-41B4466823BA}" destId="{E6068B3F-26B6-4CDD-AB4B-8B198CCE39A9}" srcOrd="0" destOrd="0" presId="urn:microsoft.com/office/officeart/2005/8/layout/bList2"/>
    <dgm:cxn modelId="{EAE054EE-6EF4-450B-BEA3-D8F6BDF09D17}" type="presOf" srcId="{4DEAB11E-2CF7-431A-BCB1-894190FB8246}" destId="{D6210599-984B-471A-AB67-F69FE2D5AC18}" srcOrd="1" destOrd="0" presId="urn:microsoft.com/office/officeart/2005/8/layout/bList2"/>
    <dgm:cxn modelId="{8809DBB1-BA43-4226-AD52-F9098ED65951}" type="presParOf" srcId="{016F2DF5-90A5-4202-8EE8-2D153FEFD174}" destId="{9F6D4734-9250-43C6-9BEC-69D2EE951EC4}" srcOrd="0" destOrd="0" presId="urn:microsoft.com/office/officeart/2005/8/layout/bList2"/>
    <dgm:cxn modelId="{584B8F4D-5BA0-4B0B-B94C-DB17F52F336D}" type="presParOf" srcId="{9F6D4734-9250-43C6-9BEC-69D2EE951EC4}" destId="{D6071362-73A8-4727-B0C2-53B0765C8B71}" srcOrd="0" destOrd="0" presId="urn:microsoft.com/office/officeart/2005/8/layout/bList2"/>
    <dgm:cxn modelId="{C2FF5AF4-5A08-4458-8E1F-38EACF254799}" type="presParOf" srcId="{9F6D4734-9250-43C6-9BEC-69D2EE951EC4}" destId="{966B37F5-106A-45CF-AD9B-1BB4625C98CD}" srcOrd="1" destOrd="0" presId="urn:microsoft.com/office/officeart/2005/8/layout/bList2"/>
    <dgm:cxn modelId="{1457D288-5D17-49AE-896B-AADD23C305C8}" type="presParOf" srcId="{9F6D4734-9250-43C6-9BEC-69D2EE951EC4}" destId="{4801AECD-5766-4BCB-8AB7-BE126ECB0184}" srcOrd="2" destOrd="0" presId="urn:microsoft.com/office/officeart/2005/8/layout/bList2"/>
    <dgm:cxn modelId="{20C8F2F9-6AE1-43BF-B4D3-03600289218B}" type="presParOf" srcId="{9F6D4734-9250-43C6-9BEC-69D2EE951EC4}" destId="{88867DF1-B96B-457C-9FCA-87C82A84FBD4}" srcOrd="3" destOrd="0" presId="urn:microsoft.com/office/officeart/2005/8/layout/bList2"/>
    <dgm:cxn modelId="{CC47D1B9-8558-480D-9E5F-41FFAC4FB951}" type="presParOf" srcId="{016F2DF5-90A5-4202-8EE8-2D153FEFD174}" destId="{E3B8BFBB-4726-422C-9C2E-4920238374FF}" srcOrd="1" destOrd="0" presId="urn:microsoft.com/office/officeart/2005/8/layout/bList2"/>
    <dgm:cxn modelId="{8F017E61-3A5A-4B0C-91D7-5CD6DD4F8F45}" type="presParOf" srcId="{016F2DF5-90A5-4202-8EE8-2D153FEFD174}" destId="{8CEC679D-038A-4BD1-AA67-CA7A9984AFD4}" srcOrd="2" destOrd="0" presId="urn:microsoft.com/office/officeart/2005/8/layout/bList2"/>
    <dgm:cxn modelId="{81FCB170-C8E0-4DE1-BDB3-6735E77BA998}" type="presParOf" srcId="{8CEC679D-038A-4BD1-AA67-CA7A9984AFD4}" destId="{AF489E80-CD69-4F8E-8F11-35729857CA0C}" srcOrd="0" destOrd="0" presId="urn:microsoft.com/office/officeart/2005/8/layout/bList2"/>
    <dgm:cxn modelId="{F7809969-8679-4C02-9640-DE40359BB2C2}" type="presParOf" srcId="{8CEC679D-038A-4BD1-AA67-CA7A9984AFD4}" destId="{F1189CD6-3DBC-4ECB-970E-1F5EBB5F7D1C}" srcOrd="1" destOrd="0" presId="urn:microsoft.com/office/officeart/2005/8/layout/bList2"/>
    <dgm:cxn modelId="{185DB9DA-DA26-4BB9-B259-D348883FE692}" type="presParOf" srcId="{8CEC679D-038A-4BD1-AA67-CA7A9984AFD4}" destId="{EDE5D110-599D-47FE-9559-F1000D4113B9}" srcOrd="2" destOrd="0" presId="urn:microsoft.com/office/officeart/2005/8/layout/bList2"/>
    <dgm:cxn modelId="{13F5A2B4-8E39-4813-AF7E-B78B12A3CBF9}" type="presParOf" srcId="{8CEC679D-038A-4BD1-AA67-CA7A9984AFD4}" destId="{C83A6E9B-A6C8-40D9-9171-16AB5D822548}" srcOrd="3" destOrd="0" presId="urn:microsoft.com/office/officeart/2005/8/layout/bList2"/>
    <dgm:cxn modelId="{261D023F-A585-4646-82EA-43B05671C55E}" type="presParOf" srcId="{016F2DF5-90A5-4202-8EE8-2D153FEFD174}" destId="{1B2727DA-8921-4956-B5FF-C42FF3B69EDE}" srcOrd="3" destOrd="0" presId="urn:microsoft.com/office/officeart/2005/8/layout/bList2"/>
    <dgm:cxn modelId="{49C9F0E1-0D8D-4EE4-AF99-92160401D156}" type="presParOf" srcId="{016F2DF5-90A5-4202-8EE8-2D153FEFD174}" destId="{D0A99BDB-5469-4861-BAB7-64939F52F1A3}" srcOrd="4" destOrd="0" presId="urn:microsoft.com/office/officeart/2005/8/layout/bList2"/>
    <dgm:cxn modelId="{95BFCE3C-1F2D-41A4-ACE6-2BB260AB1FFB}" type="presParOf" srcId="{D0A99BDB-5469-4861-BAB7-64939F52F1A3}" destId="{E6068B3F-26B6-4CDD-AB4B-8B198CCE39A9}" srcOrd="0" destOrd="0" presId="urn:microsoft.com/office/officeart/2005/8/layout/bList2"/>
    <dgm:cxn modelId="{02072CC2-D152-49AC-9B05-0F09327A202C}" type="presParOf" srcId="{D0A99BDB-5469-4861-BAB7-64939F52F1A3}" destId="{1E3687B7-43C8-45F8-9E7C-4BE326C355D8}" srcOrd="1" destOrd="0" presId="urn:microsoft.com/office/officeart/2005/8/layout/bList2"/>
    <dgm:cxn modelId="{FA2C91C7-3319-4CD3-940B-905B2F637419}" type="presParOf" srcId="{D0A99BDB-5469-4861-BAB7-64939F52F1A3}" destId="{9263A717-77BB-49CE-91BE-B30F7FE51644}" srcOrd="2" destOrd="0" presId="urn:microsoft.com/office/officeart/2005/8/layout/bList2"/>
    <dgm:cxn modelId="{D8662F5D-F7F4-43F7-8953-D73287F39497}" type="presParOf" srcId="{D0A99BDB-5469-4861-BAB7-64939F52F1A3}" destId="{8107B06D-264A-4ADC-A10F-A042E81F6C52}" srcOrd="3" destOrd="0" presId="urn:microsoft.com/office/officeart/2005/8/layout/bList2"/>
    <dgm:cxn modelId="{8C62506C-ECC2-4105-AEFB-CE2C3F18FB55}" type="presParOf" srcId="{016F2DF5-90A5-4202-8EE8-2D153FEFD174}" destId="{1B4152A1-7E31-4BFB-A300-F5563F748942}" srcOrd="5" destOrd="0" presId="urn:microsoft.com/office/officeart/2005/8/layout/bList2"/>
    <dgm:cxn modelId="{9FC46824-746B-4A07-82BA-F1F85BBDB492}" type="presParOf" srcId="{016F2DF5-90A5-4202-8EE8-2D153FEFD174}" destId="{453214B4-C2C4-4A00-92BB-DD0785A84C5E}" srcOrd="6" destOrd="0" presId="urn:microsoft.com/office/officeart/2005/8/layout/bList2"/>
    <dgm:cxn modelId="{E6C0CB13-30EE-496D-936A-B580B02296B4}" type="presParOf" srcId="{453214B4-C2C4-4A00-92BB-DD0785A84C5E}" destId="{846D0669-26C1-43B1-961A-7EBB47E016F1}" srcOrd="0" destOrd="0" presId="urn:microsoft.com/office/officeart/2005/8/layout/bList2"/>
    <dgm:cxn modelId="{86CC04CA-1160-4316-8654-F38A99878DF7}" type="presParOf" srcId="{453214B4-C2C4-4A00-92BB-DD0785A84C5E}" destId="{F6DDC24F-2344-4F8A-A4FB-F75C410B5964}" srcOrd="1" destOrd="0" presId="urn:microsoft.com/office/officeart/2005/8/layout/bList2"/>
    <dgm:cxn modelId="{C71AB54E-73B0-4598-B187-087875275FC2}" type="presParOf" srcId="{453214B4-C2C4-4A00-92BB-DD0785A84C5E}" destId="{C98C97B8-7F46-4713-836F-9F975DEFA9F1}" srcOrd="2" destOrd="0" presId="urn:microsoft.com/office/officeart/2005/8/layout/bList2"/>
    <dgm:cxn modelId="{E813201A-DE39-4B9C-A8EB-CE8D0400DCC4}" type="presParOf" srcId="{453214B4-C2C4-4A00-92BB-DD0785A84C5E}" destId="{0F161BEF-C036-43B1-BB8F-F21E3CFD12F6}" srcOrd="3" destOrd="0" presId="urn:microsoft.com/office/officeart/2005/8/layout/bList2"/>
    <dgm:cxn modelId="{BC8C97FA-267E-4B3A-A65D-707BDF24FD99}" type="presParOf" srcId="{016F2DF5-90A5-4202-8EE8-2D153FEFD174}" destId="{C58F8F7F-060B-49EE-9D8A-AEE7D982F05C}" srcOrd="7" destOrd="0" presId="urn:microsoft.com/office/officeart/2005/8/layout/bList2"/>
    <dgm:cxn modelId="{20532C6D-A759-41B6-93E9-66226297CFBD}" type="presParOf" srcId="{016F2DF5-90A5-4202-8EE8-2D153FEFD174}" destId="{1E81310A-359E-407F-8FA4-F54E521583BD}" srcOrd="8" destOrd="0" presId="urn:microsoft.com/office/officeart/2005/8/layout/bList2"/>
    <dgm:cxn modelId="{B10EF035-8BB7-43F2-93FB-E40E94C7A5E2}" type="presParOf" srcId="{1E81310A-359E-407F-8FA4-F54E521583BD}" destId="{9D8A5435-F2D8-4B55-8314-C2D523DE6231}" srcOrd="0" destOrd="0" presId="urn:microsoft.com/office/officeart/2005/8/layout/bList2"/>
    <dgm:cxn modelId="{C6B0E0D9-E3EC-4E34-B948-207E8ADC6FB3}" type="presParOf" srcId="{1E81310A-359E-407F-8FA4-F54E521583BD}" destId="{6EFDC2B2-962E-47F2-B71D-1017E864D631}" srcOrd="1" destOrd="0" presId="urn:microsoft.com/office/officeart/2005/8/layout/bList2"/>
    <dgm:cxn modelId="{F4DB0B3A-67A4-4F2B-9C2B-7941C88045F3}" type="presParOf" srcId="{1E81310A-359E-407F-8FA4-F54E521583BD}" destId="{945F8C29-93E7-42E2-A14F-01EEEA8D353A}" srcOrd="2" destOrd="0" presId="urn:microsoft.com/office/officeart/2005/8/layout/bList2"/>
    <dgm:cxn modelId="{34C7DAA4-6FAB-4858-AC9A-A6827C83F9A2}" type="presParOf" srcId="{1E81310A-359E-407F-8FA4-F54E521583BD}" destId="{B3205F46-6DDC-455B-8FEC-0CBFE043CC45}" srcOrd="3" destOrd="0" presId="urn:microsoft.com/office/officeart/2005/8/layout/bList2"/>
    <dgm:cxn modelId="{A8AF70D6-0ED5-4BC0-B26F-26A85856508F}" type="presParOf" srcId="{016F2DF5-90A5-4202-8EE8-2D153FEFD174}" destId="{2E873B38-4F46-4DB5-9D7F-4E4C705B981F}" srcOrd="9" destOrd="0" presId="urn:microsoft.com/office/officeart/2005/8/layout/bList2"/>
    <dgm:cxn modelId="{018E0962-0CE9-4D39-BA9C-84886F2AE6C1}" type="presParOf" srcId="{016F2DF5-90A5-4202-8EE8-2D153FEFD174}" destId="{B52AC8AD-48D6-431B-9E6E-889CE8A65430}" srcOrd="10" destOrd="0" presId="urn:microsoft.com/office/officeart/2005/8/layout/bList2"/>
    <dgm:cxn modelId="{B196C466-4CAA-4B39-844D-4A46C4272E38}" type="presParOf" srcId="{B52AC8AD-48D6-431B-9E6E-889CE8A65430}" destId="{96429935-CE9F-48E6-8C15-A02532906E63}" srcOrd="0" destOrd="0" presId="urn:microsoft.com/office/officeart/2005/8/layout/bList2"/>
    <dgm:cxn modelId="{CC921E9D-9E1F-41F6-9474-23A4B9155E31}" type="presParOf" srcId="{B52AC8AD-48D6-431B-9E6E-889CE8A65430}" destId="{35449F3D-7899-4928-BE77-740B1D32F916}" srcOrd="1" destOrd="0" presId="urn:microsoft.com/office/officeart/2005/8/layout/bList2"/>
    <dgm:cxn modelId="{F5D8924B-D791-431B-857F-A00115B871D7}" type="presParOf" srcId="{B52AC8AD-48D6-431B-9E6E-889CE8A65430}" destId="{AD8556C4-B9B9-46FF-87C6-DC20B43A38E6}" srcOrd="2" destOrd="0" presId="urn:microsoft.com/office/officeart/2005/8/layout/bList2"/>
    <dgm:cxn modelId="{AC7267CC-4638-4D9A-BC29-E8FEEC41D5A0}" type="presParOf" srcId="{B52AC8AD-48D6-431B-9E6E-889CE8A65430}" destId="{D45C72F4-EAA2-4F6E-AA77-E189CDEA7CFE}" srcOrd="3" destOrd="0" presId="urn:microsoft.com/office/officeart/2005/8/layout/bList2"/>
    <dgm:cxn modelId="{E40A37F9-2991-48F5-860E-3D9B47764126}" type="presParOf" srcId="{016F2DF5-90A5-4202-8EE8-2D153FEFD174}" destId="{5FA6AEC9-266D-41A8-99F4-CFC1308D24E4}" srcOrd="11" destOrd="0" presId="urn:microsoft.com/office/officeart/2005/8/layout/bList2"/>
    <dgm:cxn modelId="{D36EC1E9-915A-4CE4-BAB5-C39B6CC286A7}" type="presParOf" srcId="{016F2DF5-90A5-4202-8EE8-2D153FEFD174}" destId="{65BAE236-EC63-4346-B7D5-8C41D7DD952B}" srcOrd="12" destOrd="0" presId="urn:microsoft.com/office/officeart/2005/8/layout/bList2"/>
    <dgm:cxn modelId="{68C22688-DD48-4769-8F62-8CB1261510E4}" type="presParOf" srcId="{65BAE236-EC63-4346-B7D5-8C41D7DD952B}" destId="{BB527B80-D2EA-42D5-8DDB-B30F94A8F016}" srcOrd="0" destOrd="0" presId="urn:microsoft.com/office/officeart/2005/8/layout/bList2"/>
    <dgm:cxn modelId="{E978F677-4776-40E6-801F-5471B84436B3}" type="presParOf" srcId="{65BAE236-EC63-4346-B7D5-8C41D7DD952B}" destId="{48BC8770-B33E-4CF0-8503-6F0074C383F0}" srcOrd="1" destOrd="0" presId="urn:microsoft.com/office/officeart/2005/8/layout/bList2"/>
    <dgm:cxn modelId="{B2CA9452-B701-41AF-BF01-E973135DB484}" type="presParOf" srcId="{65BAE236-EC63-4346-B7D5-8C41D7DD952B}" destId="{F2797F83-0449-41DC-9EC6-0450750F05DA}" srcOrd="2" destOrd="0" presId="urn:microsoft.com/office/officeart/2005/8/layout/bList2"/>
    <dgm:cxn modelId="{0095B598-4001-47D0-B148-CCD69E6CA3D2}" type="presParOf" srcId="{65BAE236-EC63-4346-B7D5-8C41D7DD952B}" destId="{292E6EA1-10C5-4511-8FB6-3500E56EB6B9}" srcOrd="3" destOrd="0" presId="urn:microsoft.com/office/officeart/2005/8/layout/bList2"/>
    <dgm:cxn modelId="{EC66B317-1698-49DD-90B7-AA0B2E46608C}" type="presParOf" srcId="{016F2DF5-90A5-4202-8EE8-2D153FEFD174}" destId="{61730A5F-8A14-4776-8E5E-CDAFAE0A05C3}" srcOrd="13" destOrd="0" presId="urn:microsoft.com/office/officeart/2005/8/layout/bList2"/>
    <dgm:cxn modelId="{2E2D0D1D-15F1-4397-AADC-F29BC67E939C}" type="presParOf" srcId="{016F2DF5-90A5-4202-8EE8-2D153FEFD174}" destId="{ABAC2FE4-BEFF-43E6-947C-0D060C5D3C4E}" srcOrd="14" destOrd="0" presId="urn:microsoft.com/office/officeart/2005/8/layout/bList2"/>
    <dgm:cxn modelId="{961912C2-89DF-46B1-9C79-726549B969C8}" type="presParOf" srcId="{ABAC2FE4-BEFF-43E6-947C-0D060C5D3C4E}" destId="{4324AEAD-C29D-4373-9C96-351266E0DC3A}" srcOrd="0" destOrd="0" presId="urn:microsoft.com/office/officeart/2005/8/layout/bList2"/>
    <dgm:cxn modelId="{813EBD99-151F-436F-AE07-E765E5D8E1CA}" type="presParOf" srcId="{ABAC2FE4-BEFF-43E6-947C-0D060C5D3C4E}" destId="{F0850957-7A85-4154-818A-6CEEEEA12422}" srcOrd="1" destOrd="0" presId="urn:microsoft.com/office/officeart/2005/8/layout/bList2"/>
    <dgm:cxn modelId="{8FA10CDA-480E-4B52-B931-492CEAF0EE81}" type="presParOf" srcId="{ABAC2FE4-BEFF-43E6-947C-0D060C5D3C4E}" destId="{D6210599-984B-471A-AB67-F69FE2D5AC18}" srcOrd="2" destOrd="0" presId="urn:microsoft.com/office/officeart/2005/8/layout/bList2"/>
    <dgm:cxn modelId="{88E6FFD0-C825-4A85-A81E-5B9E6A2B7906}" type="presParOf" srcId="{ABAC2FE4-BEFF-43E6-947C-0D060C5D3C4E}" destId="{874BAB4A-8DB4-4A34-9E4F-4D9AF2D86B4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6150-A6F9-4D68-8C60-0066996E6F7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DB19-D135-43E6-BAED-2776B71DC4DB}">
      <dsp:nvSpPr>
        <dsp:cNvPr id="0" name=""/>
        <dsp:cNvSpPr/>
      </dsp:nvSpPr>
      <dsp:spPr>
        <a:xfrm>
          <a:off x="0" y="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Igualdad</a:t>
          </a:r>
          <a:endParaRPr lang="es-CO" sz="1800" kern="1200" dirty="0"/>
        </a:p>
      </dsp:txBody>
      <dsp:txXfrm>
        <a:off x="0" y="0"/>
        <a:ext cx="6096000" cy="508000"/>
      </dsp:txXfrm>
    </dsp:sp>
    <dsp:sp modelId="{F6E8BEDD-8894-47EE-8092-97D562B1C315}">
      <dsp:nvSpPr>
        <dsp:cNvPr id="0" name=""/>
        <dsp:cNvSpPr/>
      </dsp:nvSpPr>
      <dsp:spPr>
        <a:xfrm>
          <a:off x="0" y="508000"/>
          <a:ext cx="6096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A46E0-A756-4AC5-B9A9-774BD9C951F3}">
      <dsp:nvSpPr>
        <dsp:cNvPr id="0" name=""/>
        <dsp:cNvSpPr/>
      </dsp:nvSpPr>
      <dsp:spPr>
        <a:xfrm>
          <a:off x="0" y="508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Responsabilidad Social</a:t>
          </a:r>
          <a:endParaRPr lang="es-CO" sz="1800" kern="1200" dirty="0"/>
        </a:p>
      </dsp:txBody>
      <dsp:txXfrm>
        <a:off x="0" y="508000"/>
        <a:ext cx="6096000" cy="508000"/>
      </dsp:txXfrm>
    </dsp:sp>
    <dsp:sp modelId="{F9008A90-9428-4F3E-8067-8B5C2CDE295F}">
      <dsp:nvSpPr>
        <dsp:cNvPr id="0" name=""/>
        <dsp:cNvSpPr/>
      </dsp:nvSpPr>
      <dsp:spPr>
        <a:xfrm>
          <a:off x="0" y="1016000"/>
          <a:ext cx="6096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89730-D04B-4CAA-B83A-789D23A22A48}">
      <dsp:nvSpPr>
        <dsp:cNvPr id="0" name=""/>
        <dsp:cNvSpPr/>
      </dsp:nvSpPr>
      <dsp:spPr>
        <a:xfrm>
          <a:off x="0" y="1016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Investigación y Docencia</a:t>
          </a:r>
        </a:p>
      </dsp:txBody>
      <dsp:txXfrm>
        <a:off x="0" y="1016000"/>
        <a:ext cx="6096000" cy="508000"/>
      </dsp:txXfrm>
    </dsp:sp>
    <dsp:sp modelId="{88A72EDA-B03B-4855-A64E-E5745966047D}">
      <dsp:nvSpPr>
        <dsp:cNvPr id="0" name=""/>
        <dsp:cNvSpPr/>
      </dsp:nvSpPr>
      <dsp:spPr>
        <a:xfrm>
          <a:off x="0" y="1523999"/>
          <a:ext cx="6096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C4352-B213-40E4-B53C-C09138151ED0}">
      <dsp:nvSpPr>
        <dsp:cNvPr id="0" name=""/>
        <dsp:cNvSpPr/>
      </dsp:nvSpPr>
      <dsp:spPr>
        <a:xfrm>
          <a:off x="0" y="1523999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Extensión y Proyección Social</a:t>
          </a:r>
        </a:p>
      </dsp:txBody>
      <dsp:txXfrm>
        <a:off x="0" y="1523999"/>
        <a:ext cx="6096000" cy="508000"/>
      </dsp:txXfrm>
    </dsp:sp>
    <dsp:sp modelId="{A1CB9FAD-440A-437C-8C1D-EAE078F6D6FA}">
      <dsp:nvSpPr>
        <dsp:cNvPr id="0" name=""/>
        <dsp:cNvSpPr/>
      </dsp:nvSpPr>
      <dsp:spPr>
        <a:xfrm>
          <a:off x="0" y="2032000"/>
          <a:ext cx="6096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DA2A4-E5A6-474D-8810-BAC2BBAF8BCC}">
      <dsp:nvSpPr>
        <dsp:cNvPr id="0" name=""/>
        <dsp:cNvSpPr/>
      </dsp:nvSpPr>
      <dsp:spPr>
        <a:xfrm>
          <a:off x="0" y="2032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Autoevaluación</a:t>
          </a:r>
        </a:p>
      </dsp:txBody>
      <dsp:txXfrm>
        <a:off x="0" y="2032000"/>
        <a:ext cx="6096000" cy="508000"/>
      </dsp:txXfrm>
    </dsp:sp>
    <dsp:sp modelId="{3E20A549-E096-4622-8E6E-1C51B3FE033C}">
      <dsp:nvSpPr>
        <dsp:cNvPr id="0" name=""/>
        <dsp:cNvSpPr/>
      </dsp:nvSpPr>
      <dsp:spPr>
        <a:xfrm>
          <a:off x="0" y="2539999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32FCB-75C6-4069-8986-31FA517E13D2}">
      <dsp:nvSpPr>
        <dsp:cNvPr id="0" name=""/>
        <dsp:cNvSpPr/>
      </dsp:nvSpPr>
      <dsp:spPr>
        <a:xfrm>
          <a:off x="0" y="2540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Cooperación Interinstitucional</a:t>
          </a:r>
        </a:p>
      </dsp:txBody>
      <dsp:txXfrm>
        <a:off x="0" y="2540000"/>
        <a:ext cx="6096000" cy="508000"/>
      </dsp:txXfrm>
    </dsp:sp>
    <dsp:sp modelId="{267E7F0C-C6FF-4CC3-A87E-4D3A1B74A3F5}">
      <dsp:nvSpPr>
        <dsp:cNvPr id="0" name=""/>
        <dsp:cNvSpPr/>
      </dsp:nvSpPr>
      <dsp:spPr>
        <a:xfrm>
          <a:off x="0" y="3047999"/>
          <a:ext cx="6096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F63FA-355C-4F52-9259-9E29FD82A622}">
      <dsp:nvSpPr>
        <dsp:cNvPr id="0" name=""/>
        <dsp:cNvSpPr/>
      </dsp:nvSpPr>
      <dsp:spPr>
        <a:xfrm>
          <a:off x="0" y="3048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Participación</a:t>
          </a:r>
        </a:p>
      </dsp:txBody>
      <dsp:txXfrm>
        <a:off x="0" y="3048000"/>
        <a:ext cx="6096000" cy="508000"/>
      </dsp:txXfrm>
    </dsp:sp>
    <dsp:sp modelId="{913619E9-1E98-40C2-89E8-BA2D5D52059D}">
      <dsp:nvSpPr>
        <dsp:cNvPr id="0" name=""/>
        <dsp:cNvSpPr/>
      </dsp:nvSpPr>
      <dsp:spPr>
        <a:xfrm>
          <a:off x="0" y="3556000"/>
          <a:ext cx="6096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B0AD6-3153-4235-B8F0-7BF369F4C189}">
      <dsp:nvSpPr>
        <dsp:cNvPr id="0" name=""/>
        <dsp:cNvSpPr/>
      </dsp:nvSpPr>
      <dsp:spPr>
        <a:xfrm>
          <a:off x="0" y="3556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Asociación</a:t>
          </a:r>
        </a:p>
      </dsp:txBody>
      <dsp:txXfrm>
        <a:off x="0" y="3556000"/>
        <a:ext cx="6096000" cy="50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6150-A6F9-4D68-8C60-0066996E6F7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DB19-D135-43E6-BAED-2776B71DC4DB}">
      <dsp:nvSpPr>
        <dsp:cNvPr id="0" name=""/>
        <dsp:cNvSpPr/>
      </dsp:nvSpPr>
      <dsp:spPr>
        <a:xfrm>
          <a:off x="0" y="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Honradez</a:t>
          </a:r>
          <a:endParaRPr lang="es-CO" sz="1800" kern="1200" dirty="0"/>
        </a:p>
      </dsp:txBody>
      <dsp:txXfrm>
        <a:off x="0" y="0"/>
        <a:ext cx="6096000" cy="508000"/>
      </dsp:txXfrm>
    </dsp:sp>
    <dsp:sp modelId="{F6E8BEDD-8894-47EE-8092-97D562B1C315}">
      <dsp:nvSpPr>
        <dsp:cNvPr id="0" name=""/>
        <dsp:cNvSpPr/>
      </dsp:nvSpPr>
      <dsp:spPr>
        <a:xfrm>
          <a:off x="0" y="508000"/>
          <a:ext cx="6096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A46E0-A756-4AC5-B9A9-774BD9C951F3}">
      <dsp:nvSpPr>
        <dsp:cNvPr id="0" name=""/>
        <dsp:cNvSpPr/>
      </dsp:nvSpPr>
      <dsp:spPr>
        <a:xfrm>
          <a:off x="0" y="508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Responsabilidad</a:t>
          </a:r>
          <a:endParaRPr lang="es-CO" sz="1800" kern="1200" dirty="0"/>
        </a:p>
      </dsp:txBody>
      <dsp:txXfrm>
        <a:off x="0" y="508000"/>
        <a:ext cx="6096000" cy="508000"/>
      </dsp:txXfrm>
    </dsp:sp>
    <dsp:sp modelId="{F9008A90-9428-4F3E-8067-8B5C2CDE295F}">
      <dsp:nvSpPr>
        <dsp:cNvPr id="0" name=""/>
        <dsp:cNvSpPr/>
      </dsp:nvSpPr>
      <dsp:spPr>
        <a:xfrm>
          <a:off x="0" y="1016000"/>
          <a:ext cx="6096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89730-D04B-4CAA-B83A-789D23A22A48}">
      <dsp:nvSpPr>
        <dsp:cNvPr id="0" name=""/>
        <dsp:cNvSpPr/>
      </dsp:nvSpPr>
      <dsp:spPr>
        <a:xfrm>
          <a:off x="0" y="1016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Pertinencia Institucional</a:t>
          </a:r>
        </a:p>
      </dsp:txBody>
      <dsp:txXfrm>
        <a:off x="0" y="1016000"/>
        <a:ext cx="6096000" cy="508000"/>
      </dsp:txXfrm>
    </dsp:sp>
    <dsp:sp modelId="{88A72EDA-B03B-4855-A64E-E5745966047D}">
      <dsp:nvSpPr>
        <dsp:cNvPr id="0" name=""/>
        <dsp:cNvSpPr/>
      </dsp:nvSpPr>
      <dsp:spPr>
        <a:xfrm>
          <a:off x="0" y="1523999"/>
          <a:ext cx="6096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C4352-B213-40E4-B53C-C09138151ED0}">
      <dsp:nvSpPr>
        <dsp:cNvPr id="0" name=""/>
        <dsp:cNvSpPr/>
      </dsp:nvSpPr>
      <dsp:spPr>
        <a:xfrm>
          <a:off x="0" y="1523999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Transparencia</a:t>
          </a:r>
        </a:p>
      </dsp:txBody>
      <dsp:txXfrm>
        <a:off x="0" y="1523999"/>
        <a:ext cx="6096000" cy="508000"/>
      </dsp:txXfrm>
    </dsp:sp>
    <dsp:sp modelId="{A1CB9FAD-440A-437C-8C1D-EAE078F6D6FA}">
      <dsp:nvSpPr>
        <dsp:cNvPr id="0" name=""/>
        <dsp:cNvSpPr/>
      </dsp:nvSpPr>
      <dsp:spPr>
        <a:xfrm>
          <a:off x="0" y="2032000"/>
          <a:ext cx="6096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DA2A4-E5A6-474D-8810-BAC2BBAF8BCC}">
      <dsp:nvSpPr>
        <dsp:cNvPr id="0" name=""/>
        <dsp:cNvSpPr/>
      </dsp:nvSpPr>
      <dsp:spPr>
        <a:xfrm>
          <a:off x="0" y="2032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Respeto</a:t>
          </a:r>
        </a:p>
      </dsp:txBody>
      <dsp:txXfrm>
        <a:off x="0" y="2032000"/>
        <a:ext cx="6096000" cy="508000"/>
      </dsp:txXfrm>
    </dsp:sp>
    <dsp:sp modelId="{3E20A549-E096-4622-8E6E-1C51B3FE033C}">
      <dsp:nvSpPr>
        <dsp:cNvPr id="0" name=""/>
        <dsp:cNvSpPr/>
      </dsp:nvSpPr>
      <dsp:spPr>
        <a:xfrm>
          <a:off x="0" y="2539999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32FCB-75C6-4069-8986-31FA517E13D2}">
      <dsp:nvSpPr>
        <dsp:cNvPr id="0" name=""/>
        <dsp:cNvSpPr/>
      </dsp:nvSpPr>
      <dsp:spPr>
        <a:xfrm>
          <a:off x="0" y="2540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Eficiencia</a:t>
          </a:r>
        </a:p>
      </dsp:txBody>
      <dsp:txXfrm>
        <a:off x="0" y="2540000"/>
        <a:ext cx="6096000" cy="508000"/>
      </dsp:txXfrm>
    </dsp:sp>
    <dsp:sp modelId="{267E7F0C-C6FF-4CC3-A87E-4D3A1B74A3F5}">
      <dsp:nvSpPr>
        <dsp:cNvPr id="0" name=""/>
        <dsp:cNvSpPr/>
      </dsp:nvSpPr>
      <dsp:spPr>
        <a:xfrm>
          <a:off x="0" y="3047999"/>
          <a:ext cx="6096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F63FA-355C-4F52-9259-9E29FD82A622}">
      <dsp:nvSpPr>
        <dsp:cNvPr id="0" name=""/>
        <dsp:cNvSpPr/>
      </dsp:nvSpPr>
      <dsp:spPr>
        <a:xfrm>
          <a:off x="0" y="3048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Lealtad</a:t>
          </a:r>
        </a:p>
      </dsp:txBody>
      <dsp:txXfrm>
        <a:off x="0" y="3048000"/>
        <a:ext cx="6096000" cy="508000"/>
      </dsp:txXfrm>
    </dsp:sp>
    <dsp:sp modelId="{913619E9-1E98-40C2-89E8-BA2D5D52059D}">
      <dsp:nvSpPr>
        <dsp:cNvPr id="0" name=""/>
        <dsp:cNvSpPr/>
      </dsp:nvSpPr>
      <dsp:spPr>
        <a:xfrm>
          <a:off x="0" y="3556000"/>
          <a:ext cx="6096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B0AD6-3153-4235-B8F0-7BF369F4C189}">
      <dsp:nvSpPr>
        <dsp:cNvPr id="0" name=""/>
        <dsp:cNvSpPr/>
      </dsp:nvSpPr>
      <dsp:spPr>
        <a:xfrm>
          <a:off x="0" y="3556000"/>
          <a:ext cx="6096000" cy="5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Tolerancia</a:t>
          </a:r>
        </a:p>
      </dsp:txBody>
      <dsp:txXfrm>
        <a:off x="0" y="3556000"/>
        <a:ext cx="6096000" cy="50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6150-A6F9-4D68-8C60-0066996E6F77}">
      <dsp:nvSpPr>
        <dsp:cNvPr id="0" name=""/>
        <dsp:cNvSpPr/>
      </dsp:nvSpPr>
      <dsp:spPr>
        <a:xfrm>
          <a:off x="0" y="1984"/>
          <a:ext cx="533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DB19-D135-43E6-BAED-2776B71DC4DB}">
      <dsp:nvSpPr>
        <dsp:cNvPr id="0" name=""/>
        <dsp:cNvSpPr/>
      </dsp:nvSpPr>
      <dsp:spPr>
        <a:xfrm>
          <a:off x="0" y="1984"/>
          <a:ext cx="53340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Cumplimiento Líneas Estratégicas del PEI</a:t>
          </a:r>
          <a:endParaRPr lang="es-CO" sz="1800" kern="1200" dirty="0"/>
        </a:p>
      </dsp:txBody>
      <dsp:txXfrm>
        <a:off x="0" y="1984"/>
        <a:ext cx="5334000" cy="676671"/>
      </dsp:txXfrm>
    </dsp:sp>
    <dsp:sp modelId="{F6E8BEDD-8894-47EE-8092-97D562B1C315}">
      <dsp:nvSpPr>
        <dsp:cNvPr id="0" name=""/>
        <dsp:cNvSpPr/>
      </dsp:nvSpPr>
      <dsp:spPr>
        <a:xfrm>
          <a:off x="0" y="678656"/>
          <a:ext cx="5334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A46E0-A756-4AC5-B9A9-774BD9C951F3}">
      <dsp:nvSpPr>
        <dsp:cNvPr id="0" name=""/>
        <dsp:cNvSpPr/>
      </dsp:nvSpPr>
      <dsp:spPr>
        <a:xfrm>
          <a:off x="0" y="678656"/>
          <a:ext cx="53340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Desarrollo Sostenible.</a:t>
          </a:r>
          <a:endParaRPr lang="es-CO" sz="1800" kern="1200" dirty="0"/>
        </a:p>
      </dsp:txBody>
      <dsp:txXfrm>
        <a:off x="0" y="678656"/>
        <a:ext cx="5334000" cy="676671"/>
      </dsp:txXfrm>
    </dsp:sp>
    <dsp:sp modelId="{F9008A90-9428-4F3E-8067-8B5C2CDE295F}">
      <dsp:nvSpPr>
        <dsp:cNvPr id="0" name=""/>
        <dsp:cNvSpPr/>
      </dsp:nvSpPr>
      <dsp:spPr>
        <a:xfrm>
          <a:off x="0" y="1355328"/>
          <a:ext cx="5334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89730-D04B-4CAA-B83A-789D23A22A48}">
      <dsp:nvSpPr>
        <dsp:cNvPr id="0" name=""/>
        <dsp:cNvSpPr/>
      </dsp:nvSpPr>
      <dsp:spPr>
        <a:xfrm>
          <a:off x="0" y="1355328"/>
          <a:ext cx="53340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Servicios </a:t>
          </a:r>
          <a:r>
            <a:rPr lang="es-CO" sz="1800" kern="1200" dirty="0" err="1" smtClean="0"/>
            <a:t>ecosistémicos</a:t>
          </a:r>
          <a:endParaRPr lang="es-CO" sz="1800" kern="1200" dirty="0" smtClean="0"/>
        </a:p>
      </dsp:txBody>
      <dsp:txXfrm>
        <a:off x="0" y="1355328"/>
        <a:ext cx="5334000" cy="676671"/>
      </dsp:txXfrm>
    </dsp:sp>
    <dsp:sp modelId="{88A72EDA-B03B-4855-A64E-E5745966047D}">
      <dsp:nvSpPr>
        <dsp:cNvPr id="0" name=""/>
        <dsp:cNvSpPr/>
      </dsp:nvSpPr>
      <dsp:spPr>
        <a:xfrm>
          <a:off x="0" y="2031999"/>
          <a:ext cx="5334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C4352-B213-40E4-B53C-C09138151ED0}">
      <dsp:nvSpPr>
        <dsp:cNvPr id="0" name=""/>
        <dsp:cNvSpPr/>
      </dsp:nvSpPr>
      <dsp:spPr>
        <a:xfrm>
          <a:off x="0" y="2032000"/>
          <a:ext cx="53340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Producción más limpia.</a:t>
          </a:r>
        </a:p>
      </dsp:txBody>
      <dsp:txXfrm>
        <a:off x="0" y="2032000"/>
        <a:ext cx="5334000" cy="676671"/>
      </dsp:txXfrm>
    </dsp:sp>
    <dsp:sp modelId="{A1CB9FAD-440A-437C-8C1D-EAE078F6D6FA}">
      <dsp:nvSpPr>
        <dsp:cNvPr id="0" name=""/>
        <dsp:cNvSpPr/>
      </dsp:nvSpPr>
      <dsp:spPr>
        <a:xfrm>
          <a:off x="0" y="2708671"/>
          <a:ext cx="5334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DA2A4-E5A6-474D-8810-BAC2BBAF8BCC}">
      <dsp:nvSpPr>
        <dsp:cNvPr id="0" name=""/>
        <dsp:cNvSpPr/>
      </dsp:nvSpPr>
      <dsp:spPr>
        <a:xfrm>
          <a:off x="0" y="2708671"/>
          <a:ext cx="53340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Consumo Sostenible</a:t>
          </a:r>
        </a:p>
      </dsp:txBody>
      <dsp:txXfrm>
        <a:off x="0" y="2708671"/>
        <a:ext cx="5334000" cy="676671"/>
      </dsp:txXfrm>
    </dsp:sp>
    <dsp:sp modelId="{3E20A549-E096-4622-8E6E-1C51B3FE033C}">
      <dsp:nvSpPr>
        <dsp:cNvPr id="0" name=""/>
        <dsp:cNvSpPr/>
      </dsp:nvSpPr>
      <dsp:spPr>
        <a:xfrm>
          <a:off x="0" y="3385343"/>
          <a:ext cx="533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32FCB-75C6-4069-8986-31FA517E13D2}">
      <dsp:nvSpPr>
        <dsp:cNvPr id="0" name=""/>
        <dsp:cNvSpPr/>
      </dsp:nvSpPr>
      <dsp:spPr>
        <a:xfrm>
          <a:off x="0" y="3385343"/>
          <a:ext cx="5334000" cy="67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Cultura ciudadana.</a:t>
          </a:r>
        </a:p>
      </dsp:txBody>
      <dsp:txXfrm>
        <a:off x="0" y="3385343"/>
        <a:ext cx="5334000" cy="676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71362-73A8-4727-B0C2-53B0765C8B71}">
      <dsp:nvSpPr>
        <dsp:cNvPr id="0" name=""/>
        <dsp:cNvSpPr/>
      </dsp:nvSpPr>
      <dsp:spPr>
        <a:xfrm>
          <a:off x="345688" y="2702"/>
          <a:ext cx="1794051" cy="1339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Implementar acciones de responsabilidad social, éticas y  ambientales al currículo.</a:t>
          </a:r>
          <a:endParaRPr lang="es-CO" sz="1400" kern="1200" dirty="0"/>
        </a:p>
      </dsp:txBody>
      <dsp:txXfrm>
        <a:off x="377068" y="34082"/>
        <a:ext cx="1731291" cy="1307841"/>
      </dsp:txXfrm>
    </dsp:sp>
    <dsp:sp modelId="{4801AECD-5766-4BCB-8AB7-BE126ECB0184}">
      <dsp:nvSpPr>
        <dsp:cNvPr id="0" name=""/>
        <dsp:cNvSpPr/>
      </dsp:nvSpPr>
      <dsp:spPr>
        <a:xfrm>
          <a:off x="345688" y="1341924"/>
          <a:ext cx="1794051" cy="5758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Integralidad el Plan de Acción del Sistema Ambiental con el Currículo</a:t>
          </a:r>
          <a:endParaRPr lang="es-CO" sz="1050" kern="1200" dirty="0"/>
        </a:p>
      </dsp:txBody>
      <dsp:txXfrm>
        <a:off x="345688" y="1341924"/>
        <a:ext cx="1263416" cy="575865"/>
      </dsp:txXfrm>
    </dsp:sp>
    <dsp:sp modelId="{88867DF1-B96B-457C-9FCA-87C82A84FBD4}">
      <dsp:nvSpPr>
        <dsp:cNvPr id="0" name=""/>
        <dsp:cNvSpPr/>
      </dsp:nvSpPr>
      <dsp:spPr>
        <a:xfrm>
          <a:off x="1659856" y="1433395"/>
          <a:ext cx="627918" cy="6279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89E80-CD69-4F8E-8F11-35729857CA0C}">
      <dsp:nvSpPr>
        <dsp:cNvPr id="0" name=""/>
        <dsp:cNvSpPr/>
      </dsp:nvSpPr>
      <dsp:spPr>
        <a:xfrm>
          <a:off x="2443337" y="2702"/>
          <a:ext cx="1794051" cy="1339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Generar conciencia en la comunidad universitaria con proyección social en el buen uso y manejo de los recursos naturales, físicos y económicos.</a:t>
          </a:r>
          <a:endParaRPr lang="es-CO" sz="1200" kern="1200" dirty="0"/>
        </a:p>
      </dsp:txBody>
      <dsp:txXfrm>
        <a:off x="2474717" y="34082"/>
        <a:ext cx="1731291" cy="1307841"/>
      </dsp:txXfrm>
    </dsp:sp>
    <dsp:sp modelId="{EDE5D110-599D-47FE-9559-F1000D4113B9}">
      <dsp:nvSpPr>
        <dsp:cNvPr id="0" name=""/>
        <dsp:cNvSpPr/>
      </dsp:nvSpPr>
      <dsp:spPr>
        <a:xfrm>
          <a:off x="2443337" y="1341924"/>
          <a:ext cx="1794051" cy="5758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Conservación y aprovechamiento sostenible de los recursos naturales</a:t>
          </a:r>
          <a:endParaRPr lang="es-CO" sz="1100" kern="1200" dirty="0"/>
        </a:p>
      </dsp:txBody>
      <dsp:txXfrm>
        <a:off x="2443337" y="1341924"/>
        <a:ext cx="1263416" cy="575865"/>
      </dsp:txXfrm>
    </dsp:sp>
    <dsp:sp modelId="{C83A6E9B-A6C8-40D9-9171-16AB5D822548}">
      <dsp:nvSpPr>
        <dsp:cNvPr id="0" name=""/>
        <dsp:cNvSpPr/>
      </dsp:nvSpPr>
      <dsp:spPr>
        <a:xfrm>
          <a:off x="3757505" y="1433395"/>
          <a:ext cx="627918" cy="62791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8B3F-26B6-4CDD-AB4B-8B198CCE39A9}">
      <dsp:nvSpPr>
        <dsp:cNvPr id="0" name=""/>
        <dsp:cNvSpPr/>
      </dsp:nvSpPr>
      <dsp:spPr>
        <a:xfrm>
          <a:off x="4540986" y="2702"/>
          <a:ext cx="1794051" cy="1339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Estimular en la comunidad universitaria la participación activa en los procesos que generen conocimientos en el aprovechamiento sustentable de los recursos.</a:t>
          </a:r>
          <a:endParaRPr lang="es-CO" sz="1100" kern="1200" dirty="0"/>
        </a:p>
      </dsp:txBody>
      <dsp:txXfrm>
        <a:off x="4572366" y="34082"/>
        <a:ext cx="1731291" cy="1307841"/>
      </dsp:txXfrm>
    </dsp:sp>
    <dsp:sp modelId="{9263A717-77BB-49CE-91BE-B30F7FE51644}">
      <dsp:nvSpPr>
        <dsp:cNvPr id="0" name=""/>
        <dsp:cNvSpPr/>
      </dsp:nvSpPr>
      <dsp:spPr>
        <a:xfrm>
          <a:off x="4540986" y="1341924"/>
          <a:ext cx="1794051" cy="5758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Calidad ambiental</a:t>
          </a:r>
        </a:p>
      </dsp:txBody>
      <dsp:txXfrm>
        <a:off x="4540986" y="1341924"/>
        <a:ext cx="1263416" cy="575865"/>
      </dsp:txXfrm>
    </dsp:sp>
    <dsp:sp modelId="{8107B06D-264A-4ADC-A10F-A042E81F6C52}">
      <dsp:nvSpPr>
        <dsp:cNvPr id="0" name=""/>
        <dsp:cNvSpPr/>
      </dsp:nvSpPr>
      <dsp:spPr>
        <a:xfrm>
          <a:off x="5855154" y="1433395"/>
          <a:ext cx="627918" cy="6279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D0669-26C1-43B1-961A-7EBB47E016F1}">
      <dsp:nvSpPr>
        <dsp:cNvPr id="0" name=""/>
        <dsp:cNvSpPr/>
      </dsp:nvSpPr>
      <dsp:spPr>
        <a:xfrm>
          <a:off x="6638635" y="2702"/>
          <a:ext cx="1981584" cy="1339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Impulsar alternativas productivas sostenibles con las comunidades vecinas de la Universidad, a través de procesos académicos.</a:t>
          </a:r>
          <a:endParaRPr lang="es-CO" sz="1400" kern="1200" dirty="0"/>
        </a:p>
      </dsp:txBody>
      <dsp:txXfrm>
        <a:off x="6670015" y="34082"/>
        <a:ext cx="1918824" cy="1307841"/>
      </dsp:txXfrm>
    </dsp:sp>
    <dsp:sp modelId="{C98C97B8-7F46-4713-836F-9F975DEFA9F1}">
      <dsp:nvSpPr>
        <dsp:cNvPr id="0" name=""/>
        <dsp:cNvSpPr/>
      </dsp:nvSpPr>
      <dsp:spPr>
        <a:xfrm>
          <a:off x="6657158" y="1341924"/>
          <a:ext cx="1944537" cy="5758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Emprendimiento</a:t>
          </a:r>
        </a:p>
      </dsp:txBody>
      <dsp:txXfrm>
        <a:off x="6657158" y="1341924"/>
        <a:ext cx="1369392" cy="575865"/>
      </dsp:txXfrm>
    </dsp:sp>
    <dsp:sp modelId="{0F161BEF-C036-43B1-BB8F-F21E3CFD12F6}">
      <dsp:nvSpPr>
        <dsp:cNvPr id="0" name=""/>
        <dsp:cNvSpPr/>
      </dsp:nvSpPr>
      <dsp:spPr>
        <a:xfrm>
          <a:off x="8046568" y="1433395"/>
          <a:ext cx="627918" cy="6279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A5435-F2D8-4B55-8314-C2D523DE6231}">
      <dsp:nvSpPr>
        <dsp:cNvPr id="0" name=""/>
        <dsp:cNvSpPr/>
      </dsp:nvSpPr>
      <dsp:spPr>
        <a:xfrm>
          <a:off x="392571" y="2392071"/>
          <a:ext cx="1794051" cy="15071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Promover la adecuada orientación de políticas públicas para hacer sinergias que garanticen el uso sustentable de los recursos.</a:t>
          </a:r>
          <a:endParaRPr lang="es-CO" sz="1400" kern="1200" dirty="0"/>
        </a:p>
      </dsp:txBody>
      <dsp:txXfrm>
        <a:off x="427884" y="2427384"/>
        <a:ext cx="1723425" cy="1471793"/>
      </dsp:txXfrm>
    </dsp:sp>
    <dsp:sp modelId="{945F8C29-93E7-42E2-A14F-01EEEA8D353A}">
      <dsp:nvSpPr>
        <dsp:cNvPr id="0" name=""/>
        <dsp:cNvSpPr/>
      </dsp:nvSpPr>
      <dsp:spPr>
        <a:xfrm>
          <a:off x="392571" y="3815236"/>
          <a:ext cx="1794051" cy="5758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Consumo Sostenible</a:t>
          </a:r>
        </a:p>
      </dsp:txBody>
      <dsp:txXfrm>
        <a:off x="392571" y="3815236"/>
        <a:ext cx="1263416" cy="575865"/>
      </dsp:txXfrm>
    </dsp:sp>
    <dsp:sp modelId="{B3205F46-6DDC-455B-8FEC-0CBFE043CC45}">
      <dsp:nvSpPr>
        <dsp:cNvPr id="0" name=""/>
        <dsp:cNvSpPr/>
      </dsp:nvSpPr>
      <dsp:spPr>
        <a:xfrm>
          <a:off x="1706739" y="3906707"/>
          <a:ext cx="627918" cy="62791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29935-CE9F-48E6-8C15-A02532906E63}">
      <dsp:nvSpPr>
        <dsp:cNvPr id="0" name=""/>
        <dsp:cNvSpPr/>
      </dsp:nvSpPr>
      <dsp:spPr>
        <a:xfrm>
          <a:off x="2490220" y="2395115"/>
          <a:ext cx="1794051" cy="14949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Promover todas aquellas actividades encaminadas a la protección del medio ambiente universitario en todos sus componentes (agua, energía, aire, poblaciones).</a:t>
          </a:r>
          <a:endParaRPr lang="es-CO" sz="1200" kern="1200" dirty="0"/>
        </a:p>
      </dsp:txBody>
      <dsp:txXfrm>
        <a:off x="2525248" y="2430143"/>
        <a:ext cx="1723995" cy="1459905"/>
      </dsp:txXfrm>
    </dsp:sp>
    <dsp:sp modelId="{AD8556C4-B9B9-46FF-87C6-DC20B43A38E6}">
      <dsp:nvSpPr>
        <dsp:cNvPr id="0" name=""/>
        <dsp:cNvSpPr/>
      </dsp:nvSpPr>
      <dsp:spPr>
        <a:xfrm>
          <a:off x="2490220" y="3812192"/>
          <a:ext cx="1794051" cy="5758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Cultura de la Sostenibilidad Administrativa.</a:t>
          </a:r>
        </a:p>
      </dsp:txBody>
      <dsp:txXfrm>
        <a:off x="2490220" y="3812192"/>
        <a:ext cx="1263416" cy="575865"/>
      </dsp:txXfrm>
    </dsp:sp>
    <dsp:sp modelId="{D45C72F4-EAA2-4F6E-AA77-E189CDEA7CFE}">
      <dsp:nvSpPr>
        <dsp:cNvPr id="0" name=""/>
        <dsp:cNvSpPr/>
      </dsp:nvSpPr>
      <dsp:spPr>
        <a:xfrm>
          <a:off x="3804388" y="3903663"/>
          <a:ext cx="627918" cy="62791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27B80-D2EA-42D5-8DDB-B30F94A8F016}">
      <dsp:nvSpPr>
        <dsp:cNvPr id="0" name=""/>
        <dsp:cNvSpPr/>
      </dsp:nvSpPr>
      <dsp:spPr>
        <a:xfrm>
          <a:off x="4587869" y="2372308"/>
          <a:ext cx="1794051" cy="15861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Estimular en la comunidad universitaria el sentido de pertenencia y la cultura ciudadana y su participación,  para mejorar la convivencia con la ética y la democracia.</a:t>
          </a:r>
          <a:endParaRPr lang="es-CO" sz="1200" kern="1200" dirty="0"/>
        </a:p>
      </dsp:txBody>
      <dsp:txXfrm>
        <a:off x="4625035" y="2409474"/>
        <a:ext cx="1719719" cy="1548995"/>
      </dsp:txXfrm>
    </dsp:sp>
    <dsp:sp modelId="{F2797F83-0449-41DC-9EC6-0450750F05DA}">
      <dsp:nvSpPr>
        <dsp:cNvPr id="0" name=""/>
        <dsp:cNvSpPr/>
      </dsp:nvSpPr>
      <dsp:spPr>
        <a:xfrm>
          <a:off x="4587869" y="3774496"/>
          <a:ext cx="1794051" cy="696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Educación para la Sostenibilidad</a:t>
          </a:r>
        </a:p>
      </dsp:txBody>
      <dsp:txXfrm>
        <a:off x="4587869" y="3774496"/>
        <a:ext cx="1263416" cy="696872"/>
      </dsp:txXfrm>
    </dsp:sp>
    <dsp:sp modelId="{292E6EA1-10C5-4511-8FB6-3500E56EB6B9}">
      <dsp:nvSpPr>
        <dsp:cNvPr id="0" name=""/>
        <dsp:cNvSpPr/>
      </dsp:nvSpPr>
      <dsp:spPr>
        <a:xfrm>
          <a:off x="5902037" y="3926470"/>
          <a:ext cx="627918" cy="62791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4AEAD-C29D-4373-9C96-351266E0DC3A}">
      <dsp:nvSpPr>
        <dsp:cNvPr id="0" name=""/>
        <dsp:cNvSpPr/>
      </dsp:nvSpPr>
      <dsp:spPr>
        <a:xfrm>
          <a:off x="6685518" y="2380815"/>
          <a:ext cx="1794051" cy="15521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Estimular en la comunidad universitaria la capacidad de detectar problemas y aportar soluciones a los mismos, desde sus roles.</a:t>
          </a:r>
          <a:endParaRPr lang="es-CO" sz="1400" kern="1200" dirty="0"/>
        </a:p>
      </dsp:txBody>
      <dsp:txXfrm>
        <a:off x="6721886" y="2417183"/>
        <a:ext cx="1721315" cy="1515763"/>
      </dsp:txXfrm>
    </dsp:sp>
    <dsp:sp modelId="{D6210599-984B-471A-AB67-F69FE2D5AC18}">
      <dsp:nvSpPr>
        <dsp:cNvPr id="0" name=""/>
        <dsp:cNvSpPr/>
      </dsp:nvSpPr>
      <dsp:spPr>
        <a:xfrm>
          <a:off x="6685518" y="3826492"/>
          <a:ext cx="1794051" cy="5758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Espacio y medio ambiente</a:t>
          </a:r>
        </a:p>
      </dsp:txBody>
      <dsp:txXfrm>
        <a:off x="6685518" y="3826492"/>
        <a:ext cx="1263416" cy="575865"/>
      </dsp:txXfrm>
    </dsp:sp>
    <dsp:sp modelId="{874BAB4A-8DB4-4A34-9E4F-4D9AF2D86B42}">
      <dsp:nvSpPr>
        <dsp:cNvPr id="0" name=""/>
        <dsp:cNvSpPr/>
      </dsp:nvSpPr>
      <dsp:spPr>
        <a:xfrm>
          <a:off x="7999685" y="3917963"/>
          <a:ext cx="627918" cy="627918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117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5" y="213689"/>
            <a:ext cx="9144000" cy="342622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69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547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5" y="213689"/>
            <a:ext cx="5872898" cy="342622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57200" y="782515"/>
            <a:ext cx="8229600" cy="432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329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03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5" y="213689"/>
            <a:ext cx="9144000" cy="342622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043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303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5" y="213689"/>
            <a:ext cx="5864106" cy="342622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57200" y="782515"/>
            <a:ext cx="8229600" cy="432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247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390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226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55D733C-99AC-1241-8735-C5D629901A34}" type="datetimeFigureOut">
              <a:rPr lang="es-ES" smtClean="0"/>
              <a:t>12/04/2018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7F5D6AE-CFD3-2E44-9C41-DF02D86AD9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152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9" y="0"/>
            <a:ext cx="913730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1" kern="1200">
          <a:solidFill>
            <a:srgbClr val="00009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Candara"/>
          <a:ea typeface="+mj-ea"/>
          <a:cs typeface="Candar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ndara"/>
          <a:ea typeface="+mn-ea"/>
          <a:cs typeface="Candar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ndara"/>
          <a:ea typeface="+mn-ea"/>
          <a:cs typeface="Candar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ndara"/>
          <a:ea typeface="+mn-ea"/>
          <a:cs typeface="Candar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ndara"/>
          <a:ea typeface="+mn-ea"/>
          <a:cs typeface="Candar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ndara"/>
          <a:ea typeface="+mn-ea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0" y="-56865"/>
            <a:ext cx="9228220" cy="577186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93059" y="862311"/>
            <a:ext cx="328006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b="1" i="1" dirty="0" smtClean="0"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/>
              </a:rPr>
              <a:t>GEDS</a:t>
            </a:r>
          </a:p>
          <a:p>
            <a:pPr algn="ctr"/>
            <a:endParaRPr lang="es-CO" sz="2400" b="1" i="1" dirty="0">
              <a:solidFill>
                <a:srgbClr val="00009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ndara"/>
            </a:endParaRPr>
          </a:p>
          <a:p>
            <a:pPr algn="ctr"/>
            <a:r>
              <a:rPr lang="es-CO" sz="2400" b="1" i="1" dirty="0" smtClean="0"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/>
              </a:rPr>
              <a:t>Grupo Ecológico para el </a:t>
            </a:r>
          </a:p>
          <a:p>
            <a:pPr algn="ctr"/>
            <a:r>
              <a:rPr lang="es-CO" sz="2400" b="1" i="1" dirty="0" smtClean="0"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/>
              </a:rPr>
              <a:t>Desarrollo Sostenible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476250" y="3107872"/>
            <a:ext cx="389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 smtClean="0"/>
              <a:t>Vivianna Ortega Afanador</a:t>
            </a:r>
          </a:p>
          <a:p>
            <a:r>
              <a:rPr lang="es-CO" i="1" dirty="0" smtClean="0"/>
              <a:t>Responsabilidad Social Universitario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3113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5" y="108913"/>
            <a:ext cx="5872898" cy="529261"/>
          </a:xfrm>
        </p:spPr>
        <p:txBody>
          <a:bodyPr/>
          <a:lstStyle/>
          <a:p>
            <a:r>
              <a:rPr lang="es-CO" sz="3200" dirty="0" smtClean="0"/>
              <a:t>GEDS</a:t>
            </a:r>
            <a:endParaRPr lang="es-CO" sz="32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4325" y="619123"/>
            <a:ext cx="5872898" cy="52926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1" kern="1200"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es-CO" sz="1800" dirty="0" smtClean="0"/>
              <a:t>Ejes temáticos</a:t>
            </a:r>
            <a:endParaRPr lang="es-CO" sz="18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005844278"/>
              </p:ext>
            </p:extLst>
          </p:nvPr>
        </p:nvGraphicFramePr>
        <p:xfrm>
          <a:off x="-76199" y="1015034"/>
          <a:ext cx="9020176" cy="455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9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3012" y="2518739"/>
            <a:ext cx="2775075" cy="342622"/>
          </a:xfrm>
        </p:spPr>
        <p:txBody>
          <a:bodyPr/>
          <a:lstStyle/>
          <a:p>
            <a:pPr algn="ctr"/>
            <a:r>
              <a:rPr lang="es-CO" dirty="0" smtClean="0"/>
              <a:t>Somos Familia </a:t>
            </a:r>
            <a:br>
              <a:rPr lang="es-CO" dirty="0" smtClean="0"/>
            </a:br>
            <a:r>
              <a:rPr lang="es-CO" dirty="0" smtClean="0"/>
              <a:t>GEDS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30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201" y="688999"/>
            <a:ext cx="2280771" cy="308360"/>
          </a:xfrm>
        </p:spPr>
        <p:txBody>
          <a:bodyPr>
            <a:normAutofit fontScale="90000"/>
          </a:bodyPr>
          <a:lstStyle/>
          <a:p>
            <a:r>
              <a:rPr lang="es-CO" sz="4000" dirty="0"/>
              <a:t>Misión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201" y="1263142"/>
            <a:ext cx="8297333" cy="13962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dirty="0"/>
              <a:t>Somos una Universidad Pública que forma profesionales integrales e investigadores(as) en ejercicio autónomo de la </a:t>
            </a:r>
            <a:r>
              <a:rPr lang="es-CO" b="1" u="sng" dirty="0">
                <a:solidFill>
                  <a:schemeClr val="accent6">
                    <a:lumMod val="75000"/>
                  </a:schemeClr>
                </a:solidFill>
              </a:rPr>
              <a:t>responsabilidad social </a:t>
            </a:r>
            <a:r>
              <a:rPr lang="es-CO" dirty="0"/>
              <a:t>y en búsqueda de la excelencia académica para propiciar el desarrollo humano, la democracia participativa, la sostenibilidad ambiental y el avance de las ciencias, la tecnología, la innovación y las artes en la región Caribe colombiana y el país.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61714" y="4695438"/>
            <a:ext cx="5247448" cy="6858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es-CO" sz="1800" dirty="0">
                <a:latin typeface="Candara"/>
                <a:ea typeface="+mn-ea"/>
                <a:cs typeface="Candara"/>
              </a:rPr>
              <a:t>Somos la universidad líder en el conocimiento y determinantes para el </a:t>
            </a:r>
            <a:r>
              <a:rPr lang="es-CO" sz="1800" b="1" u="sng" dirty="0">
                <a:solidFill>
                  <a:schemeClr val="accent6">
                    <a:lumMod val="75000"/>
                  </a:schemeClr>
                </a:solidFill>
                <a:latin typeface="Candara"/>
                <a:ea typeface="+mn-ea"/>
                <a:cs typeface="Candara"/>
              </a:rPr>
              <a:t>desarrollo de la región Caribe</a:t>
            </a:r>
            <a:r>
              <a:rPr lang="es-CO" sz="1800" u="sng" dirty="0">
                <a:latin typeface="Candara"/>
                <a:ea typeface="+mn-ea"/>
                <a:cs typeface="Candara"/>
              </a:rPr>
              <a:t>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03201" y="4172183"/>
            <a:ext cx="3330222" cy="3083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1" kern="1200"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es-CO" sz="3600" dirty="0"/>
              <a:t>Visión al 2019</a:t>
            </a:r>
            <a:endParaRPr lang="es-CO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62" y="3573961"/>
            <a:ext cx="2768415" cy="1845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401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GEDS</a:t>
            </a:r>
            <a:br>
              <a:rPr lang="es-CO" dirty="0" smtClean="0"/>
            </a:br>
            <a:r>
              <a:rPr lang="es-CO" dirty="0" smtClean="0"/>
              <a:t>Principios Institucionales</a:t>
            </a:r>
            <a:endParaRPr lang="es-CO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99115985"/>
              </p:ext>
            </p:extLst>
          </p:nvPr>
        </p:nvGraphicFramePr>
        <p:xfrm>
          <a:off x="2009775" y="14446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549742" y="2230993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s-CO" sz="9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GEDS</a:t>
            </a:r>
            <a:br>
              <a:rPr lang="es-CO" dirty="0" smtClean="0"/>
            </a:br>
            <a:r>
              <a:rPr lang="es-CO" dirty="0" smtClean="0"/>
              <a:t>Valores</a:t>
            </a:r>
            <a:r>
              <a:rPr lang="es-CO" dirty="0" smtClean="0"/>
              <a:t> Institucionales</a:t>
            </a:r>
            <a:endParaRPr lang="es-CO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16033502"/>
              </p:ext>
            </p:extLst>
          </p:nvPr>
        </p:nvGraphicFramePr>
        <p:xfrm>
          <a:off x="2009775" y="14446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549742" y="2230993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s-CO" sz="9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 smtClean="0"/>
              <a:t>GEDS</a:t>
            </a:r>
            <a:endParaRPr lang="es-CO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r="53211" b="13252"/>
          <a:stretch/>
        </p:blipFill>
        <p:spPr>
          <a:xfrm>
            <a:off x="2029584" y="4222902"/>
            <a:ext cx="1241535" cy="131207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944013" y="203351"/>
            <a:ext cx="6952212" cy="3982182"/>
            <a:chOff x="-764411" y="0"/>
            <a:chExt cx="9952735" cy="5409397"/>
          </a:xfrm>
        </p:grpSpPr>
        <p:pic>
          <p:nvPicPr>
            <p:cNvPr id="6" name="Imagen 4" descr="C:\Users\Uniatlantrico\Downloads\UA_Mapa de Procesos V2 26 06 05 (1).pn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8832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2 Elipse"/>
            <p:cNvSpPr/>
            <p:nvPr/>
          </p:nvSpPr>
          <p:spPr>
            <a:xfrm>
              <a:off x="3608816" y="3263463"/>
              <a:ext cx="1970690" cy="59908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4 Rectángulo"/>
            <p:cNvSpPr/>
            <p:nvPr/>
          </p:nvSpPr>
          <p:spPr>
            <a:xfrm>
              <a:off x="-764411" y="4907696"/>
              <a:ext cx="4885564" cy="501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s-CO" altLang="es-CO" dirty="0" smtClean="0">
                  <a:solidFill>
                    <a:srgbClr val="FF0000"/>
                  </a:solidFill>
                  <a:latin typeface="Candara" panose="020E0502030303020204" pitchFamily="34" charset="0"/>
                  <a:cs typeface="Tahoma" panose="020B0604030504040204" pitchFamily="34" charset="0"/>
                </a:rPr>
                <a:t>Estamos aquí</a:t>
              </a:r>
              <a:r>
                <a:rPr lang="es-CO" altLang="es-CO" dirty="0" smtClean="0">
                  <a:solidFill>
                    <a:srgbClr val="FF0000"/>
                  </a:solidFill>
                  <a:latin typeface="Candara" panose="020E0502030303020204" pitchFamily="34" charset="0"/>
                  <a:cs typeface="Tahoma" panose="020B0604030504040204" pitchFamily="34" charset="0"/>
                </a:rPr>
                <a:t>…</a:t>
              </a:r>
              <a:endParaRPr lang="es-CO" altLang="es-CO" dirty="0">
                <a:solidFill>
                  <a:srgbClr val="FF0000"/>
                </a:solidFill>
                <a:latin typeface="Candara" panose="020E050203030302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" name="6 Conector recto de flecha"/>
            <p:cNvCxnSpPr/>
            <p:nvPr/>
          </p:nvCxnSpPr>
          <p:spPr>
            <a:xfrm flipV="1">
              <a:off x="2506717" y="3862552"/>
              <a:ext cx="1277007" cy="9538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39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5" y="213688"/>
            <a:ext cx="5872898" cy="529261"/>
          </a:xfrm>
        </p:spPr>
        <p:txBody>
          <a:bodyPr/>
          <a:lstStyle/>
          <a:p>
            <a:r>
              <a:rPr lang="es-CO" sz="3200" dirty="0" smtClean="0"/>
              <a:t>GEDS</a:t>
            </a:r>
            <a:endParaRPr lang="es-CO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8" y="1095113"/>
            <a:ext cx="6339657" cy="40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5" y="213688"/>
            <a:ext cx="5872898" cy="529261"/>
          </a:xfrm>
        </p:spPr>
        <p:txBody>
          <a:bodyPr/>
          <a:lstStyle/>
          <a:p>
            <a:r>
              <a:rPr lang="es-CO" sz="3200" dirty="0" smtClean="0"/>
              <a:t>GEDS</a:t>
            </a:r>
            <a:endParaRPr lang="es-CO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r="53211" b="13252"/>
          <a:stretch/>
        </p:blipFill>
        <p:spPr>
          <a:xfrm>
            <a:off x="6387975" y="2841777"/>
            <a:ext cx="2520464" cy="26636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3399" y="929405"/>
            <a:ext cx="7419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Candara" panose="020E0502030303020204" pitchFamily="34" charset="0"/>
              </a:rPr>
              <a:t>El Sistema de Gestión Ambiental, el programa de Responsabilidad Social Universitaria y la Vicerrectoría de Investigación, Extensión y Proyección Social de la Universidad del Atlántico, invita a toda la comunidad universitaria (estudiantes, docentes, administrativos) a vincularse al “GRUPO ECOLOGICO PARA EL DESARROLLO SOSTENIBLE – GEDS”,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57325" y="343494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latin typeface="Candara" panose="020E0502030303020204" pitchFamily="34" charset="0"/>
              </a:rPr>
              <a:t>Somos un grupo perteneciente a la Universidad del Atlántico, adscrito al Sistema de Gestión Ambiental, avalado por la Vicerrectoría de Investigación, Extensión y Proyección Social.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35752" y="2668124"/>
            <a:ext cx="5872898" cy="52926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1" kern="1200"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es-CO" sz="2800" dirty="0" smtClean="0"/>
              <a:t>¿Quiénes somos?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1405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5" y="213688"/>
            <a:ext cx="5872898" cy="529261"/>
          </a:xfrm>
        </p:spPr>
        <p:txBody>
          <a:bodyPr/>
          <a:lstStyle/>
          <a:p>
            <a:r>
              <a:rPr lang="es-CO" sz="3200" dirty="0" smtClean="0"/>
              <a:t>GEDS</a:t>
            </a:r>
            <a:endParaRPr lang="es-CO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r="53211" b="13252"/>
          <a:stretch/>
        </p:blipFill>
        <p:spPr>
          <a:xfrm>
            <a:off x="6387975" y="2841777"/>
            <a:ext cx="2520464" cy="26636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8152" y="1346884"/>
            <a:ext cx="7419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Candara" panose="020E0502030303020204" pitchFamily="34" charset="0"/>
              </a:rPr>
              <a:t>El </a:t>
            </a:r>
            <a:r>
              <a:rPr lang="es-CO" dirty="0" smtClean="0"/>
              <a:t>grupo </a:t>
            </a:r>
            <a:r>
              <a:rPr lang="es-CO" dirty="0"/>
              <a:t>ecológico busca estimular en la comunidad universitaria y en la Región Caribe el adecuado uso de los recursos naturales, para lograr el equilibrio entre el impulso económico (productividad), la conservación del medio ambiente (protección), y el bienestar de la sociedad (desarrollo).</a:t>
            </a:r>
            <a:endParaRPr lang="es-CO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02527" y="3174500"/>
            <a:ext cx="4836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Ser el grupo líder en la Región Caribe que desarrolle estrategias que generen impacto social en pro del buen uso de los recursos naturales “APROVECHANDO – CONSERVANDO”, comprometidos con el cumplimiento de los objetivos de desarrollo sostenible que garantice un mejor futuro para las actuales y nuevas generaciones.</a:t>
            </a:r>
            <a:endParaRPr lang="es-CO" dirty="0">
              <a:latin typeface="Candara" panose="020E0502030303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88152" y="2697823"/>
            <a:ext cx="5872898" cy="52926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1" kern="1200"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es-CO" sz="2800" dirty="0" smtClean="0"/>
              <a:t>Visión</a:t>
            </a:r>
            <a:endParaRPr lang="es-CO" sz="28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88152" y="884297"/>
            <a:ext cx="5872898" cy="52926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1" kern="1200"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es-CO" sz="2800" dirty="0" smtClean="0"/>
              <a:t>Misión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3068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5" y="213688"/>
            <a:ext cx="5872898" cy="529261"/>
          </a:xfrm>
        </p:spPr>
        <p:txBody>
          <a:bodyPr/>
          <a:lstStyle/>
          <a:p>
            <a:r>
              <a:rPr lang="es-CO" sz="3200" dirty="0" smtClean="0"/>
              <a:t>GEDS</a:t>
            </a:r>
            <a:endParaRPr lang="es-CO" sz="3200" dirty="0"/>
          </a:p>
        </p:txBody>
      </p:sp>
      <p:sp>
        <p:nvSpPr>
          <p:cNvPr id="3" name="Rectángulo 2"/>
          <p:cNvSpPr/>
          <p:nvPr/>
        </p:nvSpPr>
        <p:spPr>
          <a:xfrm>
            <a:off x="2207235" y="776746"/>
            <a:ext cx="741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APROVECHAR  -  CONSERVANDO</a:t>
            </a:r>
            <a:endParaRPr lang="es-CO" sz="2400" dirty="0">
              <a:latin typeface="Candara" panose="020E0502030303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2877" y="742949"/>
            <a:ext cx="5872898" cy="52926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1" kern="1200"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+mj-ea"/>
                <a:cs typeface="Candara"/>
              </a:defRPr>
            </a:lvl1pPr>
          </a:lstStyle>
          <a:p>
            <a:r>
              <a:rPr lang="es-CO" sz="2800" dirty="0" smtClean="0"/>
              <a:t>Nuestro reto</a:t>
            </a:r>
            <a:endParaRPr lang="es-CO" sz="28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39791658"/>
              </p:ext>
            </p:extLst>
          </p:nvPr>
        </p:nvGraphicFramePr>
        <p:xfrm>
          <a:off x="2790825" y="1641475"/>
          <a:ext cx="533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326227" y="2782707"/>
            <a:ext cx="2162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7030A0"/>
                </a:solidFill>
              </a:rPr>
              <a:t>Áreas temáticas</a:t>
            </a:r>
            <a:endParaRPr lang="es-CO" sz="24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207235" y="1641475"/>
            <a:ext cx="148552" cy="366395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0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543</Words>
  <Application>Microsoft Office PowerPoint</Application>
  <PresentationFormat>Presentación en pantalla (16:10)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Candara</vt:lpstr>
      <vt:lpstr>Tahoma</vt:lpstr>
      <vt:lpstr>Tema de Office</vt:lpstr>
      <vt:lpstr>Presentación de PowerPoint</vt:lpstr>
      <vt:lpstr>Misión</vt:lpstr>
      <vt:lpstr>GEDS Principios Institucionales</vt:lpstr>
      <vt:lpstr>GEDS Valores Institucionales</vt:lpstr>
      <vt:lpstr>GEDS</vt:lpstr>
      <vt:lpstr>GEDS</vt:lpstr>
      <vt:lpstr>GEDS</vt:lpstr>
      <vt:lpstr>GEDS</vt:lpstr>
      <vt:lpstr>GEDS</vt:lpstr>
      <vt:lpstr>GEDS</vt:lpstr>
      <vt:lpstr>Somos Familia  GEDS</vt:lpstr>
    </vt:vector>
  </TitlesOfParts>
  <Company>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Kely Suescun</dc:creator>
  <cp:lastModifiedBy>Viviana Ortega Afanador</cp:lastModifiedBy>
  <cp:revision>56</cp:revision>
  <dcterms:created xsi:type="dcterms:W3CDTF">2015-08-10T20:10:45Z</dcterms:created>
  <dcterms:modified xsi:type="dcterms:W3CDTF">2018-04-12T17:20:33Z</dcterms:modified>
</cp:coreProperties>
</file>