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45"/>
    <p:restoredTop sz="94665"/>
  </p:normalViewPr>
  <p:slideViewPr>
    <p:cSldViewPr>
      <p:cViewPr>
        <p:scale>
          <a:sx n="97" d="100"/>
          <a:sy n="97" d="100"/>
        </p:scale>
        <p:origin x="2344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395E3-4F2B-FA43-8EE7-22CB9E841534}" type="datetimeFigureOut">
              <a:rPr lang="es-ES_tradnl" smtClean="0"/>
              <a:t>22/11/17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580E9-D4BA-1942-A550-45EA8FDBD16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5016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580E9-D4BA-1942-A550-45EA8FDBD16C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3290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580E9-D4BA-1942-A550-45EA8FDBD16C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634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3A90C2E-99E2-468F-AC9D-50A9BE199734}" type="datetimeFigureOut">
              <a:rPr lang="es-CO" smtClean="0"/>
              <a:pPr/>
              <a:t>22/11/17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CO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EAD203E-BBFC-4815-835F-0D1584104A91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0C2E-99E2-468F-AC9D-50A9BE199734}" type="datetimeFigureOut">
              <a:rPr lang="es-CO" smtClean="0"/>
              <a:pPr/>
              <a:t>22/11/17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203E-BBFC-4815-835F-0D1584104A91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0C2E-99E2-468F-AC9D-50A9BE199734}" type="datetimeFigureOut">
              <a:rPr lang="es-CO" smtClean="0"/>
              <a:pPr/>
              <a:t>22/11/17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203E-BBFC-4815-835F-0D1584104A91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3A90C2E-99E2-468F-AC9D-50A9BE199734}" type="datetimeFigureOut">
              <a:rPr lang="es-CO" smtClean="0"/>
              <a:pPr/>
              <a:t>22/11/17</a:t>
            </a:fld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AD203E-BBFC-4815-835F-0D1584104A91}" type="slidenum">
              <a:rPr lang="es-CO" smtClean="0"/>
              <a:pPr/>
              <a:t>‹Nr.›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3A90C2E-99E2-468F-AC9D-50A9BE199734}" type="datetimeFigureOut">
              <a:rPr lang="es-CO" smtClean="0"/>
              <a:pPr/>
              <a:t>22/11/17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CO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EAD203E-BBFC-4815-835F-0D1584104A91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0C2E-99E2-468F-AC9D-50A9BE199734}" type="datetimeFigureOut">
              <a:rPr lang="es-CO" smtClean="0"/>
              <a:pPr/>
              <a:t>22/11/17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203E-BBFC-4815-835F-0D1584104A91}" type="slidenum">
              <a:rPr lang="es-CO" smtClean="0"/>
              <a:pPr/>
              <a:t>‹Nr.›</a:t>
            </a:fld>
            <a:endParaRPr lang="es-CO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0C2E-99E2-468F-AC9D-50A9BE199734}" type="datetimeFigureOut">
              <a:rPr lang="es-CO" smtClean="0"/>
              <a:pPr/>
              <a:t>22/11/17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203E-BBFC-4815-835F-0D1584104A91}" type="slidenum">
              <a:rPr lang="es-CO" smtClean="0"/>
              <a:pPr/>
              <a:t>‹Nr.›</a:t>
            </a:fld>
            <a:endParaRPr lang="es-CO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A90C2E-99E2-468F-AC9D-50A9BE199734}" type="datetimeFigureOut">
              <a:rPr lang="es-CO" smtClean="0"/>
              <a:pPr/>
              <a:t>22/11/17</a:t>
            </a:fld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AD203E-BBFC-4815-835F-0D1584104A91}" type="slidenum">
              <a:rPr lang="es-CO" smtClean="0"/>
              <a:pPr/>
              <a:t>‹Nr.›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0C2E-99E2-468F-AC9D-50A9BE199734}" type="datetimeFigureOut">
              <a:rPr lang="es-CO" smtClean="0"/>
              <a:pPr/>
              <a:t>22/11/17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D203E-BBFC-4815-835F-0D1584104A91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3A90C2E-99E2-468F-AC9D-50A9BE199734}" type="datetimeFigureOut">
              <a:rPr lang="es-CO" smtClean="0"/>
              <a:pPr/>
              <a:t>22/11/17</a:t>
            </a:fld>
            <a:endParaRPr lang="es-CO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AD203E-BBFC-4815-835F-0D1584104A91}" type="slidenum">
              <a:rPr lang="es-CO" smtClean="0"/>
              <a:pPr/>
              <a:t>‹Nr.›</a:t>
            </a:fld>
            <a:endParaRPr lang="es-CO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A90C2E-99E2-468F-AC9D-50A9BE199734}" type="datetimeFigureOut">
              <a:rPr lang="es-CO" smtClean="0"/>
              <a:pPr/>
              <a:t>22/11/17</a:t>
            </a:fld>
            <a:endParaRPr lang="es-C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AD203E-BBFC-4815-835F-0D1584104A91}" type="slidenum">
              <a:rPr lang="es-CO" smtClean="0"/>
              <a:pPr/>
              <a:t>‹Nr.›</a:t>
            </a:fld>
            <a:endParaRPr lang="es-CO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3A90C2E-99E2-468F-AC9D-50A9BE199734}" type="datetimeFigureOut">
              <a:rPr lang="es-CO" smtClean="0"/>
              <a:pPr/>
              <a:t>22/11/17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EAD203E-BBFC-4815-835F-0D1584104A91}" type="slidenum">
              <a:rPr lang="es-CO" smtClean="0"/>
              <a:pPr/>
              <a:t>‹Nr.›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niatlantico.edu.co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86666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 smtClean="0"/>
              <a:t>Centro de soporte </a:t>
            </a:r>
            <a:br>
              <a:rPr lang="es-CO" b="1" dirty="0" smtClean="0"/>
            </a:br>
            <a:r>
              <a:rPr lang="es-CO" b="1" dirty="0" smtClean="0"/>
              <a:t>dpto. de gestión de servicios generales</a:t>
            </a:r>
            <a:endParaRPr lang="es-CO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572140"/>
            <a:ext cx="2786082" cy="100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6 Grupo"/>
          <p:cNvGrpSpPr/>
          <p:nvPr/>
        </p:nvGrpSpPr>
        <p:grpSpPr>
          <a:xfrm>
            <a:off x="3786182" y="5500702"/>
            <a:ext cx="4157684" cy="1028700"/>
            <a:chOff x="3786182" y="5500702"/>
            <a:chExt cx="4157684" cy="10287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86182" y="5500702"/>
              <a:ext cx="2238375" cy="10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29322" y="5643578"/>
              <a:ext cx="955228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16" y="5715016"/>
              <a:ext cx="108585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7864" y="2348880"/>
            <a:ext cx="1863088" cy="171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Como crear una solicitud de servicio?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00486" cy="3829064"/>
          </a:xfrm>
        </p:spPr>
        <p:txBody>
          <a:bodyPr>
            <a:normAutofit/>
          </a:bodyPr>
          <a:lstStyle/>
          <a:p>
            <a:r>
              <a:rPr lang="es-CO" dirty="0" smtClean="0"/>
              <a:t>Paso 7: Diligenciar el formulario. En el campo “Resumen Problema”, colocar breve descripción de la solicitud y ubicación. Ejemplo: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643578"/>
            <a:ext cx="198891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643446"/>
            <a:ext cx="3240000" cy="16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357694"/>
            <a:ext cx="3240000" cy="14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929198"/>
            <a:ext cx="3240000" cy="15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1643050"/>
            <a:ext cx="4191967" cy="385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5214950"/>
            <a:ext cx="3240000" cy="16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15 Grupo"/>
          <p:cNvGrpSpPr/>
          <p:nvPr/>
        </p:nvGrpSpPr>
        <p:grpSpPr>
          <a:xfrm>
            <a:off x="4071934" y="5500702"/>
            <a:ext cx="3943370" cy="885824"/>
            <a:chOff x="3786182" y="5500702"/>
            <a:chExt cx="4157684" cy="102870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86182" y="5500702"/>
              <a:ext cx="2238375" cy="10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929322" y="5643578"/>
              <a:ext cx="955228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858016" y="5715016"/>
              <a:ext cx="108585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Como crear una solicitud de servicio?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328734"/>
          </a:xfrm>
        </p:spPr>
        <p:txBody>
          <a:bodyPr/>
          <a:lstStyle/>
          <a:p>
            <a:r>
              <a:rPr lang="es-CO" dirty="0" smtClean="0"/>
              <a:t>Paso 8: Después de diligenciar todos los campos obligatorios (marcados con *), presionar la opción abrir, ubicada en la parte inferior de la ventana.</a:t>
            </a:r>
            <a:endParaRPr lang="es-CO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643578"/>
            <a:ext cx="198891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7 Grupo"/>
          <p:cNvGrpSpPr/>
          <p:nvPr/>
        </p:nvGrpSpPr>
        <p:grpSpPr>
          <a:xfrm>
            <a:off x="2714612" y="2928934"/>
            <a:ext cx="3750677" cy="2571768"/>
            <a:chOff x="2714612" y="2857496"/>
            <a:chExt cx="3750677" cy="257176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14612" y="2857496"/>
              <a:ext cx="3750677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5 Rectángulo"/>
            <p:cNvSpPr/>
            <p:nvPr/>
          </p:nvSpPr>
          <p:spPr>
            <a:xfrm>
              <a:off x="4071934" y="5214950"/>
              <a:ext cx="357190" cy="1428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" name="6 Flecha derecha"/>
            <p:cNvSpPr/>
            <p:nvPr/>
          </p:nvSpPr>
          <p:spPr>
            <a:xfrm>
              <a:off x="3857620" y="5214950"/>
              <a:ext cx="142876" cy="14287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4071934" y="5500702"/>
            <a:ext cx="3943370" cy="885824"/>
            <a:chOff x="3786182" y="5500702"/>
            <a:chExt cx="4157684" cy="10287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86182" y="5500702"/>
              <a:ext cx="2238375" cy="10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929322" y="5643578"/>
              <a:ext cx="955228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858016" y="5715016"/>
              <a:ext cx="108585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Como crear una solicitud de servicio?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043114"/>
          </a:xfrm>
        </p:spPr>
        <p:txBody>
          <a:bodyPr>
            <a:normAutofit fontScale="92500" lnSpcReduction="10000"/>
          </a:bodyPr>
          <a:lstStyle/>
          <a:p>
            <a:r>
              <a:rPr lang="es-CO" dirty="0" smtClean="0"/>
              <a:t>Nota:</a:t>
            </a:r>
            <a:r>
              <a:rPr lang="es-CO" dirty="0"/>
              <a:t> </a:t>
            </a:r>
            <a:r>
              <a:rPr lang="es-CO" dirty="0" smtClean="0"/>
              <a:t>Los avances de la solicitud creada, llegar</a:t>
            </a:r>
            <a:r>
              <a:rPr lang="es-ES" dirty="0" smtClean="0"/>
              <a:t>á</a:t>
            </a:r>
            <a:r>
              <a:rPr lang="es-CO" dirty="0" smtClean="0"/>
              <a:t>n a través de correos electrónicos dirigidos al correo del usuario que diligenci</a:t>
            </a:r>
            <a:r>
              <a:rPr lang="es-ES" dirty="0" err="1" smtClean="0"/>
              <a:t>ó</a:t>
            </a:r>
            <a:r>
              <a:rPr lang="es-CO" dirty="0" smtClean="0"/>
              <a:t> la solicitud. De igual manera, puede revisar los avances con el n</a:t>
            </a:r>
            <a:r>
              <a:rPr lang="es-ES" dirty="0" smtClean="0"/>
              <a:t>ú</a:t>
            </a:r>
            <a:r>
              <a:rPr lang="es-CO" dirty="0" smtClean="0"/>
              <a:t>mero del ticket por medio del sistema, en la opción “Ver estado de un ticket”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643578"/>
            <a:ext cx="198891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7 Grupo"/>
          <p:cNvGrpSpPr/>
          <p:nvPr/>
        </p:nvGrpSpPr>
        <p:grpSpPr>
          <a:xfrm>
            <a:off x="714348" y="3429000"/>
            <a:ext cx="7072362" cy="2000264"/>
            <a:chOff x="714348" y="3571876"/>
            <a:chExt cx="7072362" cy="200026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4348" y="3714752"/>
              <a:ext cx="6981825" cy="164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6 Rectángulo"/>
            <p:cNvSpPr/>
            <p:nvPr/>
          </p:nvSpPr>
          <p:spPr>
            <a:xfrm>
              <a:off x="4357686" y="3571876"/>
              <a:ext cx="3429024" cy="20002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4071934" y="5500702"/>
            <a:ext cx="3943370" cy="885824"/>
            <a:chOff x="3786182" y="5500702"/>
            <a:chExt cx="4157684" cy="10287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86182" y="5500702"/>
              <a:ext cx="2238375" cy="10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929322" y="5643578"/>
              <a:ext cx="955228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858016" y="5715016"/>
              <a:ext cx="108585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143000"/>
          </a:xfrm>
        </p:spPr>
        <p:txBody>
          <a:bodyPr/>
          <a:lstStyle/>
          <a:p>
            <a:r>
              <a:rPr lang="es-CO" b="1" dirty="0" smtClean="0"/>
              <a:t>Alcance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>
            <a:normAutofit/>
          </a:bodyPr>
          <a:lstStyle/>
          <a:p>
            <a:pPr algn="just"/>
            <a:r>
              <a:rPr lang="es-CO" sz="2600" dirty="0" smtClean="0"/>
              <a:t>Aplica para todas las solicitudes de apoyo por parte de las diferentes dependencias, que requieran acciones operativas y a su vez a los procesos orientados a acciones correctivas relacionados al correcto funcionamiento de los elementos susceptibles al mantenimiento de la Universidad del Atl</a:t>
            </a:r>
            <a:r>
              <a:rPr lang="es-ES" sz="2600" dirty="0" smtClean="0"/>
              <a:t>á</a:t>
            </a:r>
            <a:r>
              <a:rPr lang="es-CO" sz="2600" dirty="0" smtClean="0"/>
              <a:t>ntico y sus diferentes sedes.</a:t>
            </a:r>
            <a:endParaRPr lang="es-CO" sz="2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643578"/>
            <a:ext cx="198891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4 Grupo"/>
          <p:cNvGrpSpPr/>
          <p:nvPr/>
        </p:nvGrpSpPr>
        <p:grpSpPr>
          <a:xfrm>
            <a:off x="4071934" y="5500702"/>
            <a:ext cx="3943370" cy="885824"/>
            <a:chOff x="3786182" y="5500702"/>
            <a:chExt cx="4157684" cy="10287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86182" y="5500702"/>
              <a:ext cx="2238375" cy="10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29322" y="5643578"/>
              <a:ext cx="955228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16" y="5715016"/>
              <a:ext cx="108585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Objetivo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CO" dirty="0"/>
              <a:t>E</a:t>
            </a:r>
            <a:r>
              <a:rPr lang="es-CO" dirty="0" smtClean="0"/>
              <a:t>stablecer las actividades, condiciones y controles para lograr darle apoyo logístico a los requerimientos operativos de otras dependencias como movimiento de bienes, apoyo a eventos, instalación de elementos y labores de mantenimiento. E igualmente, garantizar la eficaz corrección de fallas no programadas, que detengan el correcto funcionamiento de los bienes muebles e inmuebles, durante su vida útil.</a:t>
            </a:r>
            <a:endParaRPr lang="es-CO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643578"/>
            <a:ext cx="198891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9 Grupo"/>
          <p:cNvGrpSpPr/>
          <p:nvPr/>
        </p:nvGrpSpPr>
        <p:grpSpPr>
          <a:xfrm>
            <a:off x="4071934" y="5500702"/>
            <a:ext cx="3943370" cy="885824"/>
            <a:chOff x="3786182" y="5500702"/>
            <a:chExt cx="4157684" cy="10287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86182" y="5500702"/>
              <a:ext cx="2238375" cy="10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29322" y="5643578"/>
              <a:ext cx="955228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16" y="5715016"/>
              <a:ext cx="108585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Como crear una solicitud de servicio?</a:t>
            </a:r>
            <a:endParaRPr lang="es-CO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227018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9 Grupo"/>
          <p:cNvGrpSpPr/>
          <p:nvPr/>
        </p:nvGrpSpPr>
        <p:grpSpPr>
          <a:xfrm>
            <a:off x="3714744" y="2857496"/>
            <a:ext cx="3737576" cy="1291584"/>
            <a:chOff x="3910013" y="2819400"/>
            <a:chExt cx="3619504" cy="121920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10013" y="2819400"/>
              <a:ext cx="1323975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14942" y="2857496"/>
              <a:ext cx="2314575" cy="1085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5643578"/>
            <a:ext cx="198891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13 Grupo"/>
          <p:cNvGrpSpPr/>
          <p:nvPr/>
        </p:nvGrpSpPr>
        <p:grpSpPr>
          <a:xfrm>
            <a:off x="4071934" y="5500702"/>
            <a:ext cx="3943370" cy="885824"/>
            <a:chOff x="3786182" y="5500702"/>
            <a:chExt cx="4157684" cy="10287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86182" y="5500702"/>
              <a:ext cx="2238375" cy="10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929322" y="5643578"/>
              <a:ext cx="955228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858016" y="5715016"/>
              <a:ext cx="108585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185990"/>
          </a:xfrm>
        </p:spPr>
        <p:txBody>
          <a:bodyPr/>
          <a:lstStyle/>
          <a:p>
            <a:r>
              <a:rPr lang="es-CO" dirty="0" smtClean="0"/>
              <a:t>Paso 1: Ingrese a su navegador de preferencia</a:t>
            </a:r>
          </a:p>
          <a:p>
            <a:r>
              <a:rPr lang="es-CO" dirty="0" smtClean="0"/>
              <a:t>Paso 2: Digite la dirección electrónica </a:t>
            </a:r>
            <a:r>
              <a:rPr lang="es-CO" dirty="0" smtClean="0">
                <a:hlinkClick r:id="rId2"/>
              </a:rPr>
              <a:t>www.uniatlantico.edu.co</a:t>
            </a:r>
            <a:endParaRPr lang="es-CO" dirty="0" smtClean="0"/>
          </a:p>
          <a:p>
            <a:pPr>
              <a:buNone/>
            </a:pPr>
            <a:endParaRPr lang="es-CO" dirty="0" smtClean="0"/>
          </a:p>
          <a:p>
            <a:endParaRPr lang="es-CO" dirty="0" smtClean="0"/>
          </a:p>
          <a:p>
            <a:pPr>
              <a:buNone/>
            </a:pPr>
            <a:endParaRPr lang="es-CO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s-CO" dirty="0" smtClean="0"/>
              <a:t>Como crear una solicitud de servicio?</a:t>
            </a:r>
            <a:endParaRPr lang="es-CO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643578"/>
            <a:ext cx="198891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3500438"/>
            <a:ext cx="6205567" cy="50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10 Grupo"/>
          <p:cNvGrpSpPr/>
          <p:nvPr/>
        </p:nvGrpSpPr>
        <p:grpSpPr>
          <a:xfrm>
            <a:off x="4071934" y="5500702"/>
            <a:ext cx="3943370" cy="885824"/>
            <a:chOff x="3786182" y="5500702"/>
            <a:chExt cx="4157684" cy="10287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86182" y="5500702"/>
              <a:ext cx="2238375" cy="10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929322" y="5643578"/>
              <a:ext cx="955228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858016" y="5715016"/>
              <a:ext cx="108585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Como crear una solicitud de servicio?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042982"/>
          </a:xfrm>
        </p:spPr>
        <p:txBody>
          <a:bodyPr>
            <a:normAutofit fontScale="92500" lnSpcReduction="10000"/>
          </a:bodyPr>
          <a:lstStyle/>
          <a:p>
            <a:r>
              <a:rPr lang="es-CO" dirty="0" smtClean="0"/>
              <a:t>Paso 3: Ubicarse en la parte media izquierda (ventana COMUNIDAD UA) e ingresar en el m</a:t>
            </a:r>
            <a:r>
              <a:rPr lang="es-ES" dirty="0" err="1" smtClean="0"/>
              <a:t>ó</a:t>
            </a:r>
            <a:r>
              <a:rPr lang="es-CO" dirty="0" smtClean="0"/>
              <a:t>dulo administrativo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643578"/>
            <a:ext cx="198891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500306"/>
            <a:ext cx="4014783" cy="277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000372"/>
            <a:ext cx="21431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10 Grupo"/>
          <p:cNvGrpSpPr/>
          <p:nvPr/>
        </p:nvGrpSpPr>
        <p:grpSpPr>
          <a:xfrm>
            <a:off x="4071934" y="5500702"/>
            <a:ext cx="3943370" cy="885824"/>
            <a:chOff x="3786182" y="5500702"/>
            <a:chExt cx="4157684" cy="10287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86182" y="5500702"/>
              <a:ext cx="2238375" cy="10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929322" y="5643578"/>
              <a:ext cx="955228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858016" y="5715016"/>
              <a:ext cx="108585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Como crear una solicitud de servicio?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257296"/>
          </a:xfrm>
        </p:spPr>
        <p:txBody>
          <a:bodyPr/>
          <a:lstStyle/>
          <a:p>
            <a:r>
              <a:rPr lang="es-CO" dirty="0" smtClean="0"/>
              <a:t>Paso 4: Ingresar al m</a:t>
            </a:r>
            <a:r>
              <a:rPr lang="es-ES" dirty="0" err="1" smtClean="0"/>
              <a:t>ó</a:t>
            </a:r>
            <a:r>
              <a:rPr lang="es-CO" dirty="0" smtClean="0"/>
              <a:t>dulo de solicitudes de servicio (Servicios Generales) ubicado en la parte inferior.</a:t>
            </a:r>
            <a:endParaRPr lang="es-CO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643578"/>
            <a:ext cx="198891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786058"/>
            <a:ext cx="3653921" cy="266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9 Grupo"/>
          <p:cNvGrpSpPr/>
          <p:nvPr/>
        </p:nvGrpSpPr>
        <p:grpSpPr>
          <a:xfrm>
            <a:off x="4071934" y="5500702"/>
            <a:ext cx="3943370" cy="885824"/>
            <a:chOff x="3786182" y="5500702"/>
            <a:chExt cx="4157684" cy="10287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86182" y="5500702"/>
              <a:ext cx="2238375" cy="10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929322" y="5643578"/>
              <a:ext cx="955228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858016" y="5715016"/>
              <a:ext cx="108585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1329" y="3509645"/>
            <a:ext cx="13239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Como crear una solicitud de servicio?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86172" cy="3829064"/>
          </a:xfrm>
        </p:spPr>
        <p:txBody>
          <a:bodyPr>
            <a:normAutofit/>
          </a:bodyPr>
          <a:lstStyle/>
          <a:p>
            <a:r>
              <a:rPr lang="es-CO" dirty="0" smtClean="0"/>
              <a:t>Paso 5: Ingresar en la parte inferior izquierda “Abrir un nuevo ticket”.</a:t>
            </a:r>
          </a:p>
          <a:p>
            <a:r>
              <a:rPr lang="es-CO" dirty="0" smtClean="0">
                <a:solidFill>
                  <a:srgbClr val="FF0000"/>
                </a:solidFill>
              </a:rPr>
              <a:t>Importante: Tener claro el tipo de actividad a realizar, ya que dependiendo de ello, será asignado el responsable.</a:t>
            </a:r>
            <a:endParaRPr lang="es-CO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643578"/>
            <a:ext cx="198891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100" y="2079856"/>
            <a:ext cx="3462234" cy="286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10 Grupo"/>
          <p:cNvGrpSpPr/>
          <p:nvPr/>
        </p:nvGrpSpPr>
        <p:grpSpPr>
          <a:xfrm>
            <a:off x="4071934" y="5500702"/>
            <a:ext cx="3943370" cy="885824"/>
            <a:chOff x="3786182" y="5500702"/>
            <a:chExt cx="4157684" cy="10287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86182" y="5500702"/>
              <a:ext cx="2238375" cy="10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929322" y="5643578"/>
              <a:ext cx="955228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858016" y="5715016"/>
              <a:ext cx="108585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Como crear una solicitud de servicio?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471610"/>
          </a:xfrm>
        </p:spPr>
        <p:txBody>
          <a:bodyPr>
            <a:normAutofit fontScale="92500" lnSpcReduction="20000"/>
          </a:bodyPr>
          <a:lstStyle/>
          <a:p>
            <a:r>
              <a:rPr lang="es-CO" dirty="0"/>
              <a:t>Paso 6: ingresar usuario y contraseña previamente asignada por el Departamento de Servicios Generales. De no tener usuario, favor solicitarlo a través del correo electrónico </a:t>
            </a:r>
            <a:r>
              <a:rPr lang="es-CO" dirty="0">
                <a:solidFill>
                  <a:srgbClr val="0070C0"/>
                </a:solidFill>
              </a:rPr>
              <a:t>serviciosgenerales@mail.uniatlantico.edu.co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643578"/>
            <a:ext cx="198891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286124"/>
            <a:ext cx="4605342" cy="224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9 Grupo"/>
          <p:cNvGrpSpPr/>
          <p:nvPr/>
        </p:nvGrpSpPr>
        <p:grpSpPr>
          <a:xfrm>
            <a:off x="4071934" y="5500702"/>
            <a:ext cx="3943370" cy="885824"/>
            <a:chOff x="3786182" y="5500702"/>
            <a:chExt cx="4157684" cy="10287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86182" y="5500702"/>
              <a:ext cx="2238375" cy="10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929322" y="5643578"/>
              <a:ext cx="955228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858016" y="5715016"/>
              <a:ext cx="108585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414</TotalTime>
  <Words>424</Words>
  <Application>Microsoft Macintosh PowerPoint</Application>
  <PresentationFormat>Presentación en pantalla (4:3)</PresentationFormat>
  <Paragraphs>27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Calibri</vt:lpstr>
      <vt:lpstr>Century Schoolbook</vt:lpstr>
      <vt:lpstr>Wingdings</vt:lpstr>
      <vt:lpstr>Wingdings 2</vt:lpstr>
      <vt:lpstr>Mirador</vt:lpstr>
      <vt:lpstr>Centro de soporte  dpto. de gestión de servicios generales</vt:lpstr>
      <vt:lpstr>Alcance</vt:lpstr>
      <vt:lpstr>Objetivo</vt:lpstr>
      <vt:lpstr>Como crear una solicitud de servicio?</vt:lpstr>
      <vt:lpstr>Como crear una solicitud de servicio?</vt:lpstr>
      <vt:lpstr>Como crear una solicitud de servicio?</vt:lpstr>
      <vt:lpstr>Como crear una solicitud de servicio?</vt:lpstr>
      <vt:lpstr>Como crear una solicitud de servicio?</vt:lpstr>
      <vt:lpstr>Como crear una solicitud de servicio?</vt:lpstr>
      <vt:lpstr>Como crear una solicitud de servicio?</vt:lpstr>
      <vt:lpstr>Como crear una solicitud de servicio?</vt:lpstr>
      <vt:lpstr>Como crear una solicitud de servicio?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diego ortega villarreal</dc:creator>
  <cp:lastModifiedBy>Usuario de Microsoft Office</cp:lastModifiedBy>
  <cp:revision>39</cp:revision>
  <dcterms:created xsi:type="dcterms:W3CDTF">2017-10-27T20:44:55Z</dcterms:created>
  <dcterms:modified xsi:type="dcterms:W3CDTF">2017-11-22T22:30:02Z</dcterms:modified>
</cp:coreProperties>
</file>