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12"/>
  </p:notesMasterIdLst>
  <p:handoutMasterIdLst>
    <p:handoutMasterId r:id="rId13"/>
  </p:handoutMasterIdLst>
  <p:sldIdLst>
    <p:sldId id="626" r:id="rId2"/>
    <p:sldId id="628" r:id="rId3"/>
    <p:sldId id="644" r:id="rId4"/>
    <p:sldId id="645" r:id="rId5"/>
    <p:sldId id="634" r:id="rId6"/>
    <p:sldId id="631" r:id="rId7"/>
    <p:sldId id="636" r:id="rId8"/>
    <p:sldId id="580" r:id="rId9"/>
    <p:sldId id="646" r:id="rId10"/>
    <p:sldId id="647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1pPr>
    <a:lvl2pPr marL="0" marR="0" indent="2286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2pPr>
    <a:lvl3pPr marL="0" marR="0" indent="4572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3pPr>
    <a:lvl4pPr marL="0" marR="0" indent="6858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4pPr>
    <a:lvl5pPr marL="0" marR="0" indent="9144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5pPr>
    <a:lvl6pPr marL="0" marR="0" indent="11430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6pPr>
    <a:lvl7pPr marL="0" marR="0" indent="13716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7pPr>
    <a:lvl8pPr marL="0" marR="0" indent="16002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8pPr>
    <a:lvl9pPr marL="0" marR="0" indent="1828800" algn="just" defTabSz="8255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68A8D"/>
        </a:solidFill>
        <a:effectLst/>
        <a:uFillTx/>
        <a:latin typeface="Montserrat Light"/>
        <a:ea typeface="Montserrat Light"/>
        <a:cs typeface="Montserrat Light"/>
        <a:sym typeface="Montserrat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1F50"/>
    <a:srgbClr val="1E3B7D"/>
    <a:srgbClr val="FC6B00"/>
    <a:srgbClr val="D07137"/>
    <a:srgbClr val="092561"/>
    <a:srgbClr val="034EA1"/>
    <a:srgbClr val="2C4477"/>
    <a:srgbClr val="F26F21"/>
    <a:srgbClr val="E6914A"/>
    <a:srgbClr val="0F3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5F0D90-BD82-4996-AB92-AD7498308437}" v="18" dt="2022-03-02T14:42:14.16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27" autoAdjust="0"/>
    <p:restoredTop sz="98993" autoAdjust="0"/>
  </p:normalViewPr>
  <p:slideViewPr>
    <p:cSldViewPr snapToGrid="0" snapToObjects="1" showGuides="1">
      <p:cViewPr varScale="1">
        <p:scale>
          <a:sx n="37" d="100"/>
          <a:sy n="37" d="100"/>
        </p:scale>
        <p:origin x="906" y="7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6" d="100"/>
          <a:sy n="56" d="100"/>
        </p:scale>
        <p:origin x="199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és M. Jiménez Fuentes" userId="66e8504b1bafaaa3" providerId="LiveId" clId="{CC5F0D90-BD82-4996-AB92-AD7498308437}"/>
    <pc:docChg chg="undo custSel modSld modMainMaster">
      <pc:chgData name="Andrés M. Jiménez Fuentes" userId="66e8504b1bafaaa3" providerId="LiveId" clId="{CC5F0D90-BD82-4996-AB92-AD7498308437}" dt="2022-03-02T14:42:38.105" v="72" actId="1076"/>
      <pc:docMkLst>
        <pc:docMk/>
      </pc:docMkLst>
      <pc:sldChg chg="modSp mod">
        <pc:chgData name="Andrés M. Jiménez Fuentes" userId="66e8504b1bafaaa3" providerId="LiveId" clId="{CC5F0D90-BD82-4996-AB92-AD7498308437}" dt="2022-03-02T14:26:51.429" v="7" actId="20578"/>
        <pc:sldMkLst>
          <pc:docMk/>
          <pc:sldMk cId="1657472973" sldId="626"/>
        </pc:sldMkLst>
        <pc:spChg chg="mod">
          <ac:chgData name="Andrés M. Jiménez Fuentes" userId="66e8504b1bafaaa3" providerId="LiveId" clId="{CC5F0D90-BD82-4996-AB92-AD7498308437}" dt="2022-03-02T14:26:51.429" v="7" actId="20578"/>
          <ac:spMkLst>
            <pc:docMk/>
            <pc:sldMk cId="1657472973" sldId="626"/>
            <ac:spMk id="12" creationId="{00000000-0000-0000-0000-000000000000}"/>
          </ac:spMkLst>
        </pc:spChg>
      </pc:sldChg>
      <pc:sldMasterChg chg="modSldLayout">
        <pc:chgData name="Andrés M. Jiménez Fuentes" userId="66e8504b1bafaaa3" providerId="LiveId" clId="{CC5F0D90-BD82-4996-AB92-AD7498308437}" dt="2022-03-02T14:42:38.105" v="72" actId="1076"/>
        <pc:sldMasterMkLst>
          <pc:docMk/>
          <pc:sldMasterMk cId="369473144" sldId="2147483700"/>
        </pc:sldMasterMkLst>
        <pc:sldLayoutChg chg="addSp delSp modSp mod">
          <pc:chgData name="Andrés M. Jiménez Fuentes" userId="66e8504b1bafaaa3" providerId="LiveId" clId="{CC5F0D90-BD82-4996-AB92-AD7498308437}" dt="2022-03-02T14:42:38.105" v="72" actId="1076"/>
          <pc:sldLayoutMkLst>
            <pc:docMk/>
            <pc:sldMasterMk cId="369473144" sldId="2147483700"/>
            <pc:sldLayoutMk cId="1569340593" sldId="2147483703"/>
          </pc:sldLayoutMkLst>
          <pc:spChg chg="mod">
            <ac:chgData name="Andrés M. Jiménez Fuentes" userId="66e8504b1bafaaa3" providerId="LiveId" clId="{CC5F0D90-BD82-4996-AB92-AD7498308437}" dt="2022-03-02T14:39:14.840" v="53" actId="207"/>
            <ac:spMkLst>
              <pc:docMk/>
              <pc:sldMasterMk cId="369473144" sldId="2147483700"/>
              <pc:sldLayoutMk cId="1569340593" sldId="2147483703"/>
              <ac:spMk id="2" creationId="{00000000-0000-0000-0000-000000000000}"/>
            </ac:spMkLst>
          </pc:spChg>
          <pc:picChg chg="add mod">
            <ac:chgData name="Andrés M. Jiménez Fuentes" userId="66e8504b1bafaaa3" providerId="LiveId" clId="{CC5F0D90-BD82-4996-AB92-AD7498308437}" dt="2022-03-02T14:42:38.105" v="72" actId="1076"/>
            <ac:picMkLst>
              <pc:docMk/>
              <pc:sldMasterMk cId="369473144" sldId="2147483700"/>
              <pc:sldLayoutMk cId="1569340593" sldId="2147483703"/>
              <ac:picMk id="5" creationId="{9DEB18EB-F665-4B41-95C0-716CC0FF138E}"/>
            </ac:picMkLst>
          </pc:picChg>
          <pc:picChg chg="add del mod">
            <ac:chgData name="Andrés M. Jiménez Fuentes" userId="66e8504b1bafaaa3" providerId="LiveId" clId="{CC5F0D90-BD82-4996-AB92-AD7498308437}" dt="2022-03-02T14:37:15.204" v="40" actId="1076"/>
            <ac:picMkLst>
              <pc:docMk/>
              <pc:sldMasterMk cId="369473144" sldId="2147483700"/>
              <pc:sldLayoutMk cId="1569340593" sldId="2147483703"/>
              <ac:picMk id="17" creationId="{A1F574E3-8C4E-4729-BCB7-FAE63B12C20B}"/>
            </ac:picMkLst>
          </pc:picChg>
          <pc:picChg chg="add del mod">
            <ac:chgData name="Andrés M. Jiménez Fuentes" userId="66e8504b1bafaaa3" providerId="LiveId" clId="{CC5F0D90-BD82-4996-AB92-AD7498308437}" dt="2022-03-02T14:37:10.071" v="39" actId="478"/>
            <ac:picMkLst>
              <pc:docMk/>
              <pc:sldMasterMk cId="369473144" sldId="2147483700"/>
              <pc:sldLayoutMk cId="1569340593" sldId="2147483703"/>
              <ac:picMk id="18" creationId="{BF21827F-2C3F-47A8-A700-D48EFB7EE737}"/>
            </ac:picMkLst>
          </pc:picChg>
          <pc:picChg chg="add del mod">
            <ac:chgData name="Andrés M. Jiménez Fuentes" userId="66e8504b1bafaaa3" providerId="LiveId" clId="{CC5F0D90-BD82-4996-AB92-AD7498308437}" dt="2022-03-02T14:37:07" v="36"/>
            <ac:picMkLst>
              <pc:docMk/>
              <pc:sldMasterMk cId="369473144" sldId="2147483700"/>
              <pc:sldLayoutMk cId="1569340593" sldId="2147483703"/>
              <ac:picMk id="19" creationId="{F62A2C47-6733-4318-882A-811EF755E84F}"/>
            </ac:picMkLst>
          </pc:picChg>
        </pc:sldLayoutChg>
        <pc:sldLayoutChg chg="addSp modSp">
          <pc:chgData name="Andrés M. Jiménez Fuentes" userId="66e8504b1bafaaa3" providerId="LiveId" clId="{CC5F0D90-BD82-4996-AB92-AD7498308437}" dt="2022-03-02T14:41:49.249" v="63"/>
          <pc:sldLayoutMkLst>
            <pc:docMk/>
            <pc:sldMasterMk cId="369473144" sldId="2147483700"/>
            <pc:sldLayoutMk cId="2889423579" sldId="2147483705"/>
          </pc:sldLayoutMkLst>
          <pc:picChg chg="add mod">
            <ac:chgData name="Andrés M. Jiménez Fuentes" userId="66e8504b1bafaaa3" providerId="LiveId" clId="{CC5F0D90-BD82-4996-AB92-AD7498308437}" dt="2022-03-02T14:41:49.249" v="63"/>
            <ac:picMkLst>
              <pc:docMk/>
              <pc:sldMasterMk cId="369473144" sldId="2147483700"/>
              <pc:sldLayoutMk cId="2889423579" sldId="2147483705"/>
              <ac:picMk id="16" creationId="{86892A5F-24D3-4335-8329-8B08850B3796}"/>
            </ac:picMkLst>
          </pc:picChg>
        </pc:sldLayoutChg>
        <pc:sldLayoutChg chg="addSp modSp">
          <pc:chgData name="Andrés M. Jiménez Fuentes" userId="66e8504b1bafaaa3" providerId="LiveId" clId="{CC5F0D90-BD82-4996-AB92-AD7498308437}" dt="2022-03-02T14:41:51.450" v="64"/>
          <pc:sldLayoutMkLst>
            <pc:docMk/>
            <pc:sldMasterMk cId="369473144" sldId="2147483700"/>
            <pc:sldLayoutMk cId="895807791" sldId="2147483706"/>
          </pc:sldLayoutMkLst>
          <pc:picChg chg="add mod">
            <ac:chgData name="Andrés M. Jiménez Fuentes" userId="66e8504b1bafaaa3" providerId="LiveId" clId="{CC5F0D90-BD82-4996-AB92-AD7498308437}" dt="2022-03-02T14:41:51.450" v="64"/>
            <ac:picMkLst>
              <pc:docMk/>
              <pc:sldMasterMk cId="369473144" sldId="2147483700"/>
              <pc:sldLayoutMk cId="895807791" sldId="2147483706"/>
              <ac:picMk id="10" creationId="{4D627B34-C54A-41CB-A658-69D365D6E970}"/>
            </ac:picMkLst>
          </pc:picChg>
        </pc:sldLayoutChg>
        <pc:sldLayoutChg chg="addSp modSp">
          <pc:chgData name="Andrés M. Jiménez Fuentes" userId="66e8504b1bafaaa3" providerId="LiveId" clId="{CC5F0D90-BD82-4996-AB92-AD7498308437}" dt="2022-03-02T14:41:53.441" v="65"/>
          <pc:sldLayoutMkLst>
            <pc:docMk/>
            <pc:sldMasterMk cId="369473144" sldId="2147483700"/>
            <pc:sldLayoutMk cId="2422983454" sldId="2147483707"/>
          </pc:sldLayoutMkLst>
          <pc:picChg chg="add mod">
            <ac:chgData name="Andrés M. Jiménez Fuentes" userId="66e8504b1bafaaa3" providerId="LiveId" clId="{CC5F0D90-BD82-4996-AB92-AD7498308437}" dt="2022-03-02T14:41:53.441" v="65"/>
            <ac:picMkLst>
              <pc:docMk/>
              <pc:sldMasterMk cId="369473144" sldId="2147483700"/>
              <pc:sldLayoutMk cId="2422983454" sldId="2147483707"/>
              <ac:picMk id="9" creationId="{E7C7D55F-FB35-41B6-A537-76D748BB8B93}"/>
            </ac:picMkLst>
          </pc:picChg>
        </pc:sldLayoutChg>
        <pc:sldLayoutChg chg="addSp modSp">
          <pc:chgData name="Andrés M. Jiménez Fuentes" userId="66e8504b1bafaaa3" providerId="LiveId" clId="{CC5F0D90-BD82-4996-AB92-AD7498308437}" dt="2022-03-02T14:41:55.169" v="66"/>
          <pc:sldLayoutMkLst>
            <pc:docMk/>
            <pc:sldMasterMk cId="369473144" sldId="2147483700"/>
            <pc:sldLayoutMk cId="2904872997" sldId="2147483708"/>
          </pc:sldLayoutMkLst>
          <pc:picChg chg="add mod">
            <ac:chgData name="Andrés M. Jiménez Fuentes" userId="66e8504b1bafaaa3" providerId="LiveId" clId="{CC5F0D90-BD82-4996-AB92-AD7498308437}" dt="2022-03-02T14:41:55.169" v="66"/>
            <ac:picMkLst>
              <pc:docMk/>
              <pc:sldMasterMk cId="369473144" sldId="2147483700"/>
              <pc:sldLayoutMk cId="2904872997" sldId="2147483708"/>
              <ac:picMk id="5" creationId="{F826000C-9F5A-4ADE-891A-FFCB2D7FBB99}"/>
            </ac:picMkLst>
          </pc:picChg>
        </pc:sldLayoutChg>
        <pc:sldLayoutChg chg="addSp delSp modSp mod">
          <pc:chgData name="Andrés M. Jiménez Fuentes" userId="66e8504b1bafaaa3" providerId="LiveId" clId="{CC5F0D90-BD82-4996-AB92-AD7498308437}" dt="2022-03-02T14:41:34.512" v="60" actId="14100"/>
          <pc:sldLayoutMkLst>
            <pc:docMk/>
            <pc:sldMasterMk cId="369473144" sldId="2147483700"/>
            <pc:sldLayoutMk cId="2933711514" sldId="2147483715"/>
          </pc:sldLayoutMkLst>
          <pc:picChg chg="add mod">
            <ac:chgData name="Andrés M. Jiménez Fuentes" userId="66e8504b1bafaaa3" providerId="LiveId" clId="{CC5F0D90-BD82-4996-AB92-AD7498308437}" dt="2022-03-02T14:41:34.512" v="60" actId="14100"/>
            <ac:picMkLst>
              <pc:docMk/>
              <pc:sldMasterMk cId="369473144" sldId="2147483700"/>
              <pc:sldLayoutMk cId="2933711514" sldId="2147483715"/>
              <ac:picMk id="3" creationId="{07A17D27-D591-4845-848D-E97A27DF98CA}"/>
            </ac:picMkLst>
          </pc:picChg>
          <pc:picChg chg="add del mod">
            <ac:chgData name="Andrés M. Jiménez Fuentes" userId="66e8504b1bafaaa3" providerId="LiveId" clId="{CC5F0D90-BD82-4996-AB92-AD7498308437}" dt="2022-03-02T14:37:06.562" v="34"/>
            <ac:picMkLst>
              <pc:docMk/>
              <pc:sldMasterMk cId="369473144" sldId="2147483700"/>
              <pc:sldLayoutMk cId="2933711514" sldId="2147483715"/>
              <ac:picMk id="6" creationId="{EB5E51E6-9011-4148-97AD-19684F908516}"/>
            </ac:picMkLst>
          </pc:picChg>
        </pc:sldLayoutChg>
        <pc:sldLayoutChg chg="addSp modSp">
          <pc:chgData name="Andrés M. Jiménez Fuentes" userId="66e8504b1bafaaa3" providerId="LiveId" clId="{CC5F0D90-BD82-4996-AB92-AD7498308437}" dt="2022-03-02T14:41:57.352" v="67"/>
          <pc:sldLayoutMkLst>
            <pc:docMk/>
            <pc:sldMasterMk cId="369473144" sldId="2147483700"/>
            <pc:sldLayoutMk cId="2624186844" sldId="2147483753"/>
          </pc:sldLayoutMkLst>
          <pc:picChg chg="add mod">
            <ac:chgData name="Andrés M. Jiménez Fuentes" userId="66e8504b1bafaaa3" providerId="LiveId" clId="{CC5F0D90-BD82-4996-AB92-AD7498308437}" dt="2022-03-02T14:41:57.352" v="67"/>
            <ac:picMkLst>
              <pc:docMk/>
              <pc:sldMasterMk cId="369473144" sldId="2147483700"/>
              <pc:sldLayoutMk cId="2624186844" sldId="2147483753"/>
              <ac:picMk id="10" creationId="{4C8B0F93-29DD-4605-A345-ABCA01482E1F}"/>
            </ac:picMkLst>
          </pc:picChg>
        </pc:sldLayoutChg>
        <pc:sldLayoutChg chg="addSp modSp">
          <pc:chgData name="Andrés M. Jiménez Fuentes" userId="66e8504b1bafaaa3" providerId="LiveId" clId="{CC5F0D90-BD82-4996-AB92-AD7498308437}" dt="2022-03-02T14:42:14.166" v="69"/>
          <pc:sldLayoutMkLst>
            <pc:docMk/>
            <pc:sldMasterMk cId="369473144" sldId="2147483700"/>
            <pc:sldLayoutMk cId="165217498" sldId="2147483754"/>
          </pc:sldLayoutMkLst>
          <pc:picChg chg="add mod">
            <ac:chgData name="Andrés M. Jiménez Fuentes" userId="66e8504b1bafaaa3" providerId="LiveId" clId="{CC5F0D90-BD82-4996-AB92-AD7498308437}" dt="2022-03-02T14:42:14.166" v="69"/>
            <ac:picMkLst>
              <pc:docMk/>
              <pc:sldMasterMk cId="369473144" sldId="2147483700"/>
              <pc:sldLayoutMk cId="165217498" sldId="2147483754"/>
              <ac:picMk id="4" creationId="{877AFFD1-345E-428C-A317-9851D6AC27B4}"/>
            </ac:picMkLst>
          </pc:picChg>
        </pc:sldLayoutChg>
        <pc:sldLayoutChg chg="addSp modSp">
          <pc:chgData name="Andrés M. Jiménez Fuentes" userId="66e8504b1bafaaa3" providerId="LiveId" clId="{CC5F0D90-BD82-4996-AB92-AD7498308437}" dt="2022-03-02T14:42:11.544" v="68"/>
          <pc:sldLayoutMkLst>
            <pc:docMk/>
            <pc:sldMasterMk cId="369473144" sldId="2147483700"/>
            <pc:sldLayoutMk cId="3433575144" sldId="2147483755"/>
          </pc:sldLayoutMkLst>
          <pc:picChg chg="add mod">
            <ac:chgData name="Andrés M. Jiménez Fuentes" userId="66e8504b1bafaaa3" providerId="LiveId" clId="{CC5F0D90-BD82-4996-AB92-AD7498308437}" dt="2022-03-02T14:42:11.544" v="68"/>
            <ac:picMkLst>
              <pc:docMk/>
              <pc:sldMasterMk cId="369473144" sldId="2147483700"/>
              <pc:sldLayoutMk cId="3433575144" sldId="2147483755"/>
              <ac:picMk id="6" creationId="{EADDE193-1A1D-4EAB-8265-8813624331FC}"/>
            </ac:picMkLst>
          </pc:picChg>
        </pc:sldLayoutChg>
        <pc:sldLayoutChg chg="addSp modSp">
          <pc:chgData name="Andrés M. Jiménez Fuentes" userId="66e8504b1bafaaa3" providerId="LiveId" clId="{CC5F0D90-BD82-4996-AB92-AD7498308437}" dt="2022-03-02T14:41:44.008" v="61"/>
          <pc:sldLayoutMkLst>
            <pc:docMk/>
            <pc:sldMasterMk cId="369473144" sldId="2147483700"/>
            <pc:sldLayoutMk cId="1706455893" sldId="2147483756"/>
          </pc:sldLayoutMkLst>
          <pc:picChg chg="add mod">
            <ac:chgData name="Andrés M. Jiménez Fuentes" userId="66e8504b1bafaaa3" providerId="LiveId" clId="{CC5F0D90-BD82-4996-AB92-AD7498308437}" dt="2022-03-02T14:41:44.008" v="61"/>
            <ac:picMkLst>
              <pc:docMk/>
              <pc:sldMasterMk cId="369473144" sldId="2147483700"/>
              <pc:sldLayoutMk cId="1706455893" sldId="2147483756"/>
              <ac:picMk id="5" creationId="{DED200F5-59EF-417A-9A69-ABB994A2D92A}"/>
            </ac:picMkLst>
          </pc:picChg>
        </pc:sldLayoutChg>
        <pc:sldLayoutChg chg="addSp modSp">
          <pc:chgData name="Andrés M. Jiménez Fuentes" userId="66e8504b1bafaaa3" providerId="LiveId" clId="{CC5F0D90-BD82-4996-AB92-AD7498308437}" dt="2022-03-02T14:41:46.039" v="62"/>
          <pc:sldLayoutMkLst>
            <pc:docMk/>
            <pc:sldMasterMk cId="369473144" sldId="2147483700"/>
            <pc:sldLayoutMk cId="2458923861" sldId="2147483757"/>
          </pc:sldLayoutMkLst>
          <pc:picChg chg="add mod">
            <ac:chgData name="Andrés M. Jiménez Fuentes" userId="66e8504b1bafaaa3" providerId="LiveId" clId="{CC5F0D90-BD82-4996-AB92-AD7498308437}" dt="2022-03-02T14:41:46.039" v="62"/>
            <ac:picMkLst>
              <pc:docMk/>
              <pc:sldMasterMk cId="369473144" sldId="2147483700"/>
              <pc:sldLayoutMk cId="2458923861" sldId="2147483757"/>
              <ac:picMk id="6" creationId="{D79F195D-D8ED-4066-8FCA-A2CFF2F0BF39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59CEE-C3B7-43F6-BAD7-6BAD3658ADF7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77C68-7D69-46F3-9F26-63FA77175F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11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78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55127" y="2919413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610599" y="2919413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66071" y="2919413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521544" y="2919413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55127" y="6791759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610599" y="6791759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566071" y="6791759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6521544" y="6791759"/>
            <a:ext cx="3241675" cy="32416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Rectángulo 1"/>
          <p:cNvSpPr/>
          <p:nvPr userDrawn="1"/>
        </p:nvSpPr>
        <p:spPr>
          <a:xfrm>
            <a:off x="0" y="0"/>
            <a:ext cx="24384000" cy="10548257"/>
          </a:xfrm>
          <a:prstGeom prst="rect">
            <a:avLst/>
          </a:prstGeom>
          <a:solidFill>
            <a:srgbClr val="081F50">
              <a:alpha val="69000"/>
            </a:srgbClr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7C0EEC59-B9C8-A748-B8DA-3A5F8BADEA9B}"/>
              </a:ext>
            </a:extLst>
          </p:cNvPr>
          <p:cNvSpPr/>
          <p:nvPr userDrawn="1"/>
        </p:nvSpPr>
        <p:spPr>
          <a:xfrm>
            <a:off x="0" y="9797144"/>
            <a:ext cx="24377650" cy="3918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id="{117E2E58-BD37-A645-B039-89C909E33877}"/>
              </a:ext>
            </a:extLst>
          </p:cNvPr>
          <p:cNvSpPr/>
          <p:nvPr userDrawn="1"/>
        </p:nvSpPr>
        <p:spPr>
          <a:xfrm>
            <a:off x="-9" y="9725144"/>
            <a:ext cx="24377650" cy="108000"/>
          </a:xfrm>
          <a:prstGeom prst="rect">
            <a:avLst/>
          </a:prstGeom>
          <a:solidFill>
            <a:srgbClr val="FC6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6608" y="11346936"/>
            <a:ext cx="2604992" cy="1860064"/>
          </a:xfrm>
          <a:prstGeom prst="rect">
            <a:avLst/>
          </a:prstGeom>
        </p:spPr>
      </p:pic>
      <p:pic>
        <p:nvPicPr>
          <p:cNvPr id="17" name="Imagen 16" descr="Texto&#10;&#10;Descripción generada automáticamente">
            <a:extLst>
              <a:ext uri="{FF2B5EF4-FFF2-40B4-BE49-F238E27FC236}">
                <a16:creationId xmlns:a16="http://schemas.microsoft.com/office/drawing/2014/main" id="{A1F574E3-8C4E-4729-BCB7-FAE63B12C2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945" y="10674804"/>
            <a:ext cx="8692658" cy="2350173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9DEB18EB-F665-4B41-95C0-716CC0FF13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12" y="1904656"/>
            <a:ext cx="3297658" cy="54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4059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/>
          <p:nvPr userDrawn="1"/>
        </p:nvSpPr>
        <p:spPr>
          <a:xfrm>
            <a:off x="1" y="0"/>
            <a:ext cx="11691256" cy="13716000"/>
          </a:xfrm>
          <a:prstGeom prst="rect">
            <a:avLst/>
          </a:prstGeom>
          <a:solidFill>
            <a:srgbClr val="081F5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10"/>
          <p:cNvSpPr/>
          <p:nvPr userDrawn="1"/>
        </p:nvSpPr>
        <p:spPr>
          <a:xfrm>
            <a:off x="11691257" y="0"/>
            <a:ext cx="12845143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2148457" y="4592779"/>
            <a:ext cx="10642631" cy="919740"/>
          </a:xfrm>
          <a:prstGeom prst="rect">
            <a:avLst/>
          </a:prstGeom>
        </p:spPr>
        <p:txBody>
          <a:bodyPr/>
          <a:lstStyle>
            <a:lvl1pPr algn="l">
              <a:defRPr sz="4000" b="1" i="0" kern="0" spc="-50" baseline="0">
                <a:solidFill>
                  <a:srgbClr val="09256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MAIN TITLE GOES HERE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48457" y="5713227"/>
            <a:ext cx="10642628" cy="192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0" i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Subtitle Goes Here. Lorem Ipsum Dolor Sit Amet, A Gravida Quis Wisi Elit Diam Sit Donec Libero.</a:t>
            </a:r>
            <a:endParaRPr lang="en-US" dirty="0"/>
          </a:p>
        </p:txBody>
      </p:sp>
      <p:pic>
        <p:nvPicPr>
          <p:cNvPr id="15" name="Imagen 14" descr="Texto&#10;&#10;Descripción generada automáticamente">
            <a:extLst>
              <a:ext uri="{FF2B5EF4-FFF2-40B4-BE49-F238E27FC236}">
                <a16:creationId xmlns:a16="http://schemas.microsoft.com/office/drawing/2014/main" id="{FF6DC118-5A90-48F0-A313-F788B73F2B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28" y="11825597"/>
            <a:ext cx="4201865" cy="113602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8048424-D93B-43F2-9094-739D97D5EC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69423"/>
            <a:ext cx="24384000" cy="446577"/>
          </a:xfrm>
          <a:prstGeom prst="rect">
            <a:avLst/>
          </a:prstGeom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4C8B0F93-29DD-4605-A345-ABCA01482E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944" y="1282667"/>
            <a:ext cx="2241649" cy="3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86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/>
          <p:nvPr userDrawn="1"/>
        </p:nvSpPr>
        <p:spPr>
          <a:xfrm>
            <a:off x="11508378" y="0"/>
            <a:ext cx="12845143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48457" y="5713227"/>
            <a:ext cx="9797143" cy="19297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0" i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Subtitle Goes Here. Lorem Ipsum Dolor Sit Amet, A Gravida Quis Wisi Elit Diam Sit Donec Libero.</a:t>
            </a:r>
            <a:endParaRPr lang="en-US" dirty="0"/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DF107248-73E6-41D7-A2B4-E586E7C00D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28" y="11825597"/>
            <a:ext cx="4201865" cy="113602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CC556A9-946C-4CBE-A551-4A3C2337D9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69423"/>
            <a:ext cx="24384000" cy="446577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EADDE193-1A1D-4EAB-8265-881362433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944" y="1282667"/>
            <a:ext cx="2241649" cy="3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75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inal PROHIBIDO MODIFIC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524" y="11037984"/>
            <a:ext cx="3010684" cy="2149744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877AFFD1-345E-428C-A317-9851D6AC27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944" y="1282667"/>
            <a:ext cx="2241649" cy="3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7498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zul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13"/>
          <p:cNvSpPr/>
          <p:nvPr userDrawn="1"/>
        </p:nvSpPr>
        <p:spPr>
          <a:xfrm>
            <a:off x="100" y="-5801"/>
            <a:ext cx="24383900" cy="13721801"/>
          </a:xfrm>
          <a:prstGeom prst="rect">
            <a:avLst/>
          </a:prstGeom>
          <a:solidFill>
            <a:srgbClr val="D07137">
              <a:alpha val="9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868A8D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  <p:pic>
        <p:nvPicPr>
          <p:cNvPr id="3" name="Imagen 2" descr="Texto&#10;&#10;Descripción generada automáticamente con confianza media">
            <a:extLst>
              <a:ext uri="{FF2B5EF4-FFF2-40B4-BE49-F238E27FC236}">
                <a16:creationId xmlns:a16="http://schemas.microsoft.com/office/drawing/2014/main" id="{979F31CE-8DE0-457E-8389-5F5E175F43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33" y="5579362"/>
            <a:ext cx="11425934" cy="308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1702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zul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13"/>
          <p:cNvSpPr/>
          <p:nvPr userDrawn="1"/>
        </p:nvSpPr>
        <p:spPr>
          <a:xfrm>
            <a:off x="100" y="-5801"/>
            <a:ext cx="24383900" cy="13721801"/>
          </a:xfrm>
          <a:prstGeom prst="rect">
            <a:avLst/>
          </a:prstGeom>
          <a:solidFill>
            <a:srgbClr val="081F50">
              <a:alpha val="9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868A8D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  <p:pic>
        <p:nvPicPr>
          <p:cNvPr id="3" name="Imagen 2" descr="Texto&#10;&#10;Descripción generada automáticamente con confianza media">
            <a:extLst>
              <a:ext uri="{FF2B5EF4-FFF2-40B4-BE49-F238E27FC236}">
                <a16:creationId xmlns:a16="http://schemas.microsoft.com/office/drawing/2014/main" id="{979F31CE-8DE0-457E-8389-5F5E175F43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33" y="5579362"/>
            <a:ext cx="11425934" cy="308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251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ásico con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41"/>
          </p:nvPr>
        </p:nvSpPr>
        <p:spPr>
          <a:xfrm>
            <a:off x="0" y="0"/>
            <a:ext cx="12154829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929B3C33-824B-481C-86E0-03DA0FA22E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28" y="11825597"/>
            <a:ext cx="4201865" cy="113602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6A642A2-98BE-41CC-BB85-15665630E5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69423"/>
            <a:ext cx="24384000" cy="446577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DED200F5-59EF-417A-9A69-ABB994A2D9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944" y="1282667"/>
            <a:ext cx="2241649" cy="3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5589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ásico títulos 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81F5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 descr="Texto&#10;&#10;Descripción generada automáticamente con confianza media">
            <a:extLst>
              <a:ext uri="{FF2B5EF4-FFF2-40B4-BE49-F238E27FC236}">
                <a16:creationId xmlns:a16="http://schemas.microsoft.com/office/drawing/2014/main" id="{909DC7A1-9F27-4B12-89F8-DCF7784962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27" y="11825596"/>
            <a:ext cx="4201865" cy="113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4351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ásico interti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"/>
          <p:cNvSpPr txBox="1">
            <a:spLocks/>
          </p:cNvSpPr>
          <p:nvPr userDrawn="1"/>
        </p:nvSpPr>
        <p:spPr>
          <a:xfrm>
            <a:off x="23036465" y="762695"/>
            <a:ext cx="607907" cy="252890"/>
          </a:xfrm>
          <a:prstGeom prst="rect">
            <a:avLst/>
          </a:prstGeom>
          <a:ln w="3175">
            <a:miter lim="400000"/>
          </a:ln>
        </p:spPr>
        <p:txBody>
          <a:bodyPr lIns="38100" tIns="38100" rIns="38100" bIns="381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all" spc="0" normalizeH="0" baseline="50000">
                <a:ln>
                  <a:noFill/>
                </a:ln>
                <a:solidFill>
                  <a:srgbClr val="F4F5F7"/>
                </a:solidFill>
                <a:effectLst/>
                <a:uFillTx/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  <a:lvl2pPr marL="0" marR="0" indent="2286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indent="4572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indent="6858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indent="9144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indent="11430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indent="13716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indent="16002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indent="1828800" algn="just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868A8D"/>
                </a:solidFill>
                <a:effectLst/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marR="0" lvl="0" indent="0" algn="ctr" defTabSz="825500" rtl="0" eaLnBrk="1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2400" b="0" i="0" u="none" strike="noStrike" kern="0" cap="all" spc="0" normalizeH="0" baseline="5000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sym typeface="Montserrat-Regular"/>
              </a:rPr>
              <a:pPr marL="0" marR="0" lvl="0" indent="0" algn="ctr" defTabSz="825500" rtl="0" eaLnBrk="1" fontAlgn="auto" latinLnBrk="0" hangingPunct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400" b="0" i="0" u="none" strike="noStrike" kern="0" cap="all" spc="0" normalizeH="0" baseline="5000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sym typeface="Montserrat-Regular"/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64B94FCD-511E-4A91-A936-02F98D5283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28" y="11825597"/>
            <a:ext cx="4201865" cy="113602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6250596-29FD-4E0C-AA23-1000E7E966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69423"/>
            <a:ext cx="24384000" cy="446577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D79F195D-D8ED-4066-8FCA-A2CFF2F0BF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944" y="1282667"/>
            <a:ext cx="2241649" cy="3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2386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whit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83473" y="2391065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432748" y="2452977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182023" y="2452977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8931297" y="2452977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683473" y="7108538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432748" y="7170450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3182023" y="7170450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8931297" y="7170450"/>
            <a:ext cx="4156075" cy="41560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683473" y="1116490"/>
            <a:ext cx="21403901" cy="919740"/>
          </a:xfrm>
          <a:prstGeom prst="rect">
            <a:avLst/>
          </a:prstGeom>
        </p:spPr>
        <p:txBody>
          <a:bodyPr/>
          <a:lstStyle>
            <a:lvl1pPr algn="ctr">
              <a:defRPr sz="4000" b="1" i="0" kern="0" spc="-50" baseline="0">
                <a:solidFill>
                  <a:srgbClr val="09256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MAIN TITLE GOES HERE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1683474" y="1649111"/>
            <a:ext cx="21403898" cy="7215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Subtitle Goes Here. Lorem Ipsum Dolor Sit Amet, A Gravida Quis Wisi Elit Diam Sit Donec Libero.</a:t>
            </a:r>
            <a:endParaRPr lang="en-US" dirty="0"/>
          </a:p>
        </p:txBody>
      </p:sp>
      <p:pic>
        <p:nvPicPr>
          <p:cNvPr id="18" name="Imagen 17" descr="Texto&#10;&#10;Descripción generada automáticamente">
            <a:extLst>
              <a:ext uri="{FF2B5EF4-FFF2-40B4-BE49-F238E27FC236}">
                <a16:creationId xmlns:a16="http://schemas.microsoft.com/office/drawing/2014/main" id="{E3F93692-C977-488C-B4C6-8910F8E43B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28" y="11825597"/>
            <a:ext cx="4201865" cy="113602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88A7497-10B4-48E0-A59B-A1C9EA946F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69423"/>
            <a:ext cx="24384000" cy="446577"/>
          </a:xfrm>
          <a:prstGeom prst="rect">
            <a:avLst/>
          </a:prstGeom>
        </p:spPr>
      </p:pic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86892A5F-24D3-4335-8329-8B08850B37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944" y="1282667"/>
            <a:ext cx="2241649" cy="3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2357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ción de image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2015217" y="3128021"/>
            <a:ext cx="4597627" cy="786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7442759" y="3128021"/>
            <a:ext cx="4597627" cy="786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12870301" y="3128021"/>
            <a:ext cx="4597627" cy="786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8302708" y="3128021"/>
            <a:ext cx="4597627" cy="786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</a:p>
        </p:txBody>
      </p:sp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86A6BBB4-8256-498F-8591-6BD5A1897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28" y="11825597"/>
            <a:ext cx="4201865" cy="113602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FB36DD0-9068-420D-AB56-22952950D2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69423"/>
            <a:ext cx="24384000" cy="44657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BF1F564-7A74-415D-B5E5-6E4462297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473" y="1116490"/>
            <a:ext cx="21403901" cy="919740"/>
          </a:xfrm>
          <a:prstGeom prst="rect">
            <a:avLst/>
          </a:prstGeom>
        </p:spPr>
        <p:txBody>
          <a:bodyPr/>
          <a:lstStyle>
            <a:lvl1pPr algn="ctr">
              <a:defRPr sz="4000" b="1" i="0" kern="0" spc="-50" baseline="0">
                <a:solidFill>
                  <a:srgbClr val="09256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MAIN TITLE GOES HERE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0A7EE0FA-7B4E-4596-858E-38478E334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83474" y="1649111"/>
            <a:ext cx="21403898" cy="7215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Subtitle Goes Here. Lorem Ipsum Dolor Sit Amet, A Gravida Quis Wisi Elit Diam Sit Donec Libero.</a:t>
            </a:r>
            <a:endParaRPr lang="en-US" dirty="0"/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4D627B34-C54A-41CB-A658-69D365D6E9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944" y="1282667"/>
            <a:ext cx="2241649" cy="3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0779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498898" y="1760736"/>
            <a:ext cx="7996416" cy="5837721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5594207" y="8083844"/>
            <a:ext cx="4912187" cy="414713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348191" y="8083845"/>
            <a:ext cx="4912187" cy="4147129"/>
          </a:xfrm>
          <a:prstGeom prst="rect">
            <a:avLst/>
          </a:prstGeom>
        </p:spPr>
        <p:txBody>
          <a:bodyPr/>
          <a:lstStyle>
            <a:lvl1pPr rtl="0"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498898" y="8083845"/>
            <a:ext cx="4912187" cy="4147129"/>
          </a:xfrm>
          <a:prstGeom prst="rect">
            <a:avLst/>
          </a:prstGeom>
        </p:spPr>
        <p:txBody>
          <a:bodyPr/>
          <a:lstStyle>
            <a:lvl1pPr rtl="0"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12148457" y="1760736"/>
            <a:ext cx="8357937" cy="5837721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4" name="Imagen 13" descr="Texto&#10;&#10;Descripción generada automáticamente">
            <a:extLst>
              <a:ext uri="{FF2B5EF4-FFF2-40B4-BE49-F238E27FC236}">
                <a16:creationId xmlns:a16="http://schemas.microsoft.com/office/drawing/2014/main" id="{6DDA1AAA-2925-466C-9079-BF662BFB45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28" y="11825597"/>
            <a:ext cx="4201865" cy="113602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A814447-9FA7-41DC-9A41-D4D8435E06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69423"/>
            <a:ext cx="24384000" cy="446577"/>
          </a:xfrm>
          <a:prstGeom prst="rect">
            <a:avLst/>
          </a:prstGeom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E7C7D55F-FB35-41B6-A537-76D748BB8B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944" y="1282667"/>
            <a:ext cx="2241649" cy="3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8345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73D0762A-0D7C-41D3-958D-C05F507649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1336" y="12026765"/>
            <a:ext cx="4201865" cy="113602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A6AD9EC-29ED-40B4-A66D-A626F80687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473" y="1116490"/>
            <a:ext cx="21403901" cy="919740"/>
          </a:xfrm>
          <a:prstGeom prst="rect">
            <a:avLst/>
          </a:prstGeom>
        </p:spPr>
        <p:txBody>
          <a:bodyPr/>
          <a:lstStyle>
            <a:lvl1pPr algn="ctr">
              <a:defRPr sz="4000" b="1" i="0" kern="0" spc="-50" baseline="0">
                <a:solidFill>
                  <a:srgbClr val="09256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MAIN 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8605F10-6009-4575-9BCC-AB83630BD9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83474" y="1649111"/>
            <a:ext cx="21403898" cy="7215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Subtitle Goes Here. Lorem Ipsum Dolor Sit Amet, A Gravida Quis Wisi Elit Diam Sit Donec Libero.</a:t>
            </a:r>
            <a:endParaRPr lang="en-US" dirty="0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F826000C-9F5A-4ADE-891A-FFCB2D7FBB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944" y="1282667"/>
            <a:ext cx="2241649" cy="3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7299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13"/>
          <p:cNvSpPr/>
          <p:nvPr userDrawn="1"/>
        </p:nvSpPr>
        <p:spPr>
          <a:xfrm>
            <a:off x="100" y="-5801"/>
            <a:ext cx="24383900" cy="13721801"/>
          </a:xfrm>
          <a:prstGeom prst="rect">
            <a:avLst/>
          </a:prstGeom>
          <a:solidFill>
            <a:srgbClr val="D07137">
              <a:alpha val="9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868A8D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  <p:pic>
        <p:nvPicPr>
          <p:cNvPr id="7" name="Imagen 6" descr="Texto&#10;&#10;Descripción generada automáticamente con confianza media">
            <a:extLst>
              <a:ext uri="{FF2B5EF4-FFF2-40B4-BE49-F238E27FC236}">
                <a16:creationId xmlns:a16="http://schemas.microsoft.com/office/drawing/2014/main" id="{6AA2F6DB-FC6F-4A2F-9203-0F6B66B67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27" y="11825596"/>
            <a:ext cx="4201865" cy="113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5862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/>
          <p:cNvSpPr txBox="1">
            <a:spLocks/>
          </p:cNvSpPr>
          <p:nvPr userDrawn="1"/>
        </p:nvSpPr>
        <p:spPr>
          <a:xfrm>
            <a:off x="12200710" y="-3"/>
            <a:ext cx="12197500" cy="13722187"/>
          </a:xfrm>
          <a:custGeom>
            <a:avLst/>
            <a:gdLst>
              <a:gd name="connsiteX0" fmla="*/ 429097 w 6767513"/>
              <a:gd name="connsiteY0" fmla="*/ 0 h 7312515"/>
              <a:gd name="connsiteX1" fmla="*/ 6767513 w 6767513"/>
              <a:gd name="connsiteY1" fmla="*/ 0 h 7312515"/>
              <a:gd name="connsiteX2" fmla="*/ 6767513 w 6767513"/>
              <a:gd name="connsiteY2" fmla="*/ 7312515 h 7312515"/>
              <a:gd name="connsiteX3" fmla="*/ 2634858 w 6767513"/>
              <a:gd name="connsiteY3" fmla="*/ 7312515 h 7312515"/>
              <a:gd name="connsiteX4" fmla="*/ 2444316 w 6767513"/>
              <a:gd name="connsiteY4" fmla="*/ 7175959 h 7312515"/>
              <a:gd name="connsiteX5" fmla="*/ 0 w 6767513"/>
              <a:gd name="connsiteY5" fmla="*/ 2261607 h 7312515"/>
              <a:gd name="connsiteX6" fmla="*/ 369247 w 6767513"/>
              <a:gd name="connsiteY6" fmla="*/ 152978 h 731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7513" h="7312515">
                <a:moveTo>
                  <a:pt x="429097" y="0"/>
                </a:moveTo>
                <a:lnTo>
                  <a:pt x="6767513" y="0"/>
                </a:lnTo>
                <a:lnTo>
                  <a:pt x="6767513" y="7312515"/>
                </a:lnTo>
                <a:lnTo>
                  <a:pt x="2634858" y="7312515"/>
                </a:lnTo>
                <a:lnTo>
                  <a:pt x="2444316" y="7175959"/>
                </a:lnTo>
                <a:cubicBezTo>
                  <a:pt x="960466" y="6057587"/>
                  <a:pt x="0" y="4272637"/>
                  <a:pt x="0" y="2261607"/>
                </a:cubicBezTo>
                <a:cubicBezTo>
                  <a:pt x="0" y="1520701"/>
                  <a:pt x="130368" y="810482"/>
                  <a:pt x="369247" y="1529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indent="228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indent="457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indent="685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indent="9144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indent="11430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indent="13716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indent="16002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indent="1828800" algn="just" defTabSz="8255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68A8D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marR="0" lvl="0" indent="0" algn="just" defTabSz="8255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868A8D"/>
                </a:solidFill>
                <a:effectLst/>
                <a:uLnTx/>
                <a:uFillTx/>
                <a:latin typeface="Montserrat Light"/>
                <a:sym typeface="Montserrat Light"/>
              </a:rPr>
              <a:t> 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868A8D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694731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56" r:id="rId2"/>
    <p:sldLayoutId id="2147483758" r:id="rId3"/>
    <p:sldLayoutId id="2147483757" r:id="rId4"/>
    <p:sldLayoutId id="2147483705" r:id="rId5"/>
    <p:sldLayoutId id="2147483706" r:id="rId6"/>
    <p:sldLayoutId id="2147483707" r:id="rId7"/>
    <p:sldLayoutId id="2147483708" r:id="rId8"/>
    <p:sldLayoutId id="2147483713" r:id="rId9"/>
    <p:sldLayoutId id="2147483753" r:id="rId10"/>
    <p:sldLayoutId id="2147483755" r:id="rId11"/>
    <p:sldLayoutId id="2147483754" r:id="rId12"/>
    <p:sldLayoutId id="2147483759" r:id="rId13"/>
    <p:sldLayoutId id="2147483760" r:id="rId14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1pPr>
      <a:lvl2pPr marL="0" marR="0" indent="228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2pPr>
      <a:lvl3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3pPr>
      <a:lvl4pPr marL="0" marR="0" indent="685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4pPr>
      <a:lvl5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5pPr>
      <a:lvl6pPr marL="0" marR="0" indent="1143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6pPr>
      <a:lvl7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7pPr>
      <a:lvl8pPr marL="0" marR="0" indent="1600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8pPr>
      <a:lvl9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all" spc="0" baseline="12500">
          <a:ln>
            <a:noFill/>
          </a:ln>
          <a:solidFill>
            <a:srgbClr val="17222C"/>
          </a:solidFill>
          <a:uFillTx/>
          <a:latin typeface="+mn-lt"/>
          <a:ea typeface="+mn-ea"/>
          <a:cs typeface="+mn-cs"/>
          <a:sym typeface="Montserrat-Bold"/>
        </a:defRPr>
      </a:lvl9pPr>
    </p:titleStyle>
    <p:bodyStyle>
      <a:lvl1pPr marL="0" marR="0" indent="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1pPr>
      <a:lvl2pPr marL="0" marR="0" indent="2286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2pPr>
      <a:lvl3pPr marL="0" marR="0" indent="4572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3pPr>
      <a:lvl4pPr marL="0" marR="0" indent="6858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4pPr>
      <a:lvl5pPr marL="0" marR="0" indent="9144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5pPr>
      <a:lvl6pPr marL="0" marR="0" indent="11430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6pPr>
      <a:lvl7pPr marL="0" marR="0" indent="13716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7pPr>
      <a:lvl8pPr marL="0" marR="0" indent="16002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8pPr>
      <a:lvl9pPr marL="0" marR="0" indent="1828800" algn="just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868A8D"/>
          </a:solidFill>
          <a:uFillTx/>
          <a:latin typeface="Montserrat Light"/>
          <a:ea typeface="Montserrat Light"/>
          <a:cs typeface="Montserrat Light"/>
          <a:sym typeface="Montserrat Light"/>
        </a:defRPr>
      </a:lvl9pPr>
    </p:bodyStyle>
    <p:otherStyle>
      <a:lvl1pPr marL="0" marR="0" indent="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1pPr>
      <a:lvl2pPr marL="0" marR="0" indent="2286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2pPr>
      <a:lvl3pPr marL="0" marR="0" indent="4572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3pPr>
      <a:lvl4pPr marL="0" marR="0" indent="6858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4pPr>
      <a:lvl5pPr marL="0" marR="0" indent="9144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5pPr>
      <a:lvl6pPr marL="0" marR="0" indent="11430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6pPr>
      <a:lvl7pPr marL="0" marR="0" indent="13716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7pPr>
      <a:lvl8pPr marL="0" marR="0" indent="16002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8pPr>
      <a:lvl9pPr marL="0" marR="0" indent="1828800" algn="ctr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5000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ebcontact-cls45-dal.i6.inconcertcc.com/inconcert/apps/webdesigner/FormularioContactoDPS?token=C9FE1C14080A401AA6D3E38B61D8A111" TargetMode="Externa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1577689" y="3257578"/>
            <a:ext cx="21015690" cy="10895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 hangingPunct="1"/>
            <a:r>
              <a:rPr lang="es-CO" sz="54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Mongolian Baiti" panose="03000500000000000000" pitchFamily="66" charset="0"/>
              </a:rPr>
              <a:t>PASO A PASO PREREGISTRO PROGRAMA  JÓVENES EN ACCIÓN</a:t>
            </a:r>
            <a:endParaRPr lang="es-CO" sz="5400" b="1" dirty="0">
              <a:solidFill>
                <a:schemeClr val="tx1"/>
              </a:solidFill>
              <a:latin typeface="Century Gothic" panose="020B0502020202020204" pitchFamily="34" charset="0"/>
              <a:cs typeface="Mongolian Baiti" panose="03000500000000000000" pitchFamily="66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648843" y="6688928"/>
            <a:ext cx="16650834" cy="44627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entury Gothic" panose="020B0502020202020204" pitchFamily="34" charset="0"/>
              <a:sym typeface="Montserrat Light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24E3766-D207-4F78-9F5A-329C0A98D9AD}"/>
              </a:ext>
            </a:extLst>
          </p:cNvPr>
          <p:cNvSpPr/>
          <p:nvPr/>
        </p:nvSpPr>
        <p:spPr>
          <a:xfrm>
            <a:off x="2154846" y="5728276"/>
            <a:ext cx="55984" cy="2057745"/>
          </a:xfrm>
          <a:prstGeom prst="rect">
            <a:avLst/>
          </a:prstGeom>
          <a:solidFill>
            <a:srgbClr val="FC6B00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747297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00646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26126"/>
            <a:ext cx="12154829" cy="13716000"/>
          </a:xfrm>
          <a:prstGeom prst="rect">
            <a:avLst/>
          </a:prstGeom>
          <a:noFill/>
          <a:ln w="3175" cap="flat">
            <a:solidFill>
              <a:schemeClr val="tx1">
                <a:lumMod val="85000"/>
              </a:schemeClr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Google Shape;141;p22">
            <a:extLst>
              <a:ext uri="{FF2B5EF4-FFF2-40B4-BE49-F238E27FC236}">
                <a16:creationId xmlns:a16="http://schemas.microsoft.com/office/drawing/2014/main" id="{23F33FA4-275C-CD26-5EF3-CC619FABBF9E}"/>
              </a:ext>
            </a:extLst>
          </p:cNvPr>
          <p:cNvSpPr txBox="1">
            <a:spLocks/>
          </p:cNvSpPr>
          <p:nvPr/>
        </p:nvSpPr>
        <p:spPr>
          <a:xfrm>
            <a:off x="7965990" y="400982"/>
            <a:ext cx="8531603" cy="84586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>
            <a:lvl1pPr algn="ctr" defTabSz="695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67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s-ES" sz="3679" dirty="0">
                <a:solidFill>
                  <a:srgbClr val="000000"/>
                </a:solidFill>
                <a:latin typeface="+mj-lt"/>
                <a:ea typeface="Work Sans Medium Roman"/>
                <a:cs typeface="Work Sans Medium Roman"/>
                <a:sym typeface="Work Sans Light"/>
              </a:rPr>
              <a:t>PASO A PASO</a:t>
            </a:r>
            <a:endParaRPr lang="es-ES" sz="3679" dirty="0">
              <a:solidFill>
                <a:srgbClr val="000000"/>
              </a:solidFill>
              <a:latin typeface="+mj-lt"/>
              <a:ea typeface="Work Sans Medium Roman"/>
              <a:cs typeface="Work Sans Medium Roman"/>
              <a:sym typeface="Work Sans Medium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0C41B9E-2D87-8A5B-F120-8D8A859B82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2" t="12599" r="19495" b="12967"/>
          <a:stretch/>
        </p:blipFill>
        <p:spPr>
          <a:xfrm>
            <a:off x="4497167" y="2517533"/>
            <a:ext cx="14600730" cy="985546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850149" y="1568730"/>
            <a:ext cx="677621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/>
              <a:t>https://jovenes.prosperidadsocial.gov.co/registro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7817285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5EC3011-19F3-E474-05E5-D0AB935FF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1" t="10639" r="18258" b="24931"/>
          <a:stretch/>
        </p:blipFill>
        <p:spPr>
          <a:xfrm>
            <a:off x="2276764" y="1099126"/>
            <a:ext cx="17500402" cy="1012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666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6354B7A-640A-D09B-598E-7B36AAF73D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0" t="12795" r="16061" b="47205"/>
          <a:stretch/>
        </p:blipFill>
        <p:spPr>
          <a:xfrm>
            <a:off x="1727314" y="2684233"/>
            <a:ext cx="20505669" cy="683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7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0" y="0"/>
            <a:ext cx="12154829" cy="13716000"/>
          </a:xfrm>
          <a:prstGeom prst="rect">
            <a:avLst/>
          </a:prstGeom>
          <a:noFill/>
          <a:ln w="3175" cap="flat">
            <a:solidFill>
              <a:schemeClr val="tx1">
                <a:lumMod val="85000"/>
              </a:schemeClr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551CB3D-93B6-43B2-2482-4DBDF854AA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82" t="12660" r="21742" b="17576"/>
          <a:stretch/>
        </p:blipFill>
        <p:spPr>
          <a:xfrm>
            <a:off x="3986677" y="1126836"/>
            <a:ext cx="14902213" cy="1061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5576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314C93A-923C-AE30-FA86-714CE2FB5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27" t="10639" r="21970" b="16499"/>
          <a:stretch/>
        </p:blipFill>
        <p:spPr>
          <a:xfrm>
            <a:off x="4704210" y="1382815"/>
            <a:ext cx="13505413" cy="1000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2717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64FAF8D-73E8-D35A-3D44-77A1CF387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38" t="18451" r="21893" b="20135"/>
          <a:stretch/>
        </p:blipFill>
        <p:spPr>
          <a:xfrm>
            <a:off x="2769177" y="1117601"/>
            <a:ext cx="16720606" cy="106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525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8173111" y="1222599"/>
            <a:ext cx="8037778" cy="559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Diapositiva de cierre. No la debes modificar.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5DBAD8E-CC04-ED3E-8FBB-F90D11767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02" t="42426" r="22197" b="7878"/>
          <a:stretch/>
        </p:blipFill>
        <p:spPr>
          <a:xfrm>
            <a:off x="3293099" y="1782368"/>
            <a:ext cx="17106941" cy="869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199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4"/>
          </p:nvPr>
        </p:nvSpPr>
        <p:spPr>
          <a:xfrm>
            <a:off x="0" y="1907177"/>
            <a:ext cx="22729371" cy="10136777"/>
          </a:xfrm>
        </p:spPr>
        <p:txBody>
          <a:bodyPr/>
          <a:lstStyle/>
          <a:p>
            <a:r>
              <a:rPr lang="es-ES" sz="1800" dirty="0">
                <a:solidFill>
                  <a:srgbClr val="081F50"/>
                </a:solidFill>
                <a:latin typeface="+mn-lt"/>
              </a:rPr>
              <a:t>Bogotá, D.C. </a:t>
            </a:r>
          </a:p>
          <a:p>
            <a:r>
              <a:rPr lang="es-ES" sz="1800" dirty="0" err="1">
                <a:solidFill>
                  <a:srgbClr val="081F50"/>
                </a:solidFill>
                <a:latin typeface="+mn-lt"/>
              </a:rPr>
              <a:t>Jóven</a:t>
            </a:r>
            <a:r>
              <a:rPr lang="es-ES" sz="1800" dirty="0">
                <a:solidFill>
                  <a:srgbClr val="081F50"/>
                </a:solidFill>
                <a:latin typeface="+mn-lt"/>
              </a:rPr>
              <a:t>: XXXXXXXXX</a:t>
            </a:r>
          </a:p>
          <a:p>
            <a:r>
              <a:rPr lang="es-ES" sz="1800" dirty="0">
                <a:solidFill>
                  <a:srgbClr val="081F50"/>
                </a:solidFill>
                <a:latin typeface="+mn-lt"/>
              </a:rPr>
              <a:t>E-mail: XXXXXX@HOTMAIL.COM </a:t>
            </a:r>
          </a:p>
          <a:p>
            <a:r>
              <a:rPr lang="es-ES" sz="1800" dirty="0">
                <a:solidFill>
                  <a:srgbClr val="081F50"/>
                </a:solidFill>
                <a:latin typeface="+mn-lt"/>
              </a:rPr>
              <a:t> </a:t>
            </a:r>
          </a:p>
          <a:p>
            <a:r>
              <a:rPr lang="es-ES" sz="1800" dirty="0">
                <a:solidFill>
                  <a:srgbClr val="081F50"/>
                </a:solidFill>
                <a:latin typeface="+mn-lt"/>
              </a:rPr>
              <a:t>Apreciado (a) Joven, nos permitimos informarte que el pre-registro al Programa ha sido realizado exitosamente. Para avanzar en el proceso y llegar a la fase de registro te invitamos a acceder al siguiente enlace:</a:t>
            </a:r>
          </a:p>
          <a:p>
            <a:r>
              <a:rPr lang="es-ES" sz="1800" dirty="0">
                <a:solidFill>
                  <a:srgbClr val="FF0000"/>
                </a:solidFill>
                <a:latin typeface="+mn-lt"/>
              </a:rPr>
              <a:t> https://jovenes.prosperidadsocial.gov.co/jea/App/Autenticacion/Ingreso.aspx </a:t>
            </a:r>
          </a:p>
          <a:p>
            <a:endParaRPr lang="es-ES" sz="1800" dirty="0">
              <a:solidFill>
                <a:srgbClr val="081F50"/>
              </a:solidFill>
              <a:latin typeface="+mn-lt"/>
            </a:endParaRPr>
          </a:p>
          <a:p>
            <a:r>
              <a:rPr lang="es-ES" sz="1800" dirty="0">
                <a:solidFill>
                  <a:srgbClr val="081F50"/>
                </a:solidFill>
                <a:latin typeface="+mn-lt"/>
              </a:rPr>
              <a:t>En este enlace debes cargar su documento de identificación y diploma de graduación de bachiller. Estos archivos deben cargarse en formato PDF y no deben superar los 512 KB.</a:t>
            </a:r>
          </a:p>
          <a:p>
            <a:endParaRPr lang="es-ES" sz="1800" dirty="0">
              <a:solidFill>
                <a:srgbClr val="081F50"/>
              </a:solidFill>
              <a:latin typeface="+mn-lt"/>
            </a:endParaRPr>
          </a:p>
          <a:p>
            <a:r>
              <a:rPr lang="es-ES" sz="1800" dirty="0">
                <a:solidFill>
                  <a:srgbClr val="081F50"/>
                </a:solidFill>
                <a:latin typeface="+mn-lt"/>
              </a:rPr>
              <a:t>Los datos para iniciar sesión en el Sistema de Información para el cargue de estos documentos son:</a:t>
            </a:r>
          </a:p>
          <a:p>
            <a:r>
              <a:rPr lang="es-ES" sz="1800" dirty="0">
                <a:solidFill>
                  <a:srgbClr val="081F50"/>
                </a:solidFill>
                <a:latin typeface="+mn-lt"/>
              </a:rPr>
              <a:t> </a:t>
            </a:r>
          </a:p>
          <a:p>
            <a:r>
              <a:rPr lang="es-ES" sz="1800" dirty="0">
                <a:solidFill>
                  <a:srgbClr val="081F50"/>
                </a:solidFill>
                <a:latin typeface="+mn-lt"/>
              </a:rPr>
              <a:t>Nombre de usuario: xxxxxxx@HOTMAIL.COM</a:t>
            </a:r>
          </a:p>
          <a:p>
            <a:r>
              <a:rPr lang="es-ES" sz="1800" dirty="0">
                <a:solidFill>
                  <a:srgbClr val="081F50"/>
                </a:solidFill>
                <a:latin typeface="+mn-lt"/>
              </a:rPr>
              <a:t>Contraseña: CRI821</a:t>
            </a:r>
          </a:p>
          <a:p>
            <a:endParaRPr lang="es-ES" sz="1800" dirty="0">
              <a:solidFill>
                <a:srgbClr val="081F50"/>
              </a:solidFill>
              <a:latin typeface="+mn-lt"/>
            </a:endParaRPr>
          </a:p>
          <a:p>
            <a:r>
              <a:rPr lang="es-ES" sz="1800" dirty="0">
                <a:solidFill>
                  <a:srgbClr val="081F50"/>
                </a:solidFill>
                <a:latin typeface="+mn-lt"/>
              </a:rPr>
              <a:t>Una vez hayamos verificado el cargue de tu documento de identidad y la consistencia de tus datos de identificación personal, te estaremos informando por este mismo medio sí su pre-registro fue aprobado y se encuentra en estado REGISTRADO en el Programa.</a:t>
            </a:r>
          </a:p>
          <a:p>
            <a:r>
              <a:rPr lang="es-ES" sz="1800" dirty="0">
                <a:solidFill>
                  <a:srgbClr val="081F50"/>
                </a:solidFill>
                <a:latin typeface="+mn-lt"/>
              </a:rPr>
              <a:t> </a:t>
            </a:r>
          </a:p>
          <a:p>
            <a:r>
              <a:rPr lang="es-ES" sz="1800" dirty="0">
                <a:solidFill>
                  <a:srgbClr val="081F50"/>
                </a:solidFill>
                <a:latin typeface="+mn-lt"/>
              </a:rPr>
              <a:t>Los canales de atención de PROSPERIDAD SOCIAL son los siguientes: </a:t>
            </a:r>
          </a:p>
          <a:p>
            <a:endParaRPr lang="es-ES" sz="1800" dirty="0">
              <a:solidFill>
                <a:srgbClr val="081F50"/>
              </a:solidFill>
              <a:latin typeface="+mn-lt"/>
            </a:endParaRPr>
          </a:p>
          <a:p>
            <a:r>
              <a:rPr lang="es-ES" sz="1800" dirty="0">
                <a:solidFill>
                  <a:srgbClr val="081F50"/>
                </a:solidFill>
                <a:latin typeface="+mn-lt"/>
              </a:rPr>
              <a:t>• La página web: www.prosperidadsocial.gov.co o https://prosperidadsocial.gov.co/atencion-al-ciudadano/servicio-al-ciudadano/. </a:t>
            </a:r>
          </a:p>
          <a:p>
            <a:r>
              <a:rPr lang="es-ES" sz="1800" dirty="0">
                <a:solidFill>
                  <a:srgbClr val="081F50"/>
                </a:solidFill>
                <a:latin typeface="+mn-lt"/>
              </a:rPr>
              <a:t>• La línea gratuita nacional de servicio al ciudadano de Prosperidad Social: 018000951100, en Bogotá al (601) 3791088 con horario de atención de lunes a viernes de 08:00am a 06:00pm y sábados de 08:00am a 1:00pm. </a:t>
            </a:r>
          </a:p>
          <a:p>
            <a:r>
              <a:rPr lang="es-ES" sz="1800" dirty="0">
                <a:solidFill>
                  <a:srgbClr val="081F50"/>
                </a:solidFill>
                <a:latin typeface="+mn-lt"/>
              </a:rPr>
              <a:t>• Mensaje de texto gratis: enviando sus datos al código 85594. </a:t>
            </a:r>
          </a:p>
          <a:p>
            <a:r>
              <a:rPr lang="es-ES" sz="1800" dirty="0">
                <a:solidFill>
                  <a:srgbClr val="081F50"/>
                </a:solidFill>
                <a:latin typeface="+mn-lt"/>
              </a:rPr>
              <a:t>• Línea </a:t>
            </a:r>
            <a:r>
              <a:rPr lang="es-ES" sz="1800" dirty="0" err="1">
                <a:solidFill>
                  <a:srgbClr val="081F50"/>
                </a:solidFill>
                <a:latin typeface="+mn-lt"/>
              </a:rPr>
              <a:t>Whatsapp</a:t>
            </a:r>
            <a:r>
              <a:rPr lang="es-ES" sz="1800" dirty="0">
                <a:solidFill>
                  <a:srgbClr val="081F50"/>
                </a:solidFill>
                <a:latin typeface="+mn-lt"/>
              </a:rPr>
              <a:t>: 3188067329 o ingresando a través del siguiente enlace: https://api.whatsapp.com/send?phone=573188067329&amp;text=.  </a:t>
            </a:r>
          </a:p>
          <a:p>
            <a:r>
              <a:rPr lang="es-ES" sz="1800" dirty="0">
                <a:solidFill>
                  <a:srgbClr val="081F50"/>
                </a:solidFill>
                <a:latin typeface="+mn-lt"/>
              </a:rPr>
              <a:t>• Por asistencia del servicio de chat en línea Chat Web en el link: https://nggly242.inconcertcc.com/DPS/index.html</a:t>
            </a:r>
          </a:p>
          <a:p>
            <a:r>
              <a:rPr lang="es-ES" sz="1800" dirty="0">
                <a:solidFill>
                  <a:srgbClr val="081F50"/>
                </a:solidFill>
                <a:latin typeface="+mn-lt"/>
              </a:rPr>
              <a:t>• Redes sociales: Facebook (Jóvenes en Acción Colombia) o Twitter (@</a:t>
            </a:r>
            <a:r>
              <a:rPr lang="es-ES" sz="1800" dirty="0" err="1">
                <a:solidFill>
                  <a:srgbClr val="081F50"/>
                </a:solidFill>
                <a:latin typeface="+mn-lt"/>
              </a:rPr>
              <a:t>JovenesAccionCo</a:t>
            </a:r>
            <a:r>
              <a:rPr lang="es-ES" sz="1800" dirty="0">
                <a:solidFill>
                  <a:srgbClr val="081F50"/>
                </a:solidFill>
                <a:latin typeface="+mn-lt"/>
              </a:rPr>
              <a:t>). </a:t>
            </a:r>
          </a:p>
          <a:p>
            <a:r>
              <a:rPr lang="es-ES" sz="1800" dirty="0">
                <a:solidFill>
                  <a:srgbClr val="081F50"/>
                </a:solidFill>
                <a:latin typeface="+mn-lt"/>
              </a:rPr>
              <a:t>• De manera presencial en las Direcciones Regionales de Prosperidad Social y puntos de atención en cada ciudad. Consulte la dirección de su ciudad en la página web: </a:t>
            </a:r>
            <a:r>
              <a:rPr lang="es-ES" sz="1800" dirty="0">
                <a:solidFill>
                  <a:srgbClr val="FF0000"/>
                </a:solidFill>
                <a:latin typeface="+mn-lt"/>
              </a:rPr>
              <a:t>www.prosperidadsocial.gov.co o https://prosperidadsocial.gov.co/atencion-al-ciudadano/servicio-al-ciudadano/. </a:t>
            </a:r>
          </a:p>
          <a:p>
            <a:r>
              <a:rPr lang="es-ES" sz="1800" dirty="0">
                <a:solidFill>
                  <a:srgbClr val="081F50"/>
                </a:solidFill>
                <a:latin typeface="+mn-lt"/>
              </a:rPr>
              <a:t>• Servicio de devolución de llamada https://nggly242.inconcertcc.com/DPSWebCallback/index.html,  </a:t>
            </a:r>
          </a:p>
          <a:p>
            <a:r>
              <a:rPr lang="es-ES" sz="1800" dirty="0">
                <a:solidFill>
                  <a:srgbClr val="081F50"/>
                </a:solidFill>
                <a:latin typeface="+mn-lt"/>
              </a:rPr>
              <a:t>• Correo electrónico servicioalciudadano@prosperidadsocial.gov.co.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solidFill>
                  <a:srgbClr val="081F5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• Servicio de </a:t>
            </a:r>
            <a:r>
              <a:rPr lang="es-CO" sz="1800" dirty="0" err="1">
                <a:solidFill>
                  <a:srgbClr val="081F5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videollamada</a:t>
            </a:r>
            <a:r>
              <a:rPr lang="es-CO" sz="1800" dirty="0">
                <a:solidFill>
                  <a:srgbClr val="081F5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800" u="sng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https://webcontact-cls45-dal.i6.inconcertcc.com/inconcert/apps/webdesigner/FormularioContactoDPS?token=C9FE1C14080A401AA6D3E38B61D8A111</a:t>
            </a:r>
            <a:r>
              <a:rPr lang="es-CO" sz="18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solidFill>
                  <a:srgbClr val="081F5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solidFill>
                  <a:srgbClr val="081F5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Respetado ciudadano, este correo ha sido generado por un sistema de envío automático; por favor NO responda al mismo ya que no podrá ser gestionado</a:t>
            </a:r>
          </a:p>
          <a:p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6348549" y="418011"/>
            <a:ext cx="10189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SzPts val="1400"/>
            </a:pPr>
            <a:r>
              <a:rPr lang="es-ES" sz="3600" dirty="0">
                <a:solidFill>
                  <a:srgbClr val="000000"/>
                </a:solidFill>
                <a:ea typeface="Work Sans Medium Roman"/>
                <a:cs typeface="Work Sans Medium Roman"/>
                <a:sym typeface="Work Sans Light"/>
              </a:rPr>
              <a:t>MENSAJE DE CORREO</a:t>
            </a:r>
            <a:endParaRPr lang="es-ES" sz="3600" dirty="0">
              <a:solidFill>
                <a:srgbClr val="000000"/>
              </a:solidFill>
              <a:ea typeface="Work Sans Medium Roman"/>
              <a:cs typeface="Work Sans Medium Roman"/>
              <a:sym typeface="Work Sa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66806318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Nueva Paleta Colores UA">
      <a:dk1>
        <a:srgbClr val="E47331"/>
      </a:dk1>
      <a:lt1>
        <a:srgbClr val="FFFFFF"/>
      </a:lt1>
      <a:dk2>
        <a:srgbClr val="1E3B7D"/>
      </a:dk2>
      <a:lt2>
        <a:srgbClr val="E47331"/>
      </a:lt2>
      <a:accent1>
        <a:srgbClr val="E47331"/>
      </a:accent1>
      <a:accent2>
        <a:srgbClr val="1E3B7D"/>
      </a:accent2>
      <a:accent3>
        <a:srgbClr val="FFC000"/>
      </a:accent3>
      <a:accent4>
        <a:srgbClr val="DDA411"/>
      </a:accent4>
      <a:accent5>
        <a:srgbClr val="C5C5C5"/>
      </a:accent5>
      <a:accent6>
        <a:srgbClr val="797979"/>
      </a:accent6>
      <a:hlink>
        <a:srgbClr val="1E3B7D"/>
      </a:hlink>
      <a:folHlink>
        <a:srgbClr val="E47331"/>
      </a:folHlink>
    </a:clrScheme>
    <a:fontScheme name="Personalizado 1">
      <a:majorFont>
        <a:latin typeface="Arial"/>
        <a:ea typeface="Montserrat-Bold"/>
        <a:cs typeface="Montserrat-Bold"/>
      </a:majorFont>
      <a:minorFont>
        <a:latin typeface="Arial"/>
        <a:ea typeface="Montserrat-Bold"/>
        <a:cs typeface="Montserrat-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just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868A8D"/>
            </a:solidFill>
            <a:effectLst/>
            <a:uFillTx/>
            <a:latin typeface="Montserrat Light"/>
            <a:ea typeface="Montserrat Light"/>
            <a:cs typeface="Montserrat Light"/>
            <a:sym typeface="Montserrat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-Bold"/>
        <a:ea typeface="Montserrat-Bold"/>
        <a:cs typeface="Montserrat-Bold"/>
      </a:majorFont>
      <a:minorFont>
        <a:latin typeface="Montserrat-Bold"/>
        <a:ea typeface="Montserrat-Bold"/>
        <a:cs typeface="Montserrat-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just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868A8D"/>
            </a:solidFill>
            <a:effectLst/>
            <a:uFillTx/>
            <a:latin typeface="Montserrat Light"/>
            <a:ea typeface="Montserrat Light"/>
            <a:cs typeface="Montserrat Light"/>
            <a:sym typeface="Montserrat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9255</TotalTime>
  <Words>368</Words>
  <Application>Microsoft Office PowerPoint</Application>
  <PresentationFormat>Personalizado</PresentationFormat>
  <Paragraphs>35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24" baseType="lpstr">
      <vt:lpstr>Arial</vt:lpstr>
      <vt:lpstr>Calibri</vt:lpstr>
      <vt:lpstr>Century Gothic</vt:lpstr>
      <vt:lpstr>Helvetica Light</vt:lpstr>
      <vt:lpstr>Helvetica Neue</vt:lpstr>
      <vt:lpstr>Mongolian Baiti</vt:lpstr>
      <vt:lpstr>Montserrat Light</vt:lpstr>
      <vt:lpstr>Montserrat-Bold</vt:lpstr>
      <vt:lpstr>Montserrat-Regular</vt:lpstr>
      <vt:lpstr>Times New Roman</vt:lpstr>
      <vt:lpstr>Work Sans Light</vt:lpstr>
      <vt:lpstr>Work Sans Medium</vt:lpstr>
      <vt:lpstr>Work Sans Medium Roman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GERMAN</cp:lastModifiedBy>
  <cp:revision>335</cp:revision>
  <dcterms:modified xsi:type="dcterms:W3CDTF">2023-07-07T15:44:00Z</dcterms:modified>
</cp:coreProperties>
</file>