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0" r:id="rId1"/>
  </p:sldMasterIdLst>
  <p:notesMasterIdLst>
    <p:notesMasterId r:id="rId17"/>
  </p:notesMasterIdLst>
  <p:handoutMasterIdLst>
    <p:handoutMasterId r:id="rId18"/>
  </p:handoutMasterIdLst>
  <p:sldIdLst>
    <p:sldId id="626" r:id="rId2"/>
    <p:sldId id="628" r:id="rId3"/>
    <p:sldId id="644" r:id="rId4"/>
    <p:sldId id="629" r:id="rId5"/>
    <p:sldId id="630" r:id="rId6"/>
    <p:sldId id="631" r:id="rId7"/>
    <p:sldId id="632" r:id="rId8"/>
    <p:sldId id="635" r:id="rId9"/>
    <p:sldId id="633" r:id="rId10"/>
    <p:sldId id="634" r:id="rId11"/>
    <p:sldId id="637" r:id="rId12"/>
    <p:sldId id="640" r:id="rId13"/>
    <p:sldId id="636" r:id="rId14"/>
    <p:sldId id="641" r:id="rId15"/>
    <p:sldId id="580" r:id="rId16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just" defTabSz="825500" rtl="0" fontAlgn="auto" latinLnBrk="0" hangingPunct="0">
      <a:lnSpc>
        <a:spcPct val="12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868A8D"/>
        </a:solidFill>
        <a:effectLst/>
        <a:uFillTx/>
        <a:latin typeface="Montserrat Light"/>
        <a:ea typeface="Montserrat Light"/>
        <a:cs typeface="Montserrat Light"/>
        <a:sym typeface="Montserrat Light"/>
      </a:defRPr>
    </a:lvl1pPr>
    <a:lvl2pPr marL="0" marR="0" indent="228600" algn="just" defTabSz="825500" rtl="0" fontAlgn="auto" latinLnBrk="0" hangingPunct="0">
      <a:lnSpc>
        <a:spcPct val="12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868A8D"/>
        </a:solidFill>
        <a:effectLst/>
        <a:uFillTx/>
        <a:latin typeface="Montserrat Light"/>
        <a:ea typeface="Montserrat Light"/>
        <a:cs typeface="Montserrat Light"/>
        <a:sym typeface="Montserrat Light"/>
      </a:defRPr>
    </a:lvl2pPr>
    <a:lvl3pPr marL="0" marR="0" indent="457200" algn="just" defTabSz="825500" rtl="0" fontAlgn="auto" latinLnBrk="0" hangingPunct="0">
      <a:lnSpc>
        <a:spcPct val="12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868A8D"/>
        </a:solidFill>
        <a:effectLst/>
        <a:uFillTx/>
        <a:latin typeface="Montserrat Light"/>
        <a:ea typeface="Montserrat Light"/>
        <a:cs typeface="Montserrat Light"/>
        <a:sym typeface="Montserrat Light"/>
      </a:defRPr>
    </a:lvl3pPr>
    <a:lvl4pPr marL="0" marR="0" indent="685800" algn="just" defTabSz="825500" rtl="0" fontAlgn="auto" latinLnBrk="0" hangingPunct="0">
      <a:lnSpc>
        <a:spcPct val="12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868A8D"/>
        </a:solidFill>
        <a:effectLst/>
        <a:uFillTx/>
        <a:latin typeface="Montserrat Light"/>
        <a:ea typeface="Montserrat Light"/>
        <a:cs typeface="Montserrat Light"/>
        <a:sym typeface="Montserrat Light"/>
      </a:defRPr>
    </a:lvl4pPr>
    <a:lvl5pPr marL="0" marR="0" indent="914400" algn="just" defTabSz="825500" rtl="0" fontAlgn="auto" latinLnBrk="0" hangingPunct="0">
      <a:lnSpc>
        <a:spcPct val="12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868A8D"/>
        </a:solidFill>
        <a:effectLst/>
        <a:uFillTx/>
        <a:latin typeface="Montserrat Light"/>
        <a:ea typeface="Montserrat Light"/>
        <a:cs typeface="Montserrat Light"/>
        <a:sym typeface="Montserrat Light"/>
      </a:defRPr>
    </a:lvl5pPr>
    <a:lvl6pPr marL="0" marR="0" indent="1143000" algn="just" defTabSz="825500" rtl="0" fontAlgn="auto" latinLnBrk="0" hangingPunct="0">
      <a:lnSpc>
        <a:spcPct val="12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868A8D"/>
        </a:solidFill>
        <a:effectLst/>
        <a:uFillTx/>
        <a:latin typeface="Montserrat Light"/>
        <a:ea typeface="Montserrat Light"/>
        <a:cs typeface="Montserrat Light"/>
        <a:sym typeface="Montserrat Light"/>
      </a:defRPr>
    </a:lvl6pPr>
    <a:lvl7pPr marL="0" marR="0" indent="1371600" algn="just" defTabSz="825500" rtl="0" fontAlgn="auto" latinLnBrk="0" hangingPunct="0">
      <a:lnSpc>
        <a:spcPct val="12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868A8D"/>
        </a:solidFill>
        <a:effectLst/>
        <a:uFillTx/>
        <a:latin typeface="Montserrat Light"/>
        <a:ea typeface="Montserrat Light"/>
        <a:cs typeface="Montserrat Light"/>
        <a:sym typeface="Montserrat Light"/>
      </a:defRPr>
    </a:lvl7pPr>
    <a:lvl8pPr marL="0" marR="0" indent="1600200" algn="just" defTabSz="825500" rtl="0" fontAlgn="auto" latinLnBrk="0" hangingPunct="0">
      <a:lnSpc>
        <a:spcPct val="12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868A8D"/>
        </a:solidFill>
        <a:effectLst/>
        <a:uFillTx/>
        <a:latin typeface="Montserrat Light"/>
        <a:ea typeface="Montserrat Light"/>
        <a:cs typeface="Montserrat Light"/>
        <a:sym typeface="Montserrat Light"/>
      </a:defRPr>
    </a:lvl8pPr>
    <a:lvl9pPr marL="0" marR="0" indent="1828800" algn="just" defTabSz="825500" rtl="0" fontAlgn="auto" latinLnBrk="0" hangingPunct="0">
      <a:lnSpc>
        <a:spcPct val="12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868A8D"/>
        </a:solidFill>
        <a:effectLst/>
        <a:uFillTx/>
        <a:latin typeface="Montserrat Light"/>
        <a:ea typeface="Montserrat Light"/>
        <a:cs typeface="Montserrat Light"/>
        <a:sym typeface="Montserrat Light"/>
      </a:defRPr>
    </a:lvl9pPr>
  </p:defaultTextStyle>
  <p:extLst>
    <p:ext uri="{EFAFB233-063F-42B5-8137-9DF3F51BA10A}">
      <p15:sldGuideLst xmlns:p15="http://schemas.microsoft.com/office/powerpoint/2012/main">
        <p15:guide id="1" orient="horz" pos="4320">
          <p15:clr>
            <a:srgbClr val="A4A3A4"/>
          </p15:clr>
        </p15:guide>
        <p15:guide id="2" pos="76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34EA1"/>
    <a:srgbClr val="D07137"/>
    <a:srgbClr val="092561"/>
    <a:srgbClr val="081F50"/>
    <a:srgbClr val="2C4477"/>
    <a:srgbClr val="F26F21"/>
    <a:srgbClr val="E6914A"/>
    <a:srgbClr val="FC6B00"/>
    <a:srgbClr val="0F3DA5"/>
    <a:srgbClr val="DEE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3175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3175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3175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3175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3175" cap="flat">
              <a:noFill/>
              <a:miter lim="400000"/>
            </a:ln>
          </a:bottom>
          <a:insideH>
            <a:ln w="3175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3175" cap="flat">
              <a:solidFill>
                <a:srgbClr val="B8B8B8"/>
              </a:solidFill>
              <a:prstDash val="solid"/>
              <a:miter lim="400000"/>
            </a:ln>
          </a:left>
          <a:right>
            <a:ln w="3175" cap="flat">
              <a:solidFill>
                <a:srgbClr val="B8B8B8"/>
              </a:solidFill>
              <a:prstDash val="solid"/>
              <a:miter lim="400000"/>
            </a:ln>
          </a:right>
          <a:top>
            <a:ln w="3175" cap="flat">
              <a:solidFill>
                <a:srgbClr val="B8B8B8"/>
              </a:solidFill>
              <a:prstDash val="solid"/>
              <a:miter lim="400000"/>
            </a:ln>
          </a:top>
          <a:bottom>
            <a:ln w="3175" cap="flat">
              <a:solidFill>
                <a:srgbClr val="B8B8B8"/>
              </a:solidFill>
              <a:prstDash val="solid"/>
              <a:miter lim="400000"/>
            </a:ln>
          </a:bottom>
          <a:insideH>
            <a:ln w="3175" cap="flat">
              <a:solidFill>
                <a:srgbClr val="B8B8B8"/>
              </a:solidFill>
              <a:prstDash val="solid"/>
              <a:miter lim="400000"/>
            </a:ln>
          </a:insideH>
          <a:insideV>
            <a:ln w="3175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3175" cap="flat">
              <a:solidFill>
                <a:srgbClr val="606060"/>
              </a:solidFill>
              <a:prstDash val="solid"/>
              <a:miter lim="400000"/>
            </a:ln>
          </a:left>
          <a:right>
            <a:ln w="3175" cap="flat">
              <a:solidFill>
                <a:srgbClr val="606060"/>
              </a:solidFill>
              <a:prstDash val="solid"/>
              <a:miter lim="400000"/>
            </a:ln>
          </a:right>
          <a:top>
            <a:ln w="3175" cap="flat">
              <a:solidFill>
                <a:srgbClr val="606060"/>
              </a:solidFill>
              <a:prstDash val="solid"/>
              <a:miter lim="400000"/>
            </a:ln>
          </a:top>
          <a:bottom>
            <a:ln w="3175" cap="flat">
              <a:solidFill>
                <a:srgbClr val="606060"/>
              </a:solidFill>
              <a:prstDash val="solid"/>
              <a:miter lim="400000"/>
            </a:ln>
          </a:bottom>
          <a:insideH>
            <a:ln w="3175" cap="flat">
              <a:solidFill>
                <a:srgbClr val="606060"/>
              </a:solidFill>
              <a:prstDash val="solid"/>
              <a:miter lim="400000"/>
            </a:ln>
          </a:insideH>
          <a:insideV>
            <a:ln w="3175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3175" cap="flat">
              <a:solidFill>
                <a:srgbClr val="B8B8B8"/>
              </a:solidFill>
              <a:prstDash val="solid"/>
              <a:miter lim="400000"/>
            </a:ln>
          </a:left>
          <a:right>
            <a:ln w="3175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3175" cap="flat">
              <a:solidFill>
                <a:srgbClr val="606060"/>
              </a:solidFill>
              <a:prstDash val="solid"/>
              <a:miter lim="400000"/>
            </a:ln>
          </a:bottom>
          <a:insideH>
            <a:ln w="3175" cap="flat">
              <a:solidFill>
                <a:srgbClr val="B8B8B8"/>
              </a:solidFill>
              <a:prstDash val="solid"/>
              <a:miter lim="400000"/>
            </a:ln>
          </a:insideH>
          <a:insideV>
            <a:ln w="3175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3175" cap="flat">
              <a:solidFill>
                <a:srgbClr val="606060"/>
              </a:solidFill>
              <a:prstDash val="solid"/>
              <a:miter lim="400000"/>
            </a:ln>
          </a:left>
          <a:right>
            <a:ln w="3175" cap="flat">
              <a:solidFill>
                <a:srgbClr val="606060"/>
              </a:solidFill>
              <a:prstDash val="solid"/>
              <a:miter lim="400000"/>
            </a:ln>
          </a:right>
          <a:top>
            <a:ln w="3175" cap="flat">
              <a:solidFill>
                <a:srgbClr val="606060"/>
              </a:solidFill>
              <a:prstDash val="solid"/>
              <a:miter lim="400000"/>
            </a:ln>
          </a:top>
          <a:bottom>
            <a:ln w="3175" cap="flat">
              <a:solidFill>
                <a:srgbClr val="606060"/>
              </a:solidFill>
              <a:prstDash val="solid"/>
              <a:miter lim="400000"/>
            </a:ln>
          </a:bottom>
          <a:insideH>
            <a:ln w="3175" cap="flat">
              <a:solidFill>
                <a:srgbClr val="606060"/>
              </a:solidFill>
              <a:prstDash val="solid"/>
              <a:miter lim="400000"/>
            </a:ln>
          </a:insideH>
          <a:insideV>
            <a:ln w="3175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3175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3175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3175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3175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3175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3175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4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3175" cap="flat">
              <a:solidFill>
                <a:srgbClr val="5D5D5D"/>
              </a:solidFill>
              <a:prstDash val="solid"/>
              <a:miter lim="400000"/>
            </a:ln>
          </a:left>
          <a:right>
            <a:ln w="3175" cap="flat">
              <a:solidFill>
                <a:srgbClr val="5D5D5D"/>
              </a:solidFill>
              <a:prstDash val="solid"/>
              <a:miter lim="400000"/>
            </a:ln>
          </a:right>
          <a:top>
            <a:ln w="3175" cap="flat">
              <a:solidFill>
                <a:srgbClr val="5D5D5D"/>
              </a:solidFill>
              <a:prstDash val="solid"/>
              <a:miter lim="400000"/>
            </a:ln>
          </a:top>
          <a:bottom>
            <a:ln w="3175" cap="flat">
              <a:solidFill>
                <a:srgbClr val="5D5D5D"/>
              </a:solidFill>
              <a:prstDash val="solid"/>
              <a:miter lim="400000"/>
            </a:ln>
          </a:bottom>
          <a:insideH>
            <a:ln w="3175" cap="flat">
              <a:solidFill>
                <a:srgbClr val="5D5D5D"/>
              </a:solidFill>
              <a:prstDash val="solid"/>
              <a:miter lim="400000"/>
            </a:ln>
          </a:insideH>
          <a:insideV>
            <a:ln w="3175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3175" cap="flat">
              <a:solidFill>
                <a:srgbClr val="5D5D5D"/>
              </a:solidFill>
              <a:prstDash val="solid"/>
              <a:miter lim="400000"/>
            </a:ln>
          </a:left>
          <a:right>
            <a:ln w="3175" cap="flat">
              <a:solidFill>
                <a:srgbClr val="5D5D5D"/>
              </a:solidFill>
              <a:prstDash val="solid"/>
              <a:miter lim="400000"/>
            </a:ln>
          </a:right>
          <a:top>
            <a:ln w="3175" cap="flat">
              <a:solidFill>
                <a:srgbClr val="5D5D5D"/>
              </a:solidFill>
              <a:prstDash val="solid"/>
              <a:miter lim="400000"/>
            </a:ln>
          </a:top>
          <a:bottom>
            <a:ln w="3175" cap="flat">
              <a:solidFill>
                <a:srgbClr val="5D5D5D"/>
              </a:solidFill>
              <a:prstDash val="solid"/>
              <a:miter lim="400000"/>
            </a:ln>
          </a:bottom>
          <a:insideH>
            <a:ln w="3175" cap="flat">
              <a:solidFill>
                <a:srgbClr val="5D5D5D"/>
              </a:solidFill>
              <a:prstDash val="solid"/>
              <a:miter lim="400000"/>
            </a:ln>
          </a:insideH>
          <a:insideV>
            <a:ln w="3175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3175" cap="flat">
              <a:solidFill>
                <a:srgbClr val="5D5D5D"/>
              </a:solidFill>
              <a:prstDash val="solid"/>
              <a:miter lim="400000"/>
            </a:ln>
          </a:left>
          <a:right>
            <a:ln w="3175" cap="flat">
              <a:solidFill>
                <a:srgbClr val="5D5D5D"/>
              </a:solidFill>
              <a:prstDash val="solid"/>
              <a:miter lim="400000"/>
            </a:ln>
          </a:right>
          <a:top>
            <a:ln w="3175" cap="flat">
              <a:solidFill>
                <a:srgbClr val="5D5D5D"/>
              </a:solidFill>
              <a:prstDash val="solid"/>
              <a:miter lim="400000"/>
            </a:ln>
          </a:top>
          <a:bottom>
            <a:ln w="3175" cap="flat">
              <a:solidFill>
                <a:srgbClr val="5D5D5D"/>
              </a:solidFill>
              <a:prstDash val="solid"/>
              <a:miter lim="400000"/>
            </a:ln>
          </a:bottom>
          <a:insideH>
            <a:ln w="3175" cap="flat">
              <a:solidFill>
                <a:srgbClr val="5D5D5D"/>
              </a:solidFill>
              <a:prstDash val="solid"/>
              <a:miter lim="400000"/>
            </a:ln>
          </a:insideH>
          <a:insideV>
            <a:ln w="3175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3175" cap="flat">
              <a:solidFill>
                <a:srgbClr val="000000"/>
              </a:solidFill>
              <a:prstDash val="solid"/>
              <a:miter lim="400000"/>
            </a:ln>
          </a:left>
          <a:right>
            <a:ln w="3175" cap="flat">
              <a:solidFill>
                <a:srgbClr val="000000"/>
              </a:solidFill>
              <a:prstDash val="solid"/>
              <a:miter lim="400000"/>
            </a:ln>
          </a:right>
          <a:top>
            <a:ln w="3175" cap="flat">
              <a:solidFill>
                <a:srgbClr val="000000"/>
              </a:solidFill>
              <a:prstDash val="solid"/>
              <a:miter lim="400000"/>
            </a:ln>
          </a:top>
          <a:bottom>
            <a:ln w="3175" cap="flat">
              <a:solidFill>
                <a:srgbClr val="000000"/>
              </a:solidFill>
              <a:prstDash val="solid"/>
              <a:miter lim="400000"/>
            </a:ln>
          </a:bottom>
          <a:insideH>
            <a:ln w="3175" cap="flat">
              <a:solidFill>
                <a:srgbClr val="000000"/>
              </a:solidFill>
              <a:prstDash val="solid"/>
              <a:miter lim="400000"/>
            </a:ln>
          </a:insideH>
          <a:insideV>
            <a:ln w="3175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3175" cap="flat">
              <a:solidFill>
                <a:srgbClr val="000000"/>
              </a:solidFill>
              <a:prstDash val="solid"/>
              <a:miter lim="400000"/>
            </a:ln>
          </a:left>
          <a:right>
            <a:ln w="3175" cap="flat">
              <a:solidFill>
                <a:srgbClr val="000000"/>
              </a:solidFill>
              <a:prstDash val="solid"/>
              <a:miter lim="400000"/>
            </a:ln>
          </a:right>
          <a:top>
            <a:ln w="3175" cap="flat">
              <a:solidFill>
                <a:srgbClr val="000000"/>
              </a:solidFill>
              <a:prstDash val="solid"/>
              <a:miter lim="400000"/>
            </a:ln>
          </a:top>
          <a:bottom>
            <a:ln w="3175" cap="flat">
              <a:solidFill>
                <a:srgbClr val="000000"/>
              </a:solidFill>
              <a:prstDash val="solid"/>
              <a:miter lim="400000"/>
            </a:ln>
          </a:bottom>
          <a:insideH>
            <a:ln w="3175" cap="flat">
              <a:solidFill>
                <a:srgbClr val="000000"/>
              </a:solidFill>
              <a:prstDash val="solid"/>
              <a:miter lim="400000"/>
            </a:ln>
          </a:insideH>
          <a:insideV>
            <a:ln w="3175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3175" cap="flat">
              <a:solidFill>
                <a:srgbClr val="000000"/>
              </a:solidFill>
              <a:prstDash val="solid"/>
              <a:miter lim="400000"/>
            </a:ln>
          </a:left>
          <a:right>
            <a:ln w="3175" cap="flat">
              <a:solidFill>
                <a:srgbClr val="000000"/>
              </a:solidFill>
              <a:prstDash val="solid"/>
              <a:miter lim="400000"/>
            </a:ln>
          </a:right>
          <a:top>
            <a:ln w="3175" cap="flat">
              <a:solidFill>
                <a:srgbClr val="000000"/>
              </a:solidFill>
              <a:prstDash val="solid"/>
              <a:miter lim="400000"/>
            </a:ln>
          </a:top>
          <a:bottom>
            <a:ln w="3175" cap="flat">
              <a:solidFill>
                <a:srgbClr val="000000"/>
              </a:solidFill>
              <a:prstDash val="solid"/>
              <a:miter lim="400000"/>
            </a:ln>
          </a:bottom>
          <a:insideH>
            <a:ln w="3175" cap="flat">
              <a:solidFill>
                <a:srgbClr val="000000"/>
              </a:solidFill>
              <a:prstDash val="solid"/>
              <a:miter lim="400000"/>
            </a:ln>
          </a:insideH>
          <a:insideV>
            <a:ln w="3175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3175" cap="flat">
              <a:solidFill>
                <a:srgbClr val="000000"/>
              </a:solidFill>
              <a:prstDash val="solid"/>
              <a:miter lim="400000"/>
            </a:ln>
          </a:left>
          <a:right>
            <a:ln w="3175" cap="flat">
              <a:solidFill>
                <a:srgbClr val="000000"/>
              </a:solidFill>
              <a:prstDash val="solid"/>
              <a:miter lim="400000"/>
            </a:ln>
          </a:right>
          <a:top>
            <a:ln w="3175" cap="flat">
              <a:solidFill>
                <a:srgbClr val="000000"/>
              </a:solidFill>
              <a:prstDash val="solid"/>
              <a:miter lim="400000"/>
            </a:ln>
          </a:top>
          <a:bottom>
            <a:ln w="3175" cap="flat">
              <a:solidFill>
                <a:srgbClr val="000000"/>
              </a:solidFill>
              <a:prstDash val="solid"/>
              <a:miter lim="400000"/>
            </a:ln>
          </a:bottom>
          <a:insideH>
            <a:ln w="3175" cap="flat">
              <a:solidFill>
                <a:srgbClr val="000000"/>
              </a:solidFill>
              <a:prstDash val="solid"/>
              <a:miter lim="400000"/>
            </a:ln>
          </a:insideH>
          <a:insideV>
            <a:ln w="3175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3175" cap="flat">
              <a:solidFill>
                <a:srgbClr val="FFFFFF"/>
              </a:solidFill>
              <a:prstDash val="solid"/>
              <a:miter lim="400000"/>
            </a:ln>
          </a:left>
          <a:right>
            <a:ln w="3175" cap="flat">
              <a:solidFill>
                <a:srgbClr val="FFFFFF"/>
              </a:solidFill>
              <a:prstDash val="solid"/>
              <a:miter lim="400000"/>
            </a:ln>
          </a:right>
          <a:top>
            <a:ln w="3175" cap="flat">
              <a:solidFill>
                <a:srgbClr val="FFFFFF"/>
              </a:solidFill>
              <a:prstDash val="solid"/>
              <a:miter lim="400000"/>
            </a:ln>
          </a:top>
          <a:bottom>
            <a:ln w="3175" cap="flat">
              <a:solidFill>
                <a:srgbClr val="FFFFFF"/>
              </a:solidFill>
              <a:prstDash val="solid"/>
              <a:miter lim="400000"/>
            </a:ln>
          </a:bottom>
          <a:insideH>
            <a:ln w="3175" cap="flat">
              <a:solidFill>
                <a:srgbClr val="FFFFFF"/>
              </a:solidFill>
              <a:prstDash val="solid"/>
              <a:miter lim="400000"/>
            </a:ln>
          </a:insideH>
          <a:insideV>
            <a:ln w="3175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3175" cap="flat">
              <a:solidFill>
                <a:srgbClr val="FFFFFF"/>
              </a:solidFill>
              <a:prstDash val="solid"/>
              <a:miter lim="400000"/>
            </a:ln>
          </a:left>
          <a:right>
            <a:ln w="3175" cap="flat">
              <a:solidFill>
                <a:srgbClr val="FFFFFF"/>
              </a:solidFill>
              <a:prstDash val="solid"/>
              <a:miter lim="400000"/>
            </a:ln>
          </a:right>
          <a:top>
            <a:ln w="3175" cap="flat">
              <a:solidFill>
                <a:srgbClr val="FFFFFF"/>
              </a:solidFill>
              <a:prstDash val="solid"/>
              <a:miter lim="400000"/>
            </a:ln>
          </a:top>
          <a:bottom>
            <a:ln w="3175" cap="flat">
              <a:solidFill>
                <a:srgbClr val="FFFFFF"/>
              </a:solidFill>
              <a:prstDash val="solid"/>
              <a:miter lim="400000"/>
            </a:ln>
          </a:bottom>
          <a:insideH>
            <a:ln w="3175" cap="flat">
              <a:solidFill>
                <a:srgbClr val="FFFFFF"/>
              </a:solidFill>
              <a:prstDash val="solid"/>
              <a:miter lim="400000"/>
            </a:ln>
          </a:insideH>
          <a:insideV>
            <a:ln w="3175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3175" cap="flat">
              <a:solidFill>
                <a:srgbClr val="FFFFFF"/>
              </a:solidFill>
              <a:prstDash val="solid"/>
              <a:miter lim="400000"/>
            </a:ln>
          </a:left>
          <a:right>
            <a:ln w="3175" cap="flat">
              <a:solidFill>
                <a:srgbClr val="FFFFFF"/>
              </a:solidFill>
              <a:prstDash val="solid"/>
              <a:miter lim="400000"/>
            </a:ln>
          </a:right>
          <a:top>
            <a:ln w="3175" cap="flat">
              <a:solidFill>
                <a:srgbClr val="FFFFFF"/>
              </a:solidFill>
              <a:prstDash val="solid"/>
              <a:miter lim="400000"/>
            </a:ln>
          </a:top>
          <a:bottom>
            <a:ln w="3175" cap="flat">
              <a:solidFill>
                <a:srgbClr val="FFFFFF"/>
              </a:solidFill>
              <a:prstDash val="solid"/>
              <a:miter lim="400000"/>
            </a:ln>
          </a:bottom>
          <a:insideH>
            <a:ln w="3175" cap="flat">
              <a:solidFill>
                <a:srgbClr val="FFFFFF"/>
              </a:solidFill>
              <a:prstDash val="solid"/>
              <a:miter lim="400000"/>
            </a:ln>
          </a:insideH>
          <a:insideV>
            <a:ln w="3175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3175" cap="flat">
              <a:solidFill>
                <a:srgbClr val="FFFFFF"/>
              </a:solidFill>
              <a:prstDash val="solid"/>
              <a:miter lim="400000"/>
            </a:ln>
          </a:left>
          <a:right>
            <a:ln w="3175" cap="flat">
              <a:solidFill>
                <a:srgbClr val="FFFFFF"/>
              </a:solidFill>
              <a:prstDash val="solid"/>
              <a:miter lim="400000"/>
            </a:ln>
          </a:right>
          <a:top>
            <a:ln w="3175" cap="flat">
              <a:solidFill>
                <a:srgbClr val="FFFFFF"/>
              </a:solidFill>
              <a:prstDash val="solid"/>
              <a:miter lim="400000"/>
            </a:ln>
          </a:top>
          <a:bottom>
            <a:ln w="3175" cap="flat">
              <a:solidFill>
                <a:srgbClr val="FFFFFF"/>
              </a:solidFill>
              <a:prstDash val="solid"/>
              <a:miter lim="400000"/>
            </a:ln>
          </a:bottom>
          <a:insideH>
            <a:ln w="3175" cap="flat">
              <a:solidFill>
                <a:srgbClr val="FFFFFF"/>
              </a:solidFill>
              <a:prstDash val="solid"/>
              <a:miter lim="400000"/>
            </a:ln>
          </a:insideH>
          <a:insideV>
            <a:ln w="3175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3175" cap="flat">
              <a:solidFill>
                <a:srgbClr val="000000"/>
              </a:solidFill>
              <a:prstDash val="solid"/>
              <a:miter lim="400000"/>
            </a:ln>
          </a:right>
          <a:top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3175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3175" cap="flat">
              <a:solidFill>
                <a:srgbClr val="000000"/>
              </a:solidFill>
              <a:prstDash val="solid"/>
              <a:miter lim="400000"/>
            </a:ln>
          </a:bottom>
          <a:insideH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8EC20E35-A176-4012-BC5E-935CFFF8708E}" styleName="Estilo medio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F5AB1C69-6EDB-4FF4-983F-18BD219EF322}" styleName="Estilo medio 2 - Énfasis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Estilo medio 2 - Énfasis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Estilo medio 2 - Énfasi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E9639D4-E3E2-4D34-9284-5A2195B3D0D7}" styleName="Estilo claro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3B4B98B0-60AC-42C2-AFA5-B58CD77FA1E5}" styleName="Estilo claro 1 - Acent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027" autoAdjust="0"/>
    <p:restoredTop sz="92909" autoAdjust="0"/>
  </p:normalViewPr>
  <p:slideViewPr>
    <p:cSldViewPr snapToGrid="0" snapToObjects="1" showGuides="1">
      <p:cViewPr varScale="1">
        <p:scale>
          <a:sx n="31" d="100"/>
          <a:sy n="31" d="100"/>
        </p:scale>
        <p:origin x="168" y="78"/>
      </p:cViewPr>
      <p:guideLst>
        <p:guide orient="horz" pos="4320"/>
        <p:guide pos="76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56" d="100"/>
          <a:sy n="56" d="100"/>
        </p:scale>
        <p:origin x="1998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9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10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11.xlsx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2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1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2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3.xlsx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4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5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6.xlsx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7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>
                  <a:shade val="58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D1BE-4182-81AD-A3DDD49248EC}"/>
              </c:ext>
            </c:extLst>
          </c:dPt>
          <c:dPt>
            <c:idx val="1"/>
            <c:bubble3D val="0"/>
            <c:spPr>
              <a:solidFill>
                <a:schemeClr val="accent1">
                  <a:shade val="8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D1BE-4182-81AD-A3DDD49248EC}"/>
              </c:ext>
            </c:extLst>
          </c:dPt>
          <c:dPt>
            <c:idx val="2"/>
            <c:bubble3D val="0"/>
            <c:spPr>
              <a:solidFill>
                <a:schemeClr val="accent1">
                  <a:tint val="8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D1BE-4182-81AD-A3DDD49248EC}"/>
              </c:ext>
            </c:extLst>
          </c:dPt>
          <c:dPt>
            <c:idx val="3"/>
            <c:bubble3D val="0"/>
            <c:spPr>
              <a:solidFill>
                <a:schemeClr val="accent1">
                  <a:tint val="58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D1BE-4182-81AD-A3DDD49248EC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25</c:v>
                </c:pt>
                <c:pt idx="1">
                  <c:v>40</c:v>
                </c:pt>
                <c:pt idx="2">
                  <c:v>10</c:v>
                </c:pt>
                <c:pt idx="3">
                  <c:v>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D1BE-4182-81AD-A3DDD49248EC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solidFill>
        <a:schemeClr val="tx1">
          <a:lumMod val="20000"/>
          <a:lumOff val="80000"/>
        </a:schemeClr>
      </a:solidFill>
    </a:ln>
    <a:effectLst/>
  </c:spPr>
  <c:txPr>
    <a:bodyPr/>
    <a:lstStyle/>
    <a:p>
      <a:pPr>
        <a:defRPr/>
      </a:pPr>
      <a:endParaRPr lang="es-CO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data</c:v>
                </c:pt>
              </c:strCache>
            </c:strRef>
          </c:tx>
          <c:dPt>
            <c:idx val="0"/>
            <c:bubble3D val="0"/>
            <c:spPr>
              <a:solidFill>
                <a:schemeClr val="accent5">
                  <a:shade val="76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59B6-4F7E-9083-7539B89D809B}"/>
              </c:ext>
            </c:extLst>
          </c:dPt>
          <c:dPt>
            <c:idx val="1"/>
            <c:bubble3D val="0"/>
            <c:spPr>
              <a:solidFill>
                <a:schemeClr val="accent5">
                  <a:tint val="77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59B6-4F7E-9083-7539B89D809B}"/>
              </c:ext>
            </c:extLst>
          </c:dPt>
          <c:cat>
            <c:strRef>
              <c:f>Sheet1!$A$2:$A$3</c:f>
              <c:strCache>
                <c:ptCount val="2"/>
                <c:pt idx="0">
                  <c:v>70</c:v>
                </c:pt>
                <c:pt idx="1">
                  <c:v>two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70</c:v>
                </c:pt>
                <c:pt idx="1">
                  <c:v>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9B6-4F7E-9083-7539B89D809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b"/>
      <c:legendEntry>
        <c:idx val="1"/>
        <c:delete val="1"/>
      </c:legendEntry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s-CO"/>
        </a:p>
      </c:txPr>
    </c:legend>
    <c:plotVisOnly val="1"/>
    <c:dispBlanksAs val="gap"/>
    <c:showDLblsOverMax val="0"/>
  </c:chart>
  <c:spPr>
    <a:noFill/>
    <a:ln w="9525" cap="flat" cmpd="sng" algn="ctr">
      <a:noFill/>
      <a:prstDash val="solid"/>
    </a:ln>
    <a:effectLst/>
  </c:spPr>
  <c:txPr>
    <a:bodyPr/>
    <a:lstStyle/>
    <a:p>
      <a:pPr>
        <a:defRPr/>
      </a:pPr>
      <a:endParaRPr lang="es-CO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data</c:v>
                </c:pt>
              </c:strCache>
            </c:strRef>
          </c:tx>
          <c:dPt>
            <c:idx val="0"/>
            <c:bubble3D val="0"/>
            <c:spPr>
              <a:solidFill>
                <a:schemeClr val="accent5">
                  <a:shade val="76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38C3-401C-A5EE-4AC1F6047255}"/>
              </c:ext>
            </c:extLst>
          </c:dPt>
          <c:dPt>
            <c:idx val="1"/>
            <c:bubble3D val="0"/>
            <c:spPr>
              <a:solidFill>
                <a:schemeClr val="accent5">
                  <a:tint val="77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38C3-401C-A5EE-4AC1F6047255}"/>
              </c:ext>
            </c:extLst>
          </c:dPt>
          <c:cat>
            <c:strRef>
              <c:f>Sheet1!$A$2:$A$3</c:f>
              <c:strCache>
                <c:ptCount val="2"/>
                <c:pt idx="0">
                  <c:v>15</c:v>
                </c:pt>
                <c:pt idx="1">
                  <c:v>two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15</c:v>
                </c:pt>
                <c:pt idx="1">
                  <c:v>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8C3-401C-A5EE-4AC1F604725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b"/>
      <c:legendEntry>
        <c:idx val="1"/>
        <c:delete val="1"/>
      </c:legendEntry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s-CO"/>
        </a:p>
      </c:txPr>
    </c:legend>
    <c:plotVisOnly val="1"/>
    <c:dispBlanksAs val="gap"/>
    <c:showDLblsOverMax val="0"/>
  </c:chart>
  <c:spPr>
    <a:noFill/>
    <a:ln w="9525" cap="flat" cmpd="sng" algn="ctr">
      <a:noFill/>
      <a:prstDash val="solid"/>
    </a:ln>
    <a:effectLst/>
  </c:spPr>
  <c:txPr>
    <a:bodyPr/>
    <a:lstStyle/>
    <a:p>
      <a:pPr>
        <a:defRPr/>
      </a:pPr>
      <a:endParaRPr lang="es-CO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data</c:v>
                </c:pt>
              </c:strCache>
            </c:strRef>
          </c:tx>
          <c:dPt>
            <c:idx val="0"/>
            <c:bubble3D val="0"/>
            <c:spPr>
              <a:solidFill>
                <a:schemeClr val="accent5">
                  <a:shade val="76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36AD-4960-9BD5-9843ACA7806B}"/>
              </c:ext>
            </c:extLst>
          </c:dPt>
          <c:dPt>
            <c:idx val="1"/>
            <c:bubble3D val="0"/>
            <c:explosion val="11"/>
            <c:spPr>
              <a:solidFill>
                <a:schemeClr val="accent5">
                  <a:tint val="77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36AD-4960-9BD5-9843ACA7806B}"/>
              </c:ext>
            </c:extLst>
          </c:dPt>
          <c:cat>
            <c:strRef>
              <c:f>Sheet1!$A$2:$A$3</c:f>
              <c:strCache>
                <c:ptCount val="2"/>
                <c:pt idx="0">
                  <c:v>85</c:v>
                </c:pt>
                <c:pt idx="1">
                  <c:v>two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85</c:v>
                </c:pt>
                <c:pt idx="1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6AD-4960-9BD5-9843ACA7806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b"/>
      <c:legendEntry>
        <c:idx val="1"/>
        <c:delete val="1"/>
      </c:legendEntry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s-CO"/>
        </a:p>
      </c:txPr>
    </c:legend>
    <c:plotVisOnly val="1"/>
    <c:dispBlanksAs val="gap"/>
    <c:showDLblsOverMax val="0"/>
  </c:chart>
  <c:spPr>
    <a:noFill/>
    <a:ln w="9525" cap="flat" cmpd="sng" algn="ctr">
      <a:noFill/>
      <a:prstDash val="solid"/>
    </a:ln>
    <a:effectLst/>
  </c:spPr>
  <c:txPr>
    <a:bodyPr/>
    <a:lstStyle/>
    <a:p>
      <a:pPr>
        <a:defRPr/>
      </a:pPr>
      <a:endParaRPr lang="es-CO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title>
      <c:layout>
        <c:manualLayout>
          <c:xMode val="edge"/>
          <c:yMode val="edge"/>
          <c:x val="0.20651243105250899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200" b="1" i="0" u="none" strike="noStrike" kern="1200" spc="0" baseline="0">
              <a:solidFill>
                <a:schemeClr val="bg1">
                  <a:lumMod val="75000"/>
                </a:schemeClr>
              </a:solidFill>
              <a:latin typeface="Century Gothic" panose="020B0502020202020204" pitchFamily="34" charset="0"/>
              <a:ea typeface="+mn-ea"/>
              <a:cs typeface="+mn-cs"/>
            </a:defRPr>
          </a:pPr>
          <a:endParaRPr lang="es-CO"/>
        </a:p>
      </c:txPr>
    </c:title>
    <c:autoTitleDeleted val="0"/>
    <c:plotArea>
      <c:layout>
        <c:manualLayout>
          <c:layoutTarget val="inner"/>
          <c:xMode val="edge"/>
          <c:yMode val="edge"/>
          <c:x val="0.23080542442966401"/>
          <c:y val="4.8102291412947001E-2"/>
          <c:w val="0.56424470032235297"/>
          <c:h val="0.84636700125240605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rgbClr val="E6914A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2E4-46AC-9BE3-91EE51760414}"/>
              </c:ext>
            </c:extLst>
          </c:dPt>
          <c:dPt>
            <c:idx val="1"/>
            <c:bubble3D val="0"/>
            <c:spPr>
              <a:solidFill>
                <a:srgbClr val="F26F2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2E4-46AC-9BE3-91EE51760414}"/>
              </c:ext>
            </c:extLst>
          </c:dPt>
          <c:dPt>
            <c:idx val="2"/>
            <c:bubble3D val="0"/>
            <c:spPr>
              <a:solidFill>
                <a:srgbClr val="09256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22E4-46AC-9BE3-91EE51760414}"/>
              </c:ext>
            </c:extLst>
          </c:dPt>
          <c:dPt>
            <c:idx val="3"/>
            <c:bubble3D val="0"/>
            <c:spPr>
              <a:solidFill>
                <a:srgbClr val="034EA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22E4-46AC-9BE3-91EE51760414}"/>
              </c:ext>
            </c:extLst>
          </c:dPt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8.2000000000000011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22E4-46AC-9BE3-91EE5176041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9165938505462999"/>
          <c:y val="0.93606725614856101"/>
          <c:w val="0.234410709443263"/>
          <c:h val="2.6257601993798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bg1">
                  <a:lumMod val="7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2">
                  <a:shade val="58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65D-4759-B92A-9C6D874B0F90}"/>
              </c:ext>
            </c:extLst>
          </c:dPt>
          <c:dPt>
            <c:idx val="1"/>
            <c:bubble3D val="0"/>
            <c:spPr>
              <a:solidFill>
                <a:schemeClr val="accent2">
                  <a:shade val="8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65D-4759-B92A-9C6D874B0F90}"/>
              </c:ext>
            </c:extLst>
          </c:dPt>
          <c:dPt>
            <c:idx val="2"/>
            <c:bubble3D val="0"/>
            <c:spPr>
              <a:solidFill>
                <a:schemeClr val="accent2">
                  <a:tint val="8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265D-4759-B92A-9C6D874B0F90}"/>
              </c:ext>
            </c:extLst>
          </c:dPt>
          <c:dPt>
            <c:idx val="3"/>
            <c:bubble3D val="0"/>
            <c:spPr>
              <a:solidFill>
                <a:schemeClr val="accent2">
                  <a:tint val="58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265D-4759-B92A-9C6D874B0F90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20</c:v>
                </c:pt>
                <c:pt idx="1">
                  <c:v>35</c:v>
                </c:pt>
                <c:pt idx="2">
                  <c:v>15</c:v>
                </c:pt>
                <c:pt idx="3">
                  <c:v>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265D-4759-B92A-9C6D874B0F90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solidFill>
        <a:schemeClr val="tx1">
          <a:lumMod val="20000"/>
          <a:lumOff val="80000"/>
        </a:schemeClr>
      </a:solidFill>
    </a:ln>
    <a:effectLst/>
  </c:spPr>
  <c:txPr>
    <a:bodyPr/>
    <a:lstStyle/>
    <a:p>
      <a:pPr>
        <a:defRPr/>
      </a:pPr>
      <a:endParaRPr lang="es-CO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5">
                  <a:shade val="58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B54C-43B0-808D-C9F607AB0B54}"/>
              </c:ext>
            </c:extLst>
          </c:dPt>
          <c:dPt>
            <c:idx val="1"/>
            <c:bubble3D val="0"/>
            <c:spPr>
              <a:solidFill>
                <a:schemeClr val="accent5">
                  <a:shade val="86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B54C-43B0-808D-C9F607AB0B54}"/>
              </c:ext>
            </c:extLst>
          </c:dPt>
          <c:dPt>
            <c:idx val="2"/>
            <c:bubble3D val="0"/>
            <c:spPr>
              <a:solidFill>
                <a:schemeClr val="accent5">
                  <a:tint val="86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B54C-43B0-808D-C9F607AB0B54}"/>
              </c:ext>
            </c:extLst>
          </c:dPt>
          <c:dPt>
            <c:idx val="3"/>
            <c:bubble3D val="0"/>
            <c:spPr>
              <a:solidFill>
                <a:schemeClr val="accent5">
                  <a:tint val="58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B54C-43B0-808D-C9F607AB0B54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prstDash val="solid"/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10</c:v>
                </c:pt>
                <c:pt idx="1">
                  <c:v>20</c:v>
                </c:pt>
                <c:pt idx="2">
                  <c:v>30</c:v>
                </c:pt>
                <c:pt idx="3">
                  <c:v>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B54C-43B0-808D-C9F607AB0B54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solidFill>
        <a:schemeClr val="tx1">
          <a:lumMod val="20000"/>
          <a:lumOff val="80000"/>
        </a:schemeClr>
      </a:solidFill>
      <a:prstDash val="solid"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11"/>
    </mc:Choice>
    <mc:Fallback>
      <c:style val="11"/>
    </mc:Fallback>
  </mc:AlternateContent>
  <c:chart>
    <c:autoTitleDeleted val="1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092561"/>
            </a:solidFill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20</c:v>
                </c:pt>
                <c:pt idx="1">
                  <c:v>30</c:v>
                </c:pt>
                <c:pt idx="2">
                  <c:v>10</c:v>
                </c:pt>
                <c:pt idx="3">
                  <c:v>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FA3-4466-9A28-6F3AE65A517F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30</c:v>
                </c:pt>
                <c:pt idx="1">
                  <c:v>30</c:v>
                </c:pt>
                <c:pt idx="2">
                  <c:v>20</c:v>
                </c:pt>
                <c:pt idx="3">
                  <c:v>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FA3-4466-9A28-6F3AE65A517F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50</c:v>
                </c:pt>
                <c:pt idx="1">
                  <c:v>40</c:v>
                </c:pt>
                <c:pt idx="2">
                  <c:v>70</c:v>
                </c:pt>
                <c:pt idx="3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FA3-4466-9A28-6F3AE65A517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100"/>
        <c:axId val="2142412976"/>
        <c:axId val="2140252736"/>
      </c:barChart>
      <c:catAx>
        <c:axId val="2142412976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2140252736"/>
        <c:crosses val="autoZero"/>
        <c:auto val="1"/>
        <c:lblAlgn val="ctr"/>
        <c:lblOffset val="100"/>
        <c:noMultiLvlLbl val="0"/>
      </c:catAx>
      <c:valAx>
        <c:axId val="2140252736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2142412976"/>
        <c:crosses val="autoZero"/>
        <c:crossBetween val="between"/>
      </c:valAx>
    </c:plotArea>
    <c:legend>
      <c:legendPos val="b"/>
      <c:layout/>
      <c:overlay val="0"/>
      <c:txPr>
        <a:bodyPr rot="0" vert="horz"/>
        <a:lstStyle/>
        <a:p>
          <a:pPr>
            <a:defRPr sz="2000">
              <a:solidFill>
                <a:schemeClr val="bg1"/>
              </a:solidFill>
            </a:defRPr>
          </a:pPr>
          <a:endParaRPr lang="es-CO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s-CO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211225519239699"/>
          <c:y val="4.7837037669469902E-2"/>
          <c:w val="0.74014516905665995"/>
          <c:h val="0.75364930052457502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rgbClr val="09256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E8BE-48E3-9A80-D708CB639B4F}"/>
              </c:ext>
            </c:extLst>
          </c:dPt>
          <c:dPt>
            <c:idx val="1"/>
            <c:bubble3D val="0"/>
            <c:spPr>
              <a:solidFill>
                <a:schemeClr val="accent2">
                  <a:shade val="86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E8BE-48E3-9A80-D708CB639B4F}"/>
              </c:ext>
            </c:extLst>
          </c:dPt>
          <c:dPt>
            <c:idx val="2"/>
            <c:bubble3D val="0"/>
            <c:spPr>
              <a:solidFill>
                <a:schemeClr val="accent2">
                  <a:tint val="86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E8BE-48E3-9A80-D708CB639B4F}"/>
              </c:ext>
            </c:extLst>
          </c:dPt>
          <c:dPt>
            <c:idx val="3"/>
            <c:bubble3D val="0"/>
            <c:spPr>
              <a:solidFill>
                <a:schemeClr val="accent2">
                  <a:tint val="58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E8BE-48E3-9A80-D708CB639B4F}"/>
              </c:ext>
            </c:extLst>
          </c:dPt>
          <c:cat>
            <c:strRef>
              <c:f>Sheet1!$A$2:$A$5</c:f>
              <c:strCache>
                <c:ptCount val="4"/>
                <c:pt idx="0">
                  <c:v>option 1</c:v>
                </c:pt>
                <c:pt idx="1">
                  <c:v>option 2</c:v>
                </c:pt>
                <c:pt idx="2">
                  <c:v>option 3</c:v>
                </c:pt>
                <c:pt idx="3">
                  <c:v>option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8.2000000000000011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E8BE-48E3-9A80-D708CB639B4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7.2518148187195305E-2"/>
          <c:y val="0.79731827994251203"/>
          <c:w val="0.83874208190734201"/>
          <c:h val="0.2026817090751439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s-CO"/>
        </a:p>
      </c:txPr>
    </c:legend>
    <c:plotVisOnly val="1"/>
    <c:dispBlanksAs val="gap"/>
    <c:showDLblsOverMax val="0"/>
  </c:chart>
  <c:spPr>
    <a:noFill/>
    <a:ln w="9525" cap="flat" cmpd="sng" algn="ctr">
      <a:noFill/>
      <a:prstDash val="solid"/>
    </a:ln>
    <a:effectLst/>
  </c:spPr>
  <c:txPr>
    <a:bodyPr/>
    <a:lstStyle/>
    <a:p>
      <a:pPr>
        <a:defRPr sz="1800"/>
      </a:pPr>
      <a:endParaRPr lang="es-CO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data</c:v>
                </c:pt>
              </c:strCache>
            </c:strRef>
          </c:tx>
          <c:dPt>
            <c:idx val="0"/>
            <c:bubble3D val="0"/>
            <c:spPr>
              <a:solidFill>
                <a:schemeClr val="accent5">
                  <a:shade val="76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36AD-4960-9BD5-9843ACA7806B}"/>
              </c:ext>
            </c:extLst>
          </c:dPt>
          <c:dPt>
            <c:idx val="1"/>
            <c:bubble3D val="0"/>
            <c:spPr>
              <a:solidFill>
                <a:schemeClr val="accent5">
                  <a:tint val="77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36AD-4960-9BD5-9843ACA7806B}"/>
              </c:ext>
            </c:extLst>
          </c:dPt>
          <c:cat>
            <c:strRef>
              <c:f>Sheet1!$A$2:$A$3</c:f>
              <c:strCache>
                <c:ptCount val="2"/>
                <c:pt idx="0">
                  <c:v>85</c:v>
                </c:pt>
                <c:pt idx="1">
                  <c:v>two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85</c:v>
                </c:pt>
                <c:pt idx="1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6AD-4960-9BD5-9843ACA7806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b"/>
      <c:legendEntry>
        <c:idx val="1"/>
        <c:delete val="1"/>
      </c:legendEntry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s-CO"/>
        </a:p>
      </c:txPr>
    </c:legend>
    <c:plotVisOnly val="1"/>
    <c:dispBlanksAs val="gap"/>
    <c:showDLblsOverMax val="0"/>
  </c:chart>
  <c:spPr>
    <a:noFill/>
    <a:ln w="9525" cap="flat" cmpd="sng" algn="ctr">
      <a:noFill/>
      <a:prstDash val="solid"/>
    </a:ln>
    <a:effectLst/>
  </c:spPr>
  <c:txPr>
    <a:bodyPr/>
    <a:lstStyle/>
    <a:p>
      <a:pPr>
        <a:defRPr/>
      </a:pPr>
      <a:endParaRPr lang="es-CO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61743107293479E-2"/>
          <c:y val="9.7060531822346197E-2"/>
          <c:w val="0.89051089830151198"/>
          <c:h val="0.69592459343520296"/>
        </c:manualLayout>
      </c:layout>
      <c:scatterChart>
        <c:scatterStyle val="smooth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Y-Values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Sheet1!$A$2:$A$7</c:f>
              <c:numCache>
                <c:formatCode>General</c:formatCode>
                <c:ptCount val="6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</c:numCache>
            </c:numRef>
          </c:xVal>
          <c:yVal>
            <c:numRef>
              <c:f>Sheet1!$B$2:$B$7</c:f>
              <c:numCache>
                <c:formatCode>General</c:formatCode>
                <c:ptCount val="6"/>
                <c:pt idx="0">
                  <c:v>2.7</c:v>
                </c:pt>
                <c:pt idx="1">
                  <c:v>3.2</c:v>
                </c:pt>
                <c:pt idx="2">
                  <c:v>0.8</c:v>
                </c:pt>
                <c:pt idx="3">
                  <c:v>1.2</c:v>
                </c:pt>
                <c:pt idx="4">
                  <c:v>1.5</c:v>
                </c:pt>
                <c:pt idx="5">
                  <c:v>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9E2D-48F5-AF50-60F100677CC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144468336"/>
        <c:axId val="2144465056"/>
      </c:scatterChart>
      <c:valAx>
        <c:axId val="2144468336"/>
        <c:scaling>
          <c:orientation val="minMax"/>
          <c:max val="5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 sz="1600">
                <a:solidFill>
                  <a:schemeClr val="bg1"/>
                </a:solidFill>
              </a:defRPr>
            </a:pPr>
            <a:endParaRPr lang="es-CO"/>
          </a:p>
        </c:txPr>
        <c:crossAx val="2144465056"/>
        <c:crosses val="autoZero"/>
        <c:crossBetween val="midCat"/>
      </c:valAx>
      <c:valAx>
        <c:axId val="21444650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shade val="95000"/>
                  <a:satMod val="104999"/>
                </a:schemeClr>
              </a:solidFill>
              <a:prstDash val="solid"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 sz="1800">
                <a:solidFill>
                  <a:schemeClr val="bg1"/>
                </a:solidFill>
              </a:defRPr>
            </a:pPr>
            <a:endParaRPr lang="es-CO"/>
          </a:p>
        </c:txPr>
        <c:crossAx val="2144468336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800"/>
      </a:pPr>
      <a:endParaRPr lang="es-CO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211225519239699"/>
          <c:y val="4.7837037669469902E-2"/>
          <c:w val="0.74014516905665995"/>
          <c:h val="0.75364930052457502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rgbClr val="09256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E8BE-48E3-9A80-D708CB639B4F}"/>
              </c:ext>
            </c:extLst>
          </c:dPt>
          <c:dPt>
            <c:idx val="1"/>
            <c:bubble3D val="0"/>
            <c:spPr>
              <a:solidFill>
                <a:schemeClr val="accent2">
                  <a:shade val="86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E8BE-48E3-9A80-D708CB639B4F}"/>
              </c:ext>
            </c:extLst>
          </c:dPt>
          <c:dPt>
            <c:idx val="2"/>
            <c:bubble3D val="0"/>
            <c:spPr>
              <a:solidFill>
                <a:schemeClr val="accent2">
                  <a:tint val="86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E8BE-48E3-9A80-D708CB639B4F}"/>
              </c:ext>
            </c:extLst>
          </c:dPt>
          <c:dPt>
            <c:idx val="3"/>
            <c:bubble3D val="0"/>
            <c:spPr>
              <a:solidFill>
                <a:schemeClr val="accent2">
                  <a:tint val="58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E8BE-48E3-9A80-D708CB639B4F}"/>
              </c:ext>
            </c:extLst>
          </c:dPt>
          <c:cat>
            <c:strRef>
              <c:f>Sheet1!$A$2:$A$5</c:f>
              <c:strCache>
                <c:ptCount val="4"/>
                <c:pt idx="0">
                  <c:v>option 1</c:v>
                </c:pt>
                <c:pt idx="1">
                  <c:v>option 2</c:v>
                </c:pt>
                <c:pt idx="2">
                  <c:v>option 3</c:v>
                </c:pt>
                <c:pt idx="3">
                  <c:v>option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8.2000000000000011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E8BE-48E3-9A80-D708CB639B4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7.2518148187195305E-2"/>
          <c:y val="0.79731827994251203"/>
          <c:w val="0.83874208190734201"/>
          <c:h val="0.2026817090751439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s-CO"/>
        </a:p>
      </c:txPr>
    </c:legend>
    <c:plotVisOnly val="1"/>
    <c:dispBlanksAs val="gap"/>
    <c:showDLblsOverMax val="0"/>
  </c:chart>
  <c:spPr>
    <a:noFill/>
    <a:ln w="9525" cap="flat" cmpd="sng" algn="ctr">
      <a:noFill/>
      <a:prstDash val="solid"/>
    </a:ln>
    <a:effectLst/>
  </c:spPr>
  <c:txPr>
    <a:bodyPr/>
    <a:lstStyle/>
    <a:p>
      <a:pPr>
        <a:defRPr sz="1800"/>
      </a:pPr>
      <a:endParaRPr lang="es-CO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data</c:v>
                </c:pt>
              </c:strCache>
            </c:strRef>
          </c:tx>
          <c:dPt>
            <c:idx val="0"/>
            <c:bubble3D val="0"/>
            <c:spPr>
              <a:solidFill>
                <a:schemeClr val="accent5">
                  <a:shade val="76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F3DB-44D2-A5B5-6C7D7F3F4FC1}"/>
              </c:ext>
            </c:extLst>
          </c:dPt>
          <c:dPt>
            <c:idx val="1"/>
            <c:bubble3D val="0"/>
            <c:spPr>
              <a:solidFill>
                <a:schemeClr val="accent5">
                  <a:tint val="77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F3DB-44D2-A5B5-6C7D7F3F4FC1}"/>
              </c:ext>
            </c:extLst>
          </c:dPt>
          <c:cat>
            <c:strRef>
              <c:f>Sheet1!$A$2:$A$3</c:f>
              <c:strCache>
                <c:ptCount val="2"/>
                <c:pt idx="0">
                  <c:v>40</c:v>
                </c:pt>
                <c:pt idx="1">
                  <c:v>two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40</c:v>
                </c:pt>
                <c:pt idx="1">
                  <c:v>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3DB-44D2-A5B5-6C7D7F3F4FC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b"/>
      <c:legendEntry>
        <c:idx val="1"/>
        <c:delete val="1"/>
      </c:legendEntry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s-CO"/>
        </a:p>
      </c:txPr>
    </c:legend>
    <c:plotVisOnly val="1"/>
    <c:dispBlanksAs val="gap"/>
    <c:showDLblsOverMax val="0"/>
  </c:chart>
  <c:spPr>
    <a:noFill/>
    <a:ln w="9525" cap="flat" cmpd="sng" algn="ctr">
      <a:noFill/>
      <a:prstDash val="solid"/>
    </a:ln>
    <a:effectLst/>
  </c:spPr>
  <c:txPr>
    <a:bodyPr/>
    <a:lstStyle/>
    <a:p>
      <a:pPr>
        <a:defRPr/>
      </a:pPr>
      <a:endParaRPr lang="es-CO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8">
  <a:schemeClr val="accent5"/>
</cs:colorStyle>
</file>

<file path=ppt/charts/colors2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colors3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colors4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style1.xml><?xml version="1.0" encoding="utf-8"?>
<cs:chartStyle xmlns:cs="http://schemas.microsoft.com/office/drawing/2012/chartStyle" xmlns:a="http://schemas.openxmlformats.org/drawingml/2006/main" id="106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 mods="ignoreCSTransforms">
      <cs:styleClr val="0">
        <a:shade val="25000"/>
      </cs:styl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 mods="ignoreCSTransforms">
      <cs:styleClr val="0">
        <a:tint val="25000"/>
      </cs:styl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103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 mods="ignoreCSTransforms">
      <cs:styleClr val="0">
        <a:shade val="25000"/>
      </cs:styl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 mods="ignoreCSTransforms">
      <cs:styleClr val="0">
        <a:tint val="25000"/>
      </cs:styl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103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 mods="ignoreCSTransforms">
      <cs:styleClr val="0">
        <a:shade val="25000"/>
      </cs:styl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 mods="ignoreCSTransforms">
      <cs:styleClr val="0">
        <a:tint val="25000"/>
      </cs:styl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159CEE-C3B7-43F6-BAD7-6BAD3658ADF7}" type="datetimeFigureOut">
              <a:rPr lang="en-US" smtClean="0"/>
              <a:t>3/17/2021</a:t>
            </a:fld>
            <a:endParaRPr lang="en-U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277C68-7D69-46F3-9F26-63FA77175FE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31117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3" name="Shape 53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07785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4655127" y="2919413"/>
            <a:ext cx="3241675" cy="3241675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8610599" y="2919413"/>
            <a:ext cx="3241675" cy="3241675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12566071" y="2919413"/>
            <a:ext cx="3241675" cy="3241675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16521544" y="2919413"/>
            <a:ext cx="3241675" cy="3241675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4655127" y="6791759"/>
            <a:ext cx="3241675" cy="3241675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8610599" y="6791759"/>
            <a:ext cx="3241675" cy="3241675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12566071" y="6791759"/>
            <a:ext cx="3241675" cy="3241675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16521544" y="6791759"/>
            <a:ext cx="3241675" cy="3241675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2" name="Rectángulo 1"/>
          <p:cNvSpPr/>
          <p:nvPr userDrawn="1"/>
        </p:nvSpPr>
        <p:spPr>
          <a:xfrm>
            <a:off x="0" y="0"/>
            <a:ext cx="24384000" cy="10548257"/>
          </a:xfrm>
          <a:prstGeom prst="rect">
            <a:avLst/>
          </a:prstGeom>
          <a:solidFill>
            <a:srgbClr val="092561">
              <a:alpha val="69000"/>
            </a:srgbClr>
          </a:solidFill>
          <a:ln w="3175" cap="flat">
            <a:noFill/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7C0EEC59-B9C8-A748-B8DA-3A5F8BADEA9B}"/>
              </a:ext>
            </a:extLst>
          </p:cNvPr>
          <p:cNvSpPr/>
          <p:nvPr userDrawn="1"/>
        </p:nvSpPr>
        <p:spPr>
          <a:xfrm>
            <a:off x="0" y="9797144"/>
            <a:ext cx="24377650" cy="391885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20">
            <a:extLst>
              <a:ext uri="{FF2B5EF4-FFF2-40B4-BE49-F238E27FC236}">
                <a16:creationId xmlns:a16="http://schemas.microsoft.com/office/drawing/2014/main" id="{117E2E58-BD37-A645-B039-89C909E33877}"/>
              </a:ext>
            </a:extLst>
          </p:cNvPr>
          <p:cNvSpPr/>
          <p:nvPr userDrawn="1"/>
        </p:nvSpPr>
        <p:spPr>
          <a:xfrm>
            <a:off x="-9" y="9725144"/>
            <a:ext cx="24377650" cy="108000"/>
          </a:xfrm>
          <a:prstGeom prst="rect">
            <a:avLst/>
          </a:prstGeom>
          <a:gradFill flip="none" rotWithShape="1">
            <a:gsLst>
              <a:gs pos="100000">
                <a:srgbClr val="F26F21"/>
              </a:gs>
              <a:gs pos="0">
                <a:srgbClr val="034EA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Imagen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53524" y="11331898"/>
            <a:ext cx="3010684" cy="2149744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1307" y="10334748"/>
            <a:ext cx="9420237" cy="3030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34059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zul destac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91;p13"/>
          <p:cNvSpPr/>
          <p:nvPr userDrawn="1"/>
        </p:nvSpPr>
        <p:spPr>
          <a:xfrm>
            <a:off x="100" y="-5801"/>
            <a:ext cx="24383900" cy="13721801"/>
          </a:xfrm>
          <a:prstGeom prst="rect">
            <a:avLst/>
          </a:prstGeom>
          <a:solidFill>
            <a:srgbClr val="2C4477">
              <a:alpha val="95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825500" rtl="0" eaLnBrk="1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868A8D"/>
              </a:solidFill>
              <a:effectLst/>
              <a:uLnTx/>
              <a:uFillTx/>
              <a:latin typeface="Montserrat Light"/>
              <a:sym typeface="Montserrat Light"/>
            </a:endParaRPr>
          </a:p>
        </p:txBody>
      </p:sp>
      <p:pic>
        <p:nvPicPr>
          <p:cNvPr id="5" name="Imagen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35726" y="11653330"/>
            <a:ext cx="4355706" cy="1315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85862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/>
          <p:nvPr userDrawn="1"/>
        </p:nvSpPr>
        <p:spPr>
          <a:xfrm>
            <a:off x="1" y="0"/>
            <a:ext cx="11691256" cy="13716000"/>
          </a:xfrm>
          <a:prstGeom prst="rect">
            <a:avLst/>
          </a:prstGeom>
          <a:solidFill>
            <a:srgbClr val="092561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10"/>
          <p:cNvSpPr/>
          <p:nvPr userDrawn="1"/>
        </p:nvSpPr>
        <p:spPr>
          <a:xfrm>
            <a:off x="11691257" y="0"/>
            <a:ext cx="12845143" cy="1371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12148457" y="4592779"/>
            <a:ext cx="10642631" cy="919740"/>
          </a:xfrm>
          <a:prstGeom prst="rect">
            <a:avLst/>
          </a:prstGeom>
        </p:spPr>
        <p:txBody>
          <a:bodyPr/>
          <a:lstStyle>
            <a:lvl1pPr algn="l">
              <a:defRPr sz="4000" b="1" i="0" kern="0" spc="-50" baseline="0">
                <a:solidFill>
                  <a:srgbClr val="09256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MAIN TITLE GOES HERE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12148457" y="5713227"/>
            <a:ext cx="10642628" cy="19297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200" b="0" i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de-DE" dirty="0" smtClean="0"/>
              <a:t>Subtitle Goes Here. Lorem Ipsum Dolor Sit Amet, A Gravida Quis Wisi Elit Diam Sit Donec Libero.</a:t>
            </a:r>
            <a:endParaRPr lang="en-US" dirty="0"/>
          </a:p>
        </p:txBody>
      </p:sp>
      <p:pic>
        <p:nvPicPr>
          <p:cNvPr id="10" name="Imagen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12303" y="11868420"/>
            <a:ext cx="4355706" cy="1401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1868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0"/>
          <p:cNvSpPr/>
          <p:nvPr userDrawn="1"/>
        </p:nvSpPr>
        <p:spPr>
          <a:xfrm>
            <a:off x="11508378" y="0"/>
            <a:ext cx="12845143" cy="1371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12148457" y="5713227"/>
            <a:ext cx="10642628" cy="19297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200" b="0" i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de-DE" dirty="0" smtClean="0"/>
              <a:t>Subtitle Goes Here. Lorem Ipsum Dolor Sit Amet, A Gravida Quis Wisi Elit Diam Sit Donec Libero.</a:t>
            </a:r>
            <a:endParaRPr lang="en-US" dirty="0"/>
          </a:p>
        </p:txBody>
      </p:sp>
      <p:pic>
        <p:nvPicPr>
          <p:cNvPr id="6" name="Imagen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12303" y="11868420"/>
            <a:ext cx="4355706" cy="1401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5751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Final PROHIBIDO MODIFIC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s-ES_tradnl" dirty="0" smtClean="0"/>
              <a:t>Clic para editar título</a:t>
            </a:r>
            <a:endParaRPr lang="es-ES" dirty="0"/>
          </a:p>
        </p:txBody>
      </p:sp>
      <p:pic>
        <p:nvPicPr>
          <p:cNvPr id="6" name="Imagen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53524" y="11037984"/>
            <a:ext cx="3010684" cy="2149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17498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ás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just" defTabSz="825500" rtl="0" eaLnBrk="1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2400" b="0" i="0" u="none" strike="noStrike" kern="0" cap="none" spc="0" normalizeH="0" baseline="0" noProof="0" dirty="0">
              <a:ln>
                <a:noFill/>
              </a:ln>
              <a:solidFill>
                <a:srgbClr val="868A8D"/>
              </a:solidFill>
              <a:effectLst/>
              <a:uLnTx/>
              <a:uFillTx/>
              <a:latin typeface="Montserrat Light"/>
              <a:sym typeface="Montserrat Light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just" defTabSz="825500" rtl="0" eaLnBrk="1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2400" b="0" i="0" u="none" strike="noStrike" kern="0" cap="none" spc="0" normalizeH="0" baseline="0" noProof="0" dirty="0">
              <a:ln>
                <a:noFill/>
              </a:ln>
              <a:solidFill>
                <a:srgbClr val="868A8D"/>
              </a:solidFill>
              <a:effectLst/>
              <a:uLnTx/>
              <a:uFillTx/>
              <a:latin typeface="Montserrat Light"/>
              <a:sym typeface="Montserrat Light"/>
            </a:endParaRPr>
          </a:p>
        </p:txBody>
      </p:sp>
      <p:pic>
        <p:nvPicPr>
          <p:cNvPr id="6" name="Imagen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12303" y="11868420"/>
            <a:ext cx="4355706" cy="1401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7115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ásico con image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3"/>
          <p:cNvSpPr>
            <a:spLocks noGrp="1"/>
          </p:cNvSpPr>
          <p:nvPr>
            <p:ph type="pic" sz="quarter" idx="41"/>
          </p:nvPr>
        </p:nvSpPr>
        <p:spPr>
          <a:xfrm>
            <a:off x="0" y="0"/>
            <a:ext cx="12154829" cy="13716000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26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7" name="Imagen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12303" y="11868420"/>
            <a:ext cx="4355706" cy="1401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45589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ásico títulos destacad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24384000" cy="13716000"/>
          </a:xfrm>
          <a:prstGeom prst="rect">
            <a:avLst/>
          </a:prstGeom>
          <a:solidFill>
            <a:srgbClr val="092561">
              <a:alpha val="8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Imagen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35726" y="11653330"/>
            <a:ext cx="4355706" cy="1315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24351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ásico intertitul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45"/>
          <p:cNvSpPr txBox="1">
            <a:spLocks/>
          </p:cNvSpPr>
          <p:nvPr userDrawn="1"/>
        </p:nvSpPr>
        <p:spPr>
          <a:xfrm>
            <a:off x="23036465" y="762695"/>
            <a:ext cx="607907" cy="252890"/>
          </a:xfrm>
          <a:prstGeom prst="rect">
            <a:avLst/>
          </a:prstGeom>
          <a:ln w="3175">
            <a:miter lim="400000"/>
          </a:ln>
        </p:spPr>
        <p:txBody>
          <a:bodyPr lIns="38100" tIns="38100" rIns="38100" bIns="38100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825500" rtl="0" fontAlgn="auto" latinLnBrk="0" hangingPunct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all" spc="0" normalizeH="0" baseline="50000">
                <a:ln>
                  <a:noFill/>
                </a:ln>
                <a:solidFill>
                  <a:srgbClr val="F4F5F7"/>
                </a:solidFill>
                <a:effectLst/>
                <a:uFillTx/>
                <a:latin typeface="Montserrat-Regular"/>
                <a:ea typeface="Montserrat-Regular"/>
                <a:cs typeface="Montserrat-Regular"/>
                <a:sym typeface="Montserrat-Regular"/>
              </a:defRPr>
            </a:lvl1pPr>
            <a:lvl2pPr marL="0" marR="0" indent="228600" algn="just" defTabSz="825500" rtl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868A8D"/>
                </a:solidFill>
                <a:effectLst/>
                <a:uFillTx/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marL="0" marR="0" indent="457200" algn="just" defTabSz="825500" rtl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868A8D"/>
                </a:solidFill>
                <a:effectLst/>
                <a:uFillTx/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L="0" marR="0" indent="685800" algn="just" defTabSz="825500" rtl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868A8D"/>
                </a:solidFill>
                <a:effectLst/>
                <a:uFillTx/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0" marR="0" indent="914400" algn="just" defTabSz="825500" rtl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868A8D"/>
                </a:solidFill>
                <a:effectLst/>
                <a:uFillTx/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0" marR="0" indent="1143000" algn="just" defTabSz="825500" rtl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868A8D"/>
                </a:solidFill>
                <a:effectLst/>
                <a:uFillTx/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marL="0" marR="0" indent="1371600" algn="just" defTabSz="825500" rtl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868A8D"/>
                </a:solidFill>
                <a:effectLst/>
                <a:uFillTx/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marL="0" marR="0" indent="1600200" algn="just" defTabSz="825500" rtl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868A8D"/>
                </a:solidFill>
                <a:effectLst/>
                <a:uFillTx/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marL="0" marR="0" indent="1828800" algn="just" defTabSz="825500" rtl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868A8D"/>
                </a:solidFill>
                <a:effectLst/>
                <a:uFillTx/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pPr marL="0" marR="0" lvl="0" indent="0" algn="ctr" defTabSz="825500" rtl="0" eaLnBrk="1" fontAlgn="auto" latinLnBrk="0" hangingPunct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en-US" sz="2400" b="0" i="0" u="none" strike="noStrike" kern="0" cap="all" spc="0" normalizeH="0" baseline="5000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/>
                <a:sym typeface="Montserrat-Regular"/>
              </a:rPr>
              <a:pPr marL="0" marR="0" lvl="0" indent="0" algn="ctr" defTabSz="825500" rtl="0" eaLnBrk="1" fontAlgn="auto" latinLnBrk="0" hangingPunct="0">
                <a:lnSpc>
                  <a:spcPct val="7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n-US" sz="2400" b="0" i="0" u="none" strike="noStrike" kern="0" cap="all" spc="0" normalizeH="0" baseline="5000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"/>
              <a:sym typeface="Montserrat-Regular"/>
            </a:endParaRPr>
          </a:p>
        </p:txBody>
      </p:sp>
      <p:sp>
        <p:nvSpPr>
          <p:cNvPr id="5" name="Rectangle 3"/>
          <p:cNvSpPr/>
          <p:nvPr userDrawn="1"/>
        </p:nvSpPr>
        <p:spPr>
          <a:xfrm>
            <a:off x="0" y="0"/>
            <a:ext cx="24384000" cy="13716000"/>
          </a:xfrm>
          <a:prstGeom prst="rect">
            <a:avLst/>
          </a:prstGeom>
          <a:solidFill>
            <a:schemeClr val="tx1">
              <a:alpha val="9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Imagen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12303" y="11868420"/>
            <a:ext cx="4355706" cy="1401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92386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(white bg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683473" y="2391065"/>
            <a:ext cx="4156075" cy="4156075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7432748" y="2452977"/>
            <a:ext cx="4156075" cy="4156075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13182023" y="2452977"/>
            <a:ext cx="4156075" cy="4156075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18931297" y="2452977"/>
            <a:ext cx="4156075" cy="4156075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1683473" y="7108538"/>
            <a:ext cx="4156075" cy="4156075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7432748" y="7170450"/>
            <a:ext cx="4156075" cy="4156075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13182023" y="7170450"/>
            <a:ext cx="4156075" cy="4156075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18931297" y="7170450"/>
            <a:ext cx="4156075" cy="4156075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1197070" y="1208183"/>
            <a:ext cx="20907343" cy="919740"/>
          </a:xfrm>
          <a:prstGeom prst="rect">
            <a:avLst/>
          </a:prstGeom>
        </p:spPr>
        <p:txBody>
          <a:bodyPr/>
          <a:lstStyle>
            <a:lvl1pPr algn="ctr">
              <a:defRPr sz="4000" b="1" i="0" kern="0" spc="-50" baseline="0">
                <a:solidFill>
                  <a:srgbClr val="09256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MAIN TITLE GOES HERE</a:t>
            </a:r>
            <a:endParaRPr lang="en-US" dirty="0"/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8" hasCustomPrompt="1"/>
          </p:nvPr>
        </p:nvSpPr>
        <p:spPr>
          <a:xfrm>
            <a:off x="1197071" y="1740804"/>
            <a:ext cx="20907340" cy="72154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200" b="0" i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de-DE" dirty="0" smtClean="0"/>
              <a:t>Subtitle Goes Here. Lorem Ipsum Dolor Sit Amet, A Gravida Quis Wisi Elit Diam Sit Donec Libero.</a:t>
            </a:r>
            <a:endParaRPr lang="en-US" dirty="0"/>
          </a:p>
        </p:txBody>
      </p:sp>
      <p:pic>
        <p:nvPicPr>
          <p:cNvPr id="16" name="Imagen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12303" y="11868420"/>
            <a:ext cx="4355706" cy="1401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42357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ción de imagene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015217" y="1160057"/>
            <a:ext cx="20907343" cy="919740"/>
          </a:xfrm>
          <a:prstGeom prst="rect">
            <a:avLst/>
          </a:prstGeom>
        </p:spPr>
        <p:txBody>
          <a:bodyPr/>
          <a:lstStyle>
            <a:lvl1pPr algn="ctr">
              <a:defRPr sz="4000" b="1" i="0" kern="0" spc="-50" baseline="0">
                <a:solidFill>
                  <a:srgbClr val="09256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MAIN TITLE GOES HERE</a:t>
            </a:r>
            <a:endParaRPr lang="en-US" dirty="0"/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8" hasCustomPrompt="1"/>
          </p:nvPr>
        </p:nvSpPr>
        <p:spPr>
          <a:xfrm>
            <a:off x="2015218" y="1692678"/>
            <a:ext cx="20907340" cy="72154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200" b="0" i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de-DE" dirty="0" smtClean="0"/>
              <a:t>Subtitle Goes Here. Lorem Ipsum Dolor Sit Amet, A Gravida Quis Wisi Elit Diam Sit Donec Libero.</a:t>
            </a:r>
            <a:endParaRPr lang="en-US" dirty="0"/>
          </a:p>
        </p:txBody>
      </p:sp>
      <p:sp>
        <p:nvSpPr>
          <p:cNvPr id="16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2015217" y="3128021"/>
            <a:ext cx="4597627" cy="7866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7" name="Picture Placeholder 7"/>
          <p:cNvSpPr>
            <a:spLocks noGrp="1"/>
          </p:cNvSpPr>
          <p:nvPr>
            <p:ph type="pic" sz="quarter" idx="11" hasCustomPrompt="1"/>
          </p:nvPr>
        </p:nvSpPr>
        <p:spPr>
          <a:xfrm>
            <a:off x="7442759" y="3128021"/>
            <a:ext cx="4597627" cy="7866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8" name="Picture Placeholder 7"/>
          <p:cNvSpPr>
            <a:spLocks noGrp="1"/>
          </p:cNvSpPr>
          <p:nvPr>
            <p:ph type="pic" sz="quarter" idx="12" hasCustomPrompt="1"/>
          </p:nvPr>
        </p:nvSpPr>
        <p:spPr>
          <a:xfrm>
            <a:off x="12870301" y="3128021"/>
            <a:ext cx="4597627" cy="7866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9" name="Picture Placeholder 7"/>
          <p:cNvSpPr>
            <a:spLocks noGrp="1"/>
          </p:cNvSpPr>
          <p:nvPr>
            <p:ph type="pic" sz="quarter" idx="13" hasCustomPrompt="1"/>
          </p:nvPr>
        </p:nvSpPr>
        <p:spPr>
          <a:xfrm>
            <a:off x="18302708" y="3128021"/>
            <a:ext cx="4597627" cy="7866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10" name="Imagen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12303" y="11868420"/>
            <a:ext cx="4355706" cy="1401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80779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3498898" y="1760736"/>
            <a:ext cx="7996416" cy="5837721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5594207" y="8083844"/>
            <a:ext cx="4912187" cy="414713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9348191" y="8083845"/>
            <a:ext cx="4912187" cy="4147129"/>
          </a:xfrm>
          <a:prstGeom prst="rect">
            <a:avLst/>
          </a:prstGeom>
        </p:spPr>
        <p:txBody>
          <a:bodyPr/>
          <a:lstStyle>
            <a:lvl1pPr rtl="0">
              <a:defRPr/>
            </a:lvl1pPr>
          </a:lstStyle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3498898" y="8083845"/>
            <a:ext cx="4912187" cy="4147129"/>
          </a:xfrm>
          <a:prstGeom prst="rect">
            <a:avLst/>
          </a:prstGeom>
        </p:spPr>
        <p:txBody>
          <a:bodyPr/>
          <a:lstStyle>
            <a:lvl1pPr rtl="0">
              <a:defRPr/>
            </a:lvl1pPr>
          </a:lstStyle>
          <a:p>
            <a:endParaRPr lang="en-US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12148457" y="1760736"/>
            <a:ext cx="8357937" cy="5837721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9" name="Imagen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12303" y="11868420"/>
            <a:ext cx="4355706" cy="1401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98345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1883746" y="1542606"/>
            <a:ext cx="20907343" cy="919740"/>
          </a:xfrm>
          <a:prstGeom prst="rect">
            <a:avLst/>
          </a:prstGeom>
        </p:spPr>
        <p:txBody>
          <a:bodyPr/>
          <a:lstStyle>
            <a:lvl1pPr algn="ctr">
              <a:defRPr sz="4000" b="1" i="0" kern="0" spc="-50" baseline="0">
                <a:solidFill>
                  <a:srgbClr val="09256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MAIN TITLE GOES HERE</a:t>
            </a:r>
            <a:endParaRPr lang="en-US" dirty="0"/>
          </a:p>
        </p:txBody>
      </p:sp>
      <p:sp>
        <p:nvSpPr>
          <p:cNvPr id="5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1883746" y="2075227"/>
            <a:ext cx="20907340" cy="72154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200" b="0" i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de-DE" dirty="0" smtClean="0"/>
              <a:t>Subtitle Goes Here. Lorem Ipsum Dolor Sit Amet, A Gravida Quis Wisi Elit Diam Sit Donec Libero.</a:t>
            </a:r>
            <a:endParaRPr lang="en-US" dirty="0"/>
          </a:p>
        </p:txBody>
      </p:sp>
      <p:pic>
        <p:nvPicPr>
          <p:cNvPr id="6" name="Imagen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12303" y="11868420"/>
            <a:ext cx="4355706" cy="1401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87299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1"/>
          <p:cNvSpPr txBox="1">
            <a:spLocks/>
          </p:cNvSpPr>
          <p:nvPr userDrawn="1"/>
        </p:nvSpPr>
        <p:spPr>
          <a:xfrm>
            <a:off x="12200710" y="-3"/>
            <a:ext cx="12197500" cy="13722187"/>
          </a:xfrm>
          <a:custGeom>
            <a:avLst/>
            <a:gdLst>
              <a:gd name="connsiteX0" fmla="*/ 429097 w 6767513"/>
              <a:gd name="connsiteY0" fmla="*/ 0 h 7312515"/>
              <a:gd name="connsiteX1" fmla="*/ 6767513 w 6767513"/>
              <a:gd name="connsiteY1" fmla="*/ 0 h 7312515"/>
              <a:gd name="connsiteX2" fmla="*/ 6767513 w 6767513"/>
              <a:gd name="connsiteY2" fmla="*/ 7312515 h 7312515"/>
              <a:gd name="connsiteX3" fmla="*/ 2634858 w 6767513"/>
              <a:gd name="connsiteY3" fmla="*/ 7312515 h 7312515"/>
              <a:gd name="connsiteX4" fmla="*/ 2444316 w 6767513"/>
              <a:gd name="connsiteY4" fmla="*/ 7175959 h 7312515"/>
              <a:gd name="connsiteX5" fmla="*/ 0 w 6767513"/>
              <a:gd name="connsiteY5" fmla="*/ 2261607 h 7312515"/>
              <a:gd name="connsiteX6" fmla="*/ 369247 w 6767513"/>
              <a:gd name="connsiteY6" fmla="*/ 152978 h 7312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767513" h="7312515">
                <a:moveTo>
                  <a:pt x="429097" y="0"/>
                </a:moveTo>
                <a:lnTo>
                  <a:pt x="6767513" y="0"/>
                </a:lnTo>
                <a:lnTo>
                  <a:pt x="6767513" y="7312515"/>
                </a:lnTo>
                <a:lnTo>
                  <a:pt x="2634858" y="7312515"/>
                </a:lnTo>
                <a:lnTo>
                  <a:pt x="2444316" y="7175959"/>
                </a:lnTo>
                <a:cubicBezTo>
                  <a:pt x="960466" y="6057587"/>
                  <a:pt x="0" y="4272637"/>
                  <a:pt x="0" y="2261607"/>
                </a:cubicBezTo>
                <a:cubicBezTo>
                  <a:pt x="0" y="1520701"/>
                  <a:pt x="130368" y="810482"/>
                  <a:pt x="369247" y="152978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just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 u="none" strike="noStrike" cap="none" spc="0" baseline="0">
                <a:ln>
                  <a:noFill/>
                </a:ln>
                <a:solidFill>
                  <a:srgbClr val="868A8D"/>
                </a:solidFill>
                <a:uFillTx/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marL="0" marR="0" indent="228600" algn="just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 u="none" strike="noStrike" cap="none" spc="0" baseline="0">
                <a:ln>
                  <a:noFill/>
                </a:ln>
                <a:solidFill>
                  <a:srgbClr val="868A8D"/>
                </a:solidFill>
                <a:uFillTx/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marL="0" marR="0" indent="457200" algn="just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 u="none" strike="noStrike" cap="none" spc="0" baseline="0">
                <a:ln>
                  <a:noFill/>
                </a:ln>
                <a:solidFill>
                  <a:srgbClr val="868A8D"/>
                </a:solidFill>
                <a:uFillTx/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L="0" marR="0" indent="685800" algn="just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 u="none" strike="noStrike" cap="none" spc="0" baseline="0">
                <a:ln>
                  <a:noFill/>
                </a:ln>
                <a:solidFill>
                  <a:srgbClr val="868A8D"/>
                </a:solidFill>
                <a:uFillTx/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0" marR="0" indent="914400" algn="just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 u="none" strike="noStrike" cap="none" spc="0" baseline="0">
                <a:ln>
                  <a:noFill/>
                </a:ln>
                <a:solidFill>
                  <a:srgbClr val="868A8D"/>
                </a:solidFill>
                <a:uFillTx/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0" marR="0" indent="1143000" algn="just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 u="none" strike="noStrike" cap="none" spc="0" baseline="0">
                <a:ln>
                  <a:noFill/>
                </a:ln>
                <a:solidFill>
                  <a:srgbClr val="868A8D"/>
                </a:solidFill>
                <a:uFillTx/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marL="0" marR="0" indent="1371600" algn="just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 u="none" strike="noStrike" cap="none" spc="0" baseline="0">
                <a:ln>
                  <a:noFill/>
                </a:ln>
                <a:solidFill>
                  <a:srgbClr val="868A8D"/>
                </a:solidFill>
                <a:uFillTx/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marL="0" marR="0" indent="1600200" algn="just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 u="none" strike="noStrike" cap="none" spc="0" baseline="0">
                <a:ln>
                  <a:noFill/>
                </a:ln>
                <a:solidFill>
                  <a:srgbClr val="868A8D"/>
                </a:solidFill>
                <a:uFillTx/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marL="0" marR="0" indent="1828800" algn="just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 u="none" strike="noStrike" cap="none" spc="0" baseline="0">
                <a:ln>
                  <a:noFill/>
                </a:ln>
                <a:solidFill>
                  <a:srgbClr val="868A8D"/>
                </a:solidFill>
                <a:uFillTx/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pPr marL="0" marR="0" lvl="0" indent="0" algn="just" defTabSz="8255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smtClean="0">
                <a:ln>
                  <a:noFill/>
                </a:ln>
                <a:solidFill>
                  <a:srgbClr val="868A8D"/>
                </a:solidFill>
                <a:effectLst/>
                <a:uLnTx/>
                <a:uFillTx/>
                <a:latin typeface="Montserrat Light"/>
                <a:sym typeface="Montserrat Light"/>
              </a:rPr>
              <a:t>  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868A8D"/>
              </a:solidFill>
              <a:effectLst/>
              <a:uLnTx/>
              <a:uFillTx/>
              <a:latin typeface="Montserrat Light"/>
              <a:sym typeface="Montserrat Light"/>
            </a:endParaRPr>
          </a:p>
        </p:txBody>
      </p:sp>
    </p:spTree>
    <p:extLst>
      <p:ext uri="{BB962C8B-B14F-4D97-AF65-F5344CB8AC3E}">
        <p14:creationId xmlns:p14="http://schemas.microsoft.com/office/powerpoint/2010/main" val="36947314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3" r:id="rId1"/>
    <p:sldLayoutId id="2147483715" r:id="rId2"/>
    <p:sldLayoutId id="2147483756" r:id="rId3"/>
    <p:sldLayoutId id="2147483758" r:id="rId4"/>
    <p:sldLayoutId id="2147483757" r:id="rId5"/>
    <p:sldLayoutId id="2147483705" r:id="rId6"/>
    <p:sldLayoutId id="2147483706" r:id="rId7"/>
    <p:sldLayoutId id="2147483707" r:id="rId8"/>
    <p:sldLayoutId id="2147483708" r:id="rId9"/>
    <p:sldLayoutId id="2147483713" r:id="rId10"/>
    <p:sldLayoutId id="2147483753" r:id="rId11"/>
    <p:sldLayoutId id="2147483755" r:id="rId12"/>
    <p:sldLayoutId id="2147483754" r:id="rId13"/>
  </p:sldLayoutIdLst>
  <p:transition spd="med"/>
  <p:timing>
    <p:tnLst>
      <p:par>
        <p:cTn id="1" dur="indefinite" restart="never" nodeType="tmRoot"/>
      </p:par>
    </p:tnLst>
  </p:timing>
  <p:txStyles>
    <p:titleStyle>
      <a:lvl1pPr marL="0" marR="0" indent="0" algn="l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600" b="0" i="0" u="none" strike="noStrike" cap="all" spc="0" baseline="12500">
          <a:ln>
            <a:noFill/>
          </a:ln>
          <a:solidFill>
            <a:srgbClr val="17222C"/>
          </a:solidFill>
          <a:uFillTx/>
          <a:latin typeface="+mn-lt"/>
          <a:ea typeface="+mn-ea"/>
          <a:cs typeface="+mn-cs"/>
          <a:sym typeface="Montserrat-Bold"/>
        </a:defRPr>
      </a:lvl1pPr>
      <a:lvl2pPr marL="0" marR="0" indent="228600" algn="l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600" b="0" i="0" u="none" strike="noStrike" cap="all" spc="0" baseline="12500">
          <a:ln>
            <a:noFill/>
          </a:ln>
          <a:solidFill>
            <a:srgbClr val="17222C"/>
          </a:solidFill>
          <a:uFillTx/>
          <a:latin typeface="+mn-lt"/>
          <a:ea typeface="+mn-ea"/>
          <a:cs typeface="+mn-cs"/>
          <a:sym typeface="Montserrat-Bold"/>
        </a:defRPr>
      </a:lvl2pPr>
      <a:lvl3pPr marL="0" marR="0" indent="457200" algn="l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600" b="0" i="0" u="none" strike="noStrike" cap="all" spc="0" baseline="12500">
          <a:ln>
            <a:noFill/>
          </a:ln>
          <a:solidFill>
            <a:srgbClr val="17222C"/>
          </a:solidFill>
          <a:uFillTx/>
          <a:latin typeface="+mn-lt"/>
          <a:ea typeface="+mn-ea"/>
          <a:cs typeface="+mn-cs"/>
          <a:sym typeface="Montserrat-Bold"/>
        </a:defRPr>
      </a:lvl3pPr>
      <a:lvl4pPr marL="0" marR="0" indent="685800" algn="l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600" b="0" i="0" u="none" strike="noStrike" cap="all" spc="0" baseline="12500">
          <a:ln>
            <a:noFill/>
          </a:ln>
          <a:solidFill>
            <a:srgbClr val="17222C"/>
          </a:solidFill>
          <a:uFillTx/>
          <a:latin typeface="+mn-lt"/>
          <a:ea typeface="+mn-ea"/>
          <a:cs typeface="+mn-cs"/>
          <a:sym typeface="Montserrat-Bold"/>
        </a:defRPr>
      </a:lvl4pPr>
      <a:lvl5pPr marL="0" marR="0" indent="914400" algn="l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600" b="0" i="0" u="none" strike="noStrike" cap="all" spc="0" baseline="12500">
          <a:ln>
            <a:noFill/>
          </a:ln>
          <a:solidFill>
            <a:srgbClr val="17222C"/>
          </a:solidFill>
          <a:uFillTx/>
          <a:latin typeface="+mn-lt"/>
          <a:ea typeface="+mn-ea"/>
          <a:cs typeface="+mn-cs"/>
          <a:sym typeface="Montserrat-Bold"/>
        </a:defRPr>
      </a:lvl5pPr>
      <a:lvl6pPr marL="0" marR="0" indent="1143000" algn="l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600" b="0" i="0" u="none" strike="noStrike" cap="all" spc="0" baseline="12500">
          <a:ln>
            <a:noFill/>
          </a:ln>
          <a:solidFill>
            <a:srgbClr val="17222C"/>
          </a:solidFill>
          <a:uFillTx/>
          <a:latin typeface="+mn-lt"/>
          <a:ea typeface="+mn-ea"/>
          <a:cs typeface="+mn-cs"/>
          <a:sym typeface="Montserrat-Bold"/>
        </a:defRPr>
      </a:lvl6pPr>
      <a:lvl7pPr marL="0" marR="0" indent="1371600" algn="l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600" b="0" i="0" u="none" strike="noStrike" cap="all" spc="0" baseline="12500">
          <a:ln>
            <a:noFill/>
          </a:ln>
          <a:solidFill>
            <a:srgbClr val="17222C"/>
          </a:solidFill>
          <a:uFillTx/>
          <a:latin typeface="+mn-lt"/>
          <a:ea typeface="+mn-ea"/>
          <a:cs typeface="+mn-cs"/>
          <a:sym typeface="Montserrat-Bold"/>
        </a:defRPr>
      </a:lvl7pPr>
      <a:lvl8pPr marL="0" marR="0" indent="1600200" algn="l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600" b="0" i="0" u="none" strike="noStrike" cap="all" spc="0" baseline="12500">
          <a:ln>
            <a:noFill/>
          </a:ln>
          <a:solidFill>
            <a:srgbClr val="17222C"/>
          </a:solidFill>
          <a:uFillTx/>
          <a:latin typeface="+mn-lt"/>
          <a:ea typeface="+mn-ea"/>
          <a:cs typeface="+mn-cs"/>
          <a:sym typeface="Montserrat-Bold"/>
        </a:defRPr>
      </a:lvl8pPr>
      <a:lvl9pPr marL="0" marR="0" indent="1828800" algn="l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600" b="0" i="0" u="none" strike="noStrike" cap="all" spc="0" baseline="12500">
          <a:ln>
            <a:noFill/>
          </a:ln>
          <a:solidFill>
            <a:srgbClr val="17222C"/>
          </a:solidFill>
          <a:uFillTx/>
          <a:latin typeface="+mn-lt"/>
          <a:ea typeface="+mn-ea"/>
          <a:cs typeface="+mn-cs"/>
          <a:sym typeface="Montserrat-Bold"/>
        </a:defRPr>
      </a:lvl9pPr>
    </p:titleStyle>
    <p:bodyStyle>
      <a:lvl1pPr marL="0" marR="0" indent="0" algn="just" defTabSz="825500" rtl="0" latinLnBrk="0">
        <a:lnSpc>
          <a:spcPct val="12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rgbClr val="868A8D"/>
          </a:solidFill>
          <a:uFillTx/>
          <a:latin typeface="Montserrat Light"/>
          <a:ea typeface="Montserrat Light"/>
          <a:cs typeface="Montserrat Light"/>
          <a:sym typeface="Montserrat Light"/>
        </a:defRPr>
      </a:lvl1pPr>
      <a:lvl2pPr marL="0" marR="0" indent="228600" algn="just" defTabSz="825500" rtl="0" latinLnBrk="0">
        <a:lnSpc>
          <a:spcPct val="12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rgbClr val="868A8D"/>
          </a:solidFill>
          <a:uFillTx/>
          <a:latin typeface="Montserrat Light"/>
          <a:ea typeface="Montserrat Light"/>
          <a:cs typeface="Montserrat Light"/>
          <a:sym typeface="Montserrat Light"/>
        </a:defRPr>
      </a:lvl2pPr>
      <a:lvl3pPr marL="0" marR="0" indent="457200" algn="just" defTabSz="825500" rtl="0" latinLnBrk="0">
        <a:lnSpc>
          <a:spcPct val="12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rgbClr val="868A8D"/>
          </a:solidFill>
          <a:uFillTx/>
          <a:latin typeface="Montserrat Light"/>
          <a:ea typeface="Montserrat Light"/>
          <a:cs typeface="Montserrat Light"/>
          <a:sym typeface="Montserrat Light"/>
        </a:defRPr>
      </a:lvl3pPr>
      <a:lvl4pPr marL="0" marR="0" indent="685800" algn="just" defTabSz="825500" rtl="0" latinLnBrk="0">
        <a:lnSpc>
          <a:spcPct val="12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rgbClr val="868A8D"/>
          </a:solidFill>
          <a:uFillTx/>
          <a:latin typeface="Montserrat Light"/>
          <a:ea typeface="Montserrat Light"/>
          <a:cs typeface="Montserrat Light"/>
          <a:sym typeface="Montserrat Light"/>
        </a:defRPr>
      </a:lvl4pPr>
      <a:lvl5pPr marL="0" marR="0" indent="914400" algn="just" defTabSz="825500" rtl="0" latinLnBrk="0">
        <a:lnSpc>
          <a:spcPct val="12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rgbClr val="868A8D"/>
          </a:solidFill>
          <a:uFillTx/>
          <a:latin typeface="Montserrat Light"/>
          <a:ea typeface="Montserrat Light"/>
          <a:cs typeface="Montserrat Light"/>
          <a:sym typeface="Montserrat Light"/>
        </a:defRPr>
      </a:lvl5pPr>
      <a:lvl6pPr marL="0" marR="0" indent="1143000" algn="just" defTabSz="825500" rtl="0" latinLnBrk="0">
        <a:lnSpc>
          <a:spcPct val="12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rgbClr val="868A8D"/>
          </a:solidFill>
          <a:uFillTx/>
          <a:latin typeface="Montserrat Light"/>
          <a:ea typeface="Montserrat Light"/>
          <a:cs typeface="Montserrat Light"/>
          <a:sym typeface="Montserrat Light"/>
        </a:defRPr>
      </a:lvl6pPr>
      <a:lvl7pPr marL="0" marR="0" indent="1371600" algn="just" defTabSz="825500" rtl="0" latinLnBrk="0">
        <a:lnSpc>
          <a:spcPct val="12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rgbClr val="868A8D"/>
          </a:solidFill>
          <a:uFillTx/>
          <a:latin typeface="Montserrat Light"/>
          <a:ea typeface="Montserrat Light"/>
          <a:cs typeface="Montserrat Light"/>
          <a:sym typeface="Montserrat Light"/>
        </a:defRPr>
      </a:lvl7pPr>
      <a:lvl8pPr marL="0" marR="0" indent="1600200" algn="just" defTabSz="825500" rtl="0" latinLnBrk="0">
        <a:lnSpc>
          <a:spcPct val="12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rgbClr val="868A8D"/>
          </a:solidFill>
          <a:uFillTx/>
          <a:latin typeface="Montserrat Light"/>
          <a:ea typeface="Montserrat Light"/>
          <a:cs typeface="Montserrat Light"/>
          <a:sym typeface="Montserrat Light"/>
        </a:defRPr>
      </a:lvl8pPr>
      <a:lvl9pPr marL="0" marR="0" indent="1828800" algn="just" defTabSz="825500" rtl="0" latinLnBrk="0">
        <a:lnSpc>
          <a:spcPct val="12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rgbClr val="868A8D"/>
          </a:solidFill>
          <a:uFillTx/>
          <a:latin typeface="Montserrat Light"/>
          <a:ea typeface="Montserrat Light"/>
          <a:cs typeface="Montserrat Light"/>
          <a:sym typeface="Montserrat Light"/>
        </a:defRPr>
      </a:lvl9pPr>
    </p:bodyStyle>
    <p:otherStyle>
      <a:lvl1pPr marL="0" marR="0" indent="0" algn="ctr" defTabSz="825500" latinLnBrk="0">
        <a:lnSpc>
          <a:spcPct val="7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all" spc="0" baseline="5000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Montserrat-Regular"/>
        </a:defRPr>
      </a:lvl1pPr>
      <a:lvl2pPr marL="0" marR="0" indent="228600" algn="ctr" defTabSz="825500" latinLnBrk="0">
        <a:lnSpc>
          <a:spcPct val="7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all" spc="0" baseline="5000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Montserrat-Regular"/>
        </a:defRPr>
      </a:lvl2pPr>
      <a:lvl3pPr marL="0" marR="0" indent="457200" algn="ctr" defTabSz="825500" latinLnBrk="0">
        <a:lnSpc>
          <a:spcPct val="7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all" spc="0" baseline="5000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Montserrat-Regular"/>
        </a:defRPr>
      </a:lvl3pPr>
      <a:lvl4pPr marL="0" marR="0" indent="685800" algn="ctr" defTabSz="825500" latinLnBrk="0">
        <a:lnSpc>
          <a:spcPct val="7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all" spc="0" baseline="5000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Montserrat-Regular"/>
        </a:defRPr>
      </a:lvl4pPr>
      <a:lvl5pPr marL="0" marR="0" indent="914400" algn="ctr" defTabSz="825500" latinLnBrk="0">
        <a:lnSpc>
          <a:spcPct val="7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all" spc="0" baseline="5000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Montserrat-Regular"/>
        </a:defRPr>
      </a:lvl5pPr>
      <a:lvl6pPr marL="0" marR="0" indent="1143000" algn="ctr" defTabSz="825500" latinLnBrk="0">
        <a:lnSpc>
          <a:spcPct val="7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all" spc="0" baseline="5000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Montserrat-Regular"/>
        </a:defRPr>
      </a:lvl6pPr>
      <a:lvl7pPr marL="0" marR="0" indent="1371600" algn="ctr" defTabSz="825500" latinLnBrk="0">
        <a:lnSpc>
          <a:spcPct val="7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all" spc="0" baseline="5000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Montserrat-Regular"/>
        </a:defRPr>
      </a:lvl7pPr>
      <a:lvl8pPr marL="0" marR="0" indent="1600200" algn="ctr" defTabSz="825500" latinLnBrk="0">
        <a:lnSpc>
          <a:spcPct val="7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all" spc="0" baseline="5000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Montserrat-Regular"/>
        </a:defRPr>
      </a:lvl8pPr>
      <a:lvl9pPr marL="0" marR="0" indent="1828800" algn="ctr" defTabSz="825500" latinLnBrk="0">
        <a:lnSpc>
          <a:spcPct val="7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all" spc="0" baseline="5000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Montserrat-Regular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7" Type="http://schemas.openxmlformats.org/officeDocument/2006/relationships/chart" Target="../charts/chart12.xml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3.xml"/><Relationship Id="rId6" Type="http://schemas.openxmlformats.org/officeDocument/2006/relationships/chart" Target="../charts/chart11.xml"/><Relationship Id="rId5" Type="http://schemas.openxmlformats.org/officeDocument/2006/relationships/chart" Target="../charts/chart10.xml"/><Relationship Id="rId4" Type="http://schemas.openxmlformats.org/officeDocument/2006/relationships/chart" Target="../charts/char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24">
            <a:extLst>
              <a:ext uri="{FF2B5EF4-FFF2-40B4-BE49-F238E27FC236}">
                <a16:creationId xmlns:a16="http://schemas.microsoft.com/office/drawing/2014/main" id="{0F9FF011-E557-0242-A16D-8546393C0B61}"/>
              </a:ext>
            </a:extLst>
          </p:cNvPr>
          <p:cNvGrpSpPr/>
          <p:nvPr/>
        </p:nvGrpSpPr>
        <p:grpSpPr>
          <a:xfrm>
            <a:off x="2033021" y="3475022"/>
            <a:ext cx="7609776" cy="1815347"/>
            <a:chOff x="6263163" y="3853965"/>
            <a:chExt cx="7609776" cy="1815347"/>
          </a:xfrm>
        </p:grpSpPr>
        <p:sp>
          <p:nvSpPr>
            <p:cNvPr id="10" name="TextBox 8"/>
            <p:cNvSpPr txBox="1"/>
            <p:nvPr/>
          </p:nvSpPr>
          <p:spPr>
            <a:xfrm>
              <a:off x="6263163" y="4245396"/>
              <a:ext cx="7609776" cy="1423916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l" hangingPunct="1"/>
              <a:r>
                <a:rPr lang="es-CO" sz="8000" b="1" dirty="0" smtClean="0">
                  <a:solidFill>
                    <a:schemeClr val="tx1"/>
                  </a:solidFill>
                  <a:latin typeface="Century Gothic" panose="020B0502020202020204" pitchFamily="34" charset="0"/>
                  <a:cs typeface="Mongolian Baiti" panose="03000500000000000000" pitchFamily="66" charset="0"/>
                </a:rPr>
                <a:t>PRESENTACIÓN</a:t>
              </a:r>
              <a:endParaRPr lang="es-CO" sz="8000" b="1" dirty="0">
                <a:solidFill>
                  <a:schemeClr val="tx1"/>
                </a:solidFill>
                <a:latin typeface="Century Gothic" panose="020B0502020202020204" pitchFamily="34" charset="0"/>
                <a:cs typeface="Mongolian Baiti" panose="03000500000000000000" pitchFamily="66" charset="0"/>
              </a:endParaRPr>
            </a:p>
          </p:txBody>
        </p:sp>
        <p:sp>
          <p:nvSpPr>
            <p:cNvPr id="11" name="TextBox 21">
              <a:extLst>
                <a:ext uri="{FF2B5EF4-FFF2-40B4-BE49-F238E27FC236}">
                  <a16:creationId xmlns:a16="http://schemas.microsoft.com/office/drawing/2014/main" id="{9909CB0A-8073-CF41-B4A5-10EE6A4C7A93}"/>
                </a:ext>
              </a:extLst>
            </p:cNvPr>
            <p:cNvSpPr txBox="1"/>
            <p:nvPr/>
          </p:nvSpPr>
          <p:spPr>
            <a:xfrm>
              <a:off x="6263163" y="3853965"/>
              <a:ext cx="1430200" cy="7568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 hangingPunct="1"/>
              <a:r>
                <a:rPr lang="es-CO" sz="4000" dirty="0" smtClean="0">
                  <a:solidFill>
                    <a:schemeClr val="tx1"/>
                  </a:solidFill>
                  <a:latin typeface="Century Gothic" charset="0"/>
                  <a:ea typeface="Century Gothic" charset="0"/>
                  <a:cs typeface="Century Gothic" charset="0"/>
                </a:rPr>
                <a:t>Título</a:t>
              </a:r>
              <a:endParaRPr lang="es-CO" sz="4000" dirty="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</p:grpSp>
      <p:sp>
        <p:nvSpPr>
          <p:cNvPr id="12" name="CuadroTexto 11"/>
          <p:cNvSpPr txBox="1"/>
          <p:nvPr/>
        </p:nvSpPr>
        <p:spPr>
          <a:xfrm>
            <a:off x="2033021" y="5940119"/>
            <a:ext cx="20311590" cy="1997470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r>
              <a:rPr lang="es-ES" sz="4000" dirty="0">
                <a:solidFill>
                  <a:schemeClr val="tx1"/>
                </a:solidFill>
                <a:latin typeface="Candara"/>
                <a:cs typeface="Candara"/>
              </a:rPr>
              <a:t>Impacta con un buen título en color </a:t>
            </a:r>
            <a:r>
              <a:rPr lang="es-ES" sz="4000" dirty="0" smtClean="0">
                <a:solidFill>
                  <a:schemeClr val="tx1"/>
                </a:solidFill>
                <a:latin typeface="Candara"/>
                <a:cs typeface="Candara"/>
              </a:rPr>
              <a:t>blanca, </a:t>
            </a:r>
            <a:r>
              <a:rPr lang="es-ES" sz="4000" dirty="0">
                <a:solidFill>
                  <a:schemeClr val="tx1"/>
                </a:solidFill>
                <a:latin typeface="Candara"/>
                <a:cs typeface="Candara"/>
              </a:rPr>
              <a:t>letra </a:t>
            </a:r>
            <a:r>
              <a:rPr lang="es-ES" sz="4000" dirty="0" smtClean="0">
                <a:solidFill>
                  <a:schemeClr val="tx1"/>
                </a:solidFill>
                <a:latin typeface="Candara"/>
                <a:cs typeface="Candara"/>
              </a:rPr>
              <a:t>Century Gothic a 80 </a:t>
            </a:r>
            <a:r>
              <a:rPr lang="es-ES" sz="4000" dirty="0">
                <a:solidFill>
                  <a:schemeClr val="tx1"/>
                </a:solidFill>
                <a:latin typeface="Candara"/>
                <a:cs typeface="Candara"/>
              </a:rPr>
              <a:t>puntos.</a:t>
            </a:r>
          </a:p>
          <a:p>
            <a:r>
              <a:rPr lang="es-ES" sz="4000" dirty="0" smtClean="0">
                <a:solidFill>
                  <a:schemeClr val="tx1"/>
                </a:solidFill>
                <a:latin typeface="Candara"/>
                <a:cs typeface="Candara"/>
              </a:rPr>
              <a:t>¡</a:t>
            </a:r>
            <a:r>
              <a:rPr lang="es-ES" sz="4000" dirty="0">
                <a:solidFill>
                  <a:schemeClr val="tx1"/>
                </a:solidFill>
                <a:latin typeface="Candara"/>
                <a:cs typeface="Candara"/>
              </a:rPr>
              <a:t>breve por favor!</a:t>
            </a:r>
          </a:p>
          <a:p>
            <a:pPr marL="0" marR="0" indent="0" algn="just" defTabSz="825500" rtl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</p:spTree>
    <p:extLst>
      <p:ext uri="{BB962C8B-B14F-4D97-AF65-F5344CB8AC3E}">
        <p14:creationId xmlns:p14="http://schemas.microsoft.com/office/powerpoint/2010/main" val="165747297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2"/>
          <p:cNvSpPr txBox="1">
            <a:spLocks/>
          </p:cNvSpPr>
          <p:nvPr/>
        </p:nvSpPr>
        <p:spPr>
          <a:xfrm>
            <a:off x="14293596" y="10679544"/>
            <a:ext cx="8334629" cy="890952"/>
          </a:xfrm>
          <a:prstGeom prst="rect">
            <a:avLst/>
          </a:prstGeom>
        </p:spPr>
        <p:txBody>
          <a:bodyPr vert="horz" wrap="square" lIns="217490" tIns="108745" rIns="217490" bIns="108745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2650"/>
              </a:lnSpc>
            </a:pPr>
            <a:r>
              <a:rPr lang="en-US" sz="1700" dirty="0">
                <a:solidFill>
                  <a:schemeClr val="bg1">
                    <a:lumMod val="75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Investment generally results in acquiring an asset, also called an investment. If the asset is available at a price worth investing, it is normally expected</a:t>
            </a:r>
          </a:p>
        </p:txBody>
      </p:sp>
      <p:sp>
        <p:nvSpPr>
          <p:cNvPr id="3" name="TextBox 10"/>
          <p:cNvSpPr txBox="1"/>
          <p:nvPr/>
        </p:nvSpPr>
        <p:spPr>
          <a:xfrm>
            <a:off x="14418543" y="10158841"/>
            <a:ext cx="2691763" cy="461665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en-US" sz="2000" b="1" spc="300" dirty="0">
                <a:solidFill>
                  <a:schemeClr val="bg1">
                    <a:lumMod val="75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Escribe </a:t>
            </a:r>
            <a:r>
              <a:rPr lang="en-US" sz="2000" b="1" spc="300" dirty="0" err="1">
                <a:solidFill>
                  <a:schemeClr val="bg1">
                    <a:lumMod val="75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algo</a:t>
            </a:r>
            <a:r>
              <a:rPr lang="en-US" sz="2000" b="1" spc="300" dirty="0">
                <a:solidFill>
                  <a:schemeClr val="bg1">
                    <a:lumMod val="75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 </a:t>
            </a:r>
            <a:r>
              <a:rPr lang="en-US" sz="2000" b="1" spc="300" dirty="0" err="1" smtClean="0">
                <a:solidFill>
                  <a:schemeClr val="bg1">
                    <a:lumMod val="75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aquí</a:t>
            </a:r>
            <a:endParaRPr lang="en-US" sz="2000" b="1" spc="300" dirty="0">
              <a:solidFill>
                <a:schemeClr val="bg1">
                  <a:lumMod val="75000"/>
                </a:schemeClr>
              </a:solidFill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14293596" y="5980127"/>
            <a:ext cx="8334629" cy="890952"/>
          </a:xfrm>
          <a:prstGeom prst="rect">
            <a:avLst/>
          </a:prstGeom>
        </p:spPr>
        <p:txBody>
          <a:bodyPr vert="horz" wrap="square" lIns="217490" tIns="108745" rIns="217490" bIns="108745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2650"/>
              </a:lnSpc>
            </a:pPr>
            <a:r>
              <a:rPr lang="en-US" sz="1700" dirty="0">
                <a:solidFill>
                  <a:schemeClr val="bg1">
                    <a:lumMod val="75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Investment generally results in acquiring an asset, also called an investment. If the asset is available at a price worth investing, it is normally expected</a:t>
            </a:r>
          </a:p>
        </p:txBody>
      </p:sp>
      <p:sp>
        <p:nvSpPr>
          <p:cNvPr id="5" name="TextBox 12"/>
          <p:cNvSpPr txBox="1"/>
          <p:nvPr/>
        </p:nvSpPr>
        <p:spPr>
          <a:xfrm>
            <a:off x="14418546" y="5533851"/>
            <a:ext cx="2691763" cy="446276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en-US" sz="2000" b="1" spc="300" dirty="0">
                <a:solidFill>
                  <a:schemeClr val="bg1">
                    <a:lumMod val="75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Escribe </a:t>
            </a:r>
            <a:r>
              <a:rPr lang="en-US" sz="2000" b="1" spc="300" dirty="0" err="1" smtClean="0">
                <a:solidFill>
                  <a:schemeClr val="bg1">
                    <a:lumMod val="75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algo</a:t>
            </a:r>
            <a:r>
              <a:rPr lang="en-US" sz="2000" b="1" spc="300" dirty="0" smtClean="0">
                <a:solidFill>
                  <a:schemeClr val="bg1">
                    <a:lumMod val="75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 </a:t>
            </a:r>
            <a:r>
              <a:rPr lang="en-US" sz="2000" b="1" spc="300" dirty="0" err="1" smtClean="0">
                <a:solidFill>
                  <a:schemeClr val="bg1">
                    <a:lumMod val="75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aquí</a:t>
            </a:r>
            <a:endParaRPr lang="en-US" sz="2000" b="1" spc="300" dirty="0">
              <a:solidFill>
                <a:schemeClr val="bg1">
                  <a:lumMod val="75000"/>
                </a:schemeClr>
              </a:solidFill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14293596" y="3549161"/>
            <a:ext cx="8334629" cy="890952"/>
          </a:xfrm>
          <a:prstGeom prst="rect">
            <a:avLst/>
          </a:prstGeom>
        </p:spPr>
        <p:txBody>
          <a:bodyPr vert="horz" wrap="square" lIns="217490" tIns="108745" rIns="217490" bIns="108745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2650"/>
              </a:lnSpc>
            </a:pPr>
            <a:r>
              <a:rPr lang="en-US" sz="1700" dirty="0">
                <a:solidFill>
                  <a:schemeClr val="bg1">
                    <a:lumMod val="75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Investment generally results in acquiring an asset, also called an investment. If the asset is available at a price worth investing, it is normally expected</a:t>
            </a:r>
          </a:p>
        </p:txBody>
      </p:sp>
      <p:sp>
        <p:nvSpPr>
          <p:cNvPr id="7" name="TextBox 14"/>
          <p:cNvSpPr txBox="1"/>
          <p:nvPr/>
        </p:nvSpPr>
        <p:spPr>
          <a:xfrm>
            <a:off x="14418545" y="2956266"/>
            <a:ext cx="2691763" cy="461665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en-US" sz="2000" b="1" spc="300" dirty="0">
                <a:solidFill>
                  <a:schemeClr val="bg1">
                    <a:lumMod val="75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Escribe </a:t>
            </a:r>
            <a:r>
              <a:rPr lang="en-US" sz="2000" b="1" spc="300" dirty="0" err="1">
                <a:solidFill>
                  <a:schemeClr val="bg1">
                    <a:lumMod val="75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algo</a:t>
            </a:r>
            <a:r>
              <a:rPr lang="en-US" sz="2000" b="1" spc="300" dirty="0">
                <a:solidFill>
                  <a:schemeClr val="bg1">
                    <a:lumMod val="75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 </a:t>
            </a:r>
            <a:r>
              <a:rPr lang="en-US" sz="2000" b="1" spc="300" dirty="0" err="1" smtClean="0">
                <a:solidFill>
                  <a:schemeClr val="bg1">
                    <a:lumMod val="75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aquí</a:t>
            </a:r>
            <a:endParaRPr lang="en-US" sz="2000" b="1" spc="300" dirty="0">
              <a:solidFill>
                <a:schemeClr val="bg1">
                  <a:lumMod val="75000"/>
                </a:schemeClr>
              </a:solidFill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8" name="Shape 2563"/>
          <p:cNvSpPr/>
          <p:nvPr/>
        </p:nvSpPr>
        <p:spPr>
          <a:xfrm>
            <a:off x="13190036" y="3055687"/>
            <a:ext cx="558655" cy="5586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636" y="0"/>
                </a:moveTo>
                <a:lnTo>
                  <a:pt x="5891" y="0"/>
                </a:lnTo>
                <a:cubicBezTo>
                  <a:pt x="4806" y="0"/>
                  <a:pt x="3927" y="879"/>
                  <a:pt x="3927" y="1964"/>
                </a:cubicBezTo>
                <a:lnTo>
                  <a:pt x="3927" y="2455"/>
                </a:lnTo>
                <a:cubicBezTo>
                  <a:pt x="3927" y="2726"/>
                  <a:pt x="4147" y="2945"/>
                  <a:pt x="4418" y="2945"/>
                </a:cubicBezTo>
                <a:cubicBezTo>
                  <a:pt x="4690" y="2945"/>
                  <a:pt x="4909" y="2726"/>
                  <a:pt x="4909" y="2455"/>
                </a:cubicBezTo>
                <a:lnTo>
                  <a:pt x="4909" y="1964"/>
                </a:lnTo>
                <a:cubicBezTo>
                  <a:pt x="4909" y="1422"/>
                  <a:pt x="5349" y="982"/>
                  <a:pt x="5891" y="982"/>
                </a:cubicBezTo>
                <a:lnTo>
                  <a:pt x="19636" y="982"/>
                </a:lnTo>
                <a:cubicBezTo>
                  <a:pt x="20178" y="982"/>
                  <a:pt x="20618" y="1422"/>
                  <a:pt x="20618" y="1964"/>
                </a:cubicBezTo>
                <a:lnTo>
                  <a:pt x="20618" y="15709"/>
                </a:lnTo>
                <a:cubicBezTo>
                  <a:pt x="20618" y="16252"/>
                  <a:pt x="20178" y="16691"/>
                  <a:pt x="19636" y="16691"/>
                </a:cubicBezTo>
                <a:lnTo>
                  <a:pt x="19145" y="16691"/>
                </a:lnTo>
                <a:cubicBezTo>
                  <a:pt x="18874" y="16691"/>
                  <a:pt x="18655" y="16911"/>
                  <a:pt x="18655" y="17182"/>
                </a:cubicBezTo>
                <a:cubicBezTo>
                  <a:pt x="18655" y="17453"/>
                  <a:pt x="18874" y="17673"/>
                  <a:pt x="19145" y="17673"/>
                </a:cubicBezTo>
                <a:lnTo>
                  <a:pt x="19636" y="17673"/>
                </a:lnTo>
                <a:cubicBezTo>
                  <a:pt x="20721" y="17673"/>
                  <a:pt x="21600" y="16794"/>
                  <a:pt x="21600" y="15709"/>
                </a:cubicBezTo>
                <a:lnTo>
                  <a:pt x="21600" y="1964"/>
                </a:lnTo>
                <a:cubicBezTo>
                  <a:pt x="21600" y="879"/>
                  <a:pt x="20721" y="0"/>
                  <a:pt x="19636" y="0"/>
                </a:cubicBezTo>
                <a:moveTo>
                  <a:pt x="4354" y="17673"/>
                </a:moveTo>
                <a:lnTo>
                  <a:pt x="7369" y="13149"/>
                </a:lnTo>
                <a:lnTo>
                  <a:pt x="8875" y="15407"/>
                </a:lnTo>
                <a:cubicBezTo>
                  <a:pt x="8949" y="15584"/>
                  <a:pt x="9123" y="15709"/>
                  <a:pt x="9327" y="15709"/>
                </a:cubicBezTo>
                <a:cubicBezTo>
                  <a:pt x="9463" y="15709"/>
                  <a:pt x="9586" y="15655"/>
                  <a:pt x="9674" y="15565"/>
                </a:cubicBezTo>
                <a:lnTo>
                  <a:pt x="11198" y="14042"/>
                </a:lnTo>
                <a:lnTo>
                  <a:pt x="13376" y="17673"/>
                </a:lnTo>
                <a:cubicBezTo>
                  <a:pt x="13376" y="17673"/>
                  <a:pt x="4354" y="17673"/>
                  <a:pt x="4354" y="17673"/>
                </a:cubicBezTo>
                <a:close/>
                <a:moveTo>
                  <a:pt x="14692" y="17982"/>
                </a:moveTo>
                <a:lnTo>
                  <a:pt x="14690" y="17977"/>
                </a:lnTo>
                <a:cubicBezTo>
                  <a:pt x="14685" y="17967"/>
                  <a:pt x="14677" y="17959"/>
                  <a:pt x="14673" y="17949"/>
                </a:cubicBezTo>
                <a:lnTo>
                  <a:pt x="11747" y="13073"/>
                </a:lnTo>
                <a:lnTo>
                  <a:pt x="11745" y="13073"/>
                </a:lnTo>
                <a:cubicBezTo>
                  <a:pt x="11673" y="12892"/>
                  <a:pt x="11498" y="12764"/>
                  <a:pt x="11291" y="12764"/>
                </a:cubicBezTo>
                <a:cubicBezTo>
                  <a:pt x="11155" y="12764"/>
                  <a:pt x="11033" y="12819"/>
                  <a:pt x="10944" y="12908"/>
                </a:cubicBezTo>
                <a:lnTo>
                  <a:pt x="9397" y="14454"/>
                </a:lnTo>
                <a:lnTo>
                  <a:pt x="7816" y="12084"/>
                </a:lnTo>
                <a:cubicBezTo>
                  <a:pt x="7742" y="11907"/>
                  <a:pt x="7568" y="11782"/>
                  <a:pt x="7364" y="11782"/>
                </a:cubicBezTo>
                <a:cubicBezTo>
                  <a:pt x="7193" y="11782"/>
                  <a:pt x="7051" y="11874"/>
                  <a:pt x="6963" y="12006"/>
                </a:cubicBezTo>
                <a:lnTo>
                  <a:pt x="6955" y="12000"/>
                </a:lnTo>
                <a:lnTo>
                  <a:pt x="3028" y="17891"/>
                </a:lnTo>
                <a:lnTo>
                  <a:pt x="3036" y="17897"/>
                </a:lnTo>
                <a:cubicBezTo>
                  <a:pt x="2983" y="17974"/>
                  <a:pt x="2945" y="18063"/>
                  <a:pt x="2945" y="18164"/>
                </a:cubicBezTo>
                <a:cubicBezTo>
                  <a:pt x="2945" y="18435"/>
                  <a:pt x="3165" y="18655"/>
                  <a:pt x="3436" y="18655"/>
                </a:cubicBezTo>
                <a:lnTo>
                  <a:pt x="14236" y="18655"/>
                </a:lnTo>
                <a:cubicBezTo>
                  <a:pt x="14508" y="18655"/>
                  <a:pt x="14727" y="18435"/>
                  <a:pt x="14727" y="18164"/>
                </a:cubicBezTo>
                <a:cubicBezTo>
                  <a:pt x="14727" y="18099"/>
                  <a:pt x="14713" y="18039"/>
                  <a:pt x="14691" y="17983"/>
                </a:cubicBezTo>
                <a:cubicBezTo>
                  <a:pt x="14691" y="17983"/>
                  <a:pt x="14692" y="17982"/>
                  <a:pt x="14692" y="17982"/>
                </a:cubicBezTo>
                <a:close/>
                <a:moveTo>
                  <a:pt x="4909" y="7855"/>
                </a:moveTo>
                <a:cubicBezTo>
                  <a:pt x="5451" y="7855"/>
                  <a:pt x="5891" y="8295"/>
                  <a:pt x="5891" y="8836"/>
                </a:cubicBezTo>
                <a:cubicBezTo>
                  <a:pt x="5891" y="9379"/>
                  <a:pt x="5451" y="9818"/>
                  <a:pt x="4909" y="9818"/>
                </a:cubicBezTo>
                <a:cubicBezTo>
                  <a:pt x="4367" y="9818"/>
                  <a:pt x="3927" y="9379"/>
                  <a:pt x="3927" y="8836"/>
                </a:cubicBezTo>
                <a:cubicBezTo>
                  <a:pt x="3927" y="8295"/>
                  <a:pt x="4367" y="7855"/>
                  <a:pt x="4909" y="7855"/>
                </a:cubicBezTo>
                <a:moveTo>
                  <a:pt x="4909" y="10800"/>
                </a:moveTo>
                <a:cubicBezTo>
                  <a:pt x="5994" y="10800"/>
                  <a:pt x="6873" y="9921"/>
                  <a:pt x="6873" y="8836"/>
                </a:cubicBezTo>
                <a:cubicBezTo>
                  <a:pt x="6873" y="7752"/>
                  <a:pt x="5994" y="6873"/>
                  <a:pt x="4909" y="6873"/>
                </a:cubicBezTo>
                <a:cubicBezTo>
                  <a:pt x="3825" y="6873"/>
                  <a:pt x="2945" y="7752"/>
                  <a:pt x="2945" y="8836"/>
                </a:cubicBezTo>
                <a:cubicBezTo>
                  <a:pt x="2945" y="9921"/>
                  <a:pt x="3825" y="10800"/>
                  <a:pt x="4909" y="10800"/>
                </a:cubicBezTo>
                <a:moveTo>
                  <a:pt x="16691" y="19636"/>
                </a:moveTo>
                <a:cubicBezTo>
                  <a:pt x="16691" y="20179"/>
                  <a:pt x="16251" y="20619"/>
                  <a:pt x="15709" y="20619"/>
                </a:cubicBezTo>
                <a:lnTo>
                  <a:pt x="1964" y="20619"/>
                </a:lnTo>
                <a:cubicBezTo>
                  <a:pt x="1422" y="20619"/>
                  <a:pt x="982" y="20179"/>
                  <a:pt x="982" y="19636"/>
                </a:cubicBezTo>
                <a:lnTo>
                  <a:pt x="982" y="5891"/>
                </a:lnTo>
                <a:cubicBezTo>
                  <a:pt x="982" y="5349"/>
                  <a:pt x="1422" y="4909"/>
                  <a:pt x="1964" y="4909"/>
                </a:cubicBezTo>
                <a:lnTo>
                  <a:pt x="15709" y="4909"/>
                </a:lnTo>
                <a:cubicBezTo>
                  <a:pt x="16251" y="4909"/>
                  <a:pt x="16691" y="5349"/>
                  <a:pt x="16691" y="5891"/>
                </a:cubicBezTo>
                <a:cubicBezTo>
                  <a:pt x="16691" y="5891"/>
                  <a:pt x="16691" y="19636"/>
                  <a:pt x="16691" y="19636"/>
                </a:cubicBezTo>
                <a:close/>
                <a:moveTo>
                  <a:pt x="15709" y="3927"/>
                </a:moveTo>
                <a:lnTo>
                  <a:pt x="1964" y="3927"/>
                </a:lnTo>
                <a:cubicBezTo>
                  <a:pt x="879" y="3927"/>
                  <a:pt x="0" y="4806"/>
                  <a:pt x="0" y="5891"/>
                </a:cubicBezTo>
                <a:lnTo>
                  <a:pt x="0" y="19636"/>
                </a:lnTo>
                <a:cubicBezTo>
                  <a:pt x="0" y="20721"/>
                  <a:pt x="879" y="21600"/>
                  <a:pt x="1964" y="21600"/>
                </a:cubicBezTo>
                <a:lnTo>
                  <a:pt x="15709" y="21600"/>
                </a:lnTo>
                <a:cubicBezTo>
                  <a:pt x="16794" y="21600"/>
                  <a:pt x="17673" y="20721"/>
                  <a:pt x="17673" y="19636"/>
                </a:cubicBezTo>
                <a:lnTo>
                  <a:pt x="17673" y="5891"/>
                </a:lnTo>
                <a:cubicBezTo>
                  <a:pt x="17673" y="4806"/>
                  <a:pt x="16794" y="3927"/>
                  <a:pt x="15709" y="3927"/>
                </a:cubicBezTo>
              </a:path>
            </a:pathLst>
          </a:custGeom>
          <a:solidFill>
            <a:srgbClr val="092561"/>
          </a:solidFill>
          <a:ln w="12700">
            <a:miter lim="400000"/>
          </a:ln>
        </p:spPr>
        <p:txBody>
          <a:bodyPr lIns="38090" tIns="38090" rIns="38090" bIns="38090" anchor="ctr"/>
          <a:lstStyle/>
          <a:p>
            <a:pPr defTabSz="457063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/>
          </a:p>
        </p:txBody>
      </p:sp>
      <p:sp>
        <p:nvSpPr>
          <p:cNvPr id="9" name="Shape 2588"/>
          <p:cNvSpPr/>
          <p:nvPr/>
        </p:nvSpPr>
        <p:spPr>
          <a:xfrm>
            <a:off x="13190036" y="5549585"/>
            <a:ext cx="558655" cy="5078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182" y="12420"/>
                </a:moveTo>
                <a:cubicBezTo>
                  <a:pt x="16368" y="12420"/>
                  <a:pt x="15709" y="11694"/>
                  <a:pt x="15709" y="10800"/>
                </a:cubicBezTo>
                <a:cubicBezTo>
                  <a:pt x="15709" y="9906"/>
                  <a:pt x="16368" y="9180"/>
                  <a:pt x="17182" y="9180"/>
                </a:cubicBezTo>
                <a:cubicBezTo>
                  <a:pt x="17995" y="9180"/>
                  <a:pt x="18655" y="9906"/>
                  <a:pt x="18655" y="10800"/>
                </a:cubicBezTo>
                <a:cubicBezTo>
                  <a:pt x="18655" y="11694"/>
                  <a:pt x="17995" y="12420"/>
                  <a:pt x="17182" y="12420"/>
                </a:cubicBezTo>
                <a:moveTo>
                  <a:pt x="21109" y="10260"/>
                </a:moveTo>
                <a:lnTo>
                  <a:pt x="19587" y="10260"/>
                </a:lnTo>
                <a:cubicBezTo>
                  <a:pt x="19360" y="9028"/>
                  <a:pt x="18369" y="8100"/>
                  <a:pt x="17182" y="8100"/>
                </a:cubicBezTo>
                <a:cubicBezTo>
                  <a:pt x="15994" y="8100"/>
                  <a:pt x="15004" y="9028"/>
                  <a:pt x="14777" y="10260"/>
                </a:cubicBezTo>
                <a:lnTo>
                  <a:pt x="491" y="10260"/>
                </a:lnTo>
                <a:cubicBezTo>
                  <a:pt x="220" y="10260"/>
                  <a:pt x="0" y="10502"/>
                  <a:pt x="0" y="10800"/>
                </a:cubicBezTo>
                <a:cubicBezTo>
                  <a:pt x="0" y="11098"/>
                  <a:pt x="220" y="11340"/>
                  <a:pt x="491" y="11340"/>
                </a:cubicBezTo>
                <a:lnTo>
                  <a:pt x="14777" y="11340"/>
                </a:lnTo>
                <a:cubicBezTo>
                  <a:pt x="15004" y="12572"/>
                  <a:pt x="15994" y="13500"/>
                  <a:pt x="17182" y="13500"/>
                </a:cubicBezTo>
                <a:cubicBezTo>
                  <a:pt x="18369" y="13500"/>
                  <a:pt x="19360" y="12572"/>
                  <a:pt x="19587" y="11340"/>
                </a:cubicBezTo>
                <a:lnTo>
                  <a:pt x="21109" y="11340"/>
                </a:lnTo>
                <a:cubicBezTo>
                  <a:pt x="21380" y="11340"/>
                  <a:pt x="21600" y="11098"/>
                  <a:pt x="21600" y="10800"/>
                </a:cubicBezTo>
                <a:cubicBezTo>
                  <a:pt x="21600" y="10502"/>
                  <a:pt x="21380" y="10260"/>
                  <a:pt x="21109" y="10260"/>
                </a:cubicBezTo>
                <a:moveTo>
                  <a:pt x="5400" y="1080"/>
                </a:moveTo>
                <a:cubicBezTo>
                  <a:pt x="6214" y="1080"/>
                  <a:pt x="6873" y="1806"/>
                  <a:pt x="6873" y="2700"/>
                </a:cubicBezTo>
                <a:cubicBezTo>
                  <a:pt x="6873" y="3595"/>
                  <a:pt x="6214" y="4320"/>
                  <a:pt x="5400" y="4320"/>
                </a:cubicBezTo>
                <a:cubicBezTo>
                  <a:pt x="4586" y="4320"/>
                  <a:pt x="3927" y="3595"/>
                  <a:pt x="3927" y="2700"/>
                </a:cubicBezTo>
                <a:cubicBezTo>
                  <a:pt x="3927" y="1806"/>
                  <a:pt x="4586" y="1080"/>
                  <a:pt x="5400" y="1080"/>
                </a:cubicBezTo>
                <a:moveTo>
                  <a:pt x="491" y="3240"/>
                </a:moveTo>
                <a:lnTo>
                  <a:pt x="2995" y="3240"/>
                </a:lnTo>
                <a:cubicBezTo>
                  <a:pt x="3222" y="4472"/>
                  <a:pt x="4213" y="5400"/>
                  <a:pt x="5400" y="5400"/>
                </a:cubicBezTo>
                <a:cubicBezTo>
                  <a:pt x="6587" y="5400"/>
                  <a:pt x="7578" y="4472"/>
                  <a:pt x="7805" y="3240"/>
                </a:cubicBezTo>
                <a:lnTo>
                  <a:pt x="21109" y="3240"/>
                </a:lnTo>
                <a:cubicBezTo>
                  <a:pt x="21380" y="3240"/>
                  <a:pt x="21600" y="2999"/>
                  <a:pt x="21600" y="2700"/>
                </a:cubicBezTo>
                <a:cubicBezTo>
                  <a:pt x="21600" y="2402"/>
                  <a:pt x="21380" y="2160"/>
                  <a:pt x="21109" y="2160"/>
                </a:cubicBezTo>
                <a:lnTo>
                  <a:pt x="7805" y="2160"/>
                </a:lnTo>
                <a:cubicBezTo>
                  <a:pt x="7578" y="928"/>
                  <a:pt x="6587" y="0"/>
                  <a:pt x="5400" y="0"/>
                </a:cubicBezTo>
                <a:cubicBezTo>
                  <a:pt x="4213" y="0"/>
                  <a:pt x="3222" y="928"/>
                  <a:pt x="2995" y="2160"/>
                </a:cubicBezTo>
                <a:lnTo>
                  <a:pt x="491" y="2160"/>
                </a:lnTo>
                <a:cubicBezTo>
                  <a:pt x="220" y="2160"/>
                  <a:pt x="0" y="2402"/>
                  <a:pt x="0" y="2700"/>
                </a:cubicBezTo>
                <a:cubicBezTo>
                  <a:pt x="0" y="2999"/>
                  <a:pt x="220" y="3240"/>
                  <a:pt x="491" y="3240"/>
                </a:cubicBezTo>
                <a:moveTo>
                  <a:pt x="9327" y="20519"/>
                </a:moveTo>
                <a:cubicBezTo>
                  <a:pt x="8514" y="20519"/>
                  <a:pt x="7855" y="19794"/>
                  <a:pt x="7855" y="18899"/>
                </a:cubicBezTo>
                <a:cubicBezTo>
                  <a:pt x="7855" y="18005"/>
                  <a:pt x="8514" y="17279"/>
                  <a:pt x="9327" y="17279"/>
                </a:cubicBezTo>
                <a:cubicBezTo>
                  <a:pt x="10141" y="17279"/>
                  <a:pt x="10800" y="18005"/>
                  <a:pt x="10800" y="18899"/>
                </a:cubicBezTo>
                <a:cubicBezTo>
                  <a:pt x="10800" y="19794"/>
                  <a:pt x="10141" y="20519"/>
                  <a:pt x="9327" y="20519"/>
                </a:cubicBezTo>
                <a:moveTo>
                  <a:pt x="21109" y="18359"/>
                </a:moveTo>
                <a:lnTo>
                  <a:pt x="11732" y="18359"/>
                </a:lnTo>
                <a:cubicBezTo>
                  <a:pt x="11505" y="17127"/>
                  <a:pt x="10515" y="16199"/>
                  <a:pt x="9327" y="16199"/>
                </a:cubicBezTo>
                <a:cubicBezTo>
                  <a:pt x="8140" y="16199"/>
                  <a:pt x="7150" y="17127"/>
                  <a:pt x="6922" y="18359"/>
                </a:cubicBezTo>
                <a:lnTo>
                  <a:pt x="491" y="18359"/>
                </a:lnTo>
                <a:cubicBezTo>
                  <a:pt x="220" y="18359"/>
                  <a:pt x="0" y="18601"/>
                  <a:pt x="0" y="18899"/>
                </a:cubicBezTo>
                <a:cubicBezTo>
                  <a:pt x="0" y="19198"/>
                  <a:pt x="220" y="19439"/>
                  <a:pt x="491" y="19439"/>
                </a:cubicBezTo>
                <a:lnTo>
                  <a:pt x="6922" y="19439"/>
                </a:lnTo>
                <a:cubicBezTo>
                  <a:pt x="7150" y="20672"/>
                  <a:pt x="8140" y="21600"/>
                  <a:pt x="9327" y="21600"/>
                </a:cubicBezTo>
                <a:cubicBezTo>
                  <a:pt x="10515" y="21600"/>
                  <a:pt x="11505" y="20672"/>
                  <a:pt x="11732" y="19439"/>
                </a:cubicBezTo>
                <a:lnTo>
                  <a:pt x="21109" y="19439"/>
                </a:lnTo>
                <a:cubicBezTo>
                  <a:pt x="21380" y="19439"/>
                  <a:pt x="21600" y="19198"/>
                  <a:pt x="21600" y="18899"/>
                </a:cubicBezTo>
                <a:cubicBezTo>
                  <a:pt x="21600" y="18601"/>
                  <a:pt x="21380" y="18359"/>
                  <a:pt x="21109" y="18359"/>
                </a:cubicBezTo>
              </a:path>
            </a:pathLst>
          </a:custGeom>
          <a:solidFill>
            <a:srgbClr val="092561"/>
          </a:solidFill>
          <a:ln w="12700">
            <a:miter lim="400000"/>
          </a:ln>
        </p:spPr>
        <p:txBody>
          <a:bodyPr lIns="38090" tIns="38090" rIns="38090" bIns="38090" anchor="ctr"/>
          <a:lstStyle/>
          <a:p>
            <a:pPr defTabSz="457063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/>
          </a:p>
        </p:txBody>
      </p:sp>
      <p:sp>
        <p:nvSpPr>
          <p:cNvPr id="10" name="TextBox 18"/>
          <p:cNvSpPr txBox="1"/>
          <p:nvPr/>
        </p:nvSpPr>
        <p:spPr>
          <a:xfrm>
            <a:off x="16746136" y="891116"/>
            <a:ext cx="2215670" cy="1002839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>
              <a:lnSpc>
                <a:spcPts val="7060"/>
              </a:lnSpc>
            </a:pPr>
            <a:r>
              <a:rPr lang="en-US" sz="6000" b="1" spc="200" dirty="0" err="1" smtClean="0">
                <a:solidFill>
                  <a:srgbClr val="092561"/>
                </a:solidFill>
                <a:latin typeface="Century Gothic" panose="020B0502020202020204" pitchFamily="34" charset="0"/>
                <a:ea typeface="Montserrat" charset="0"/>
                <a:cs typeface="Montserrat" charset="0"/>
              </a:rPr>
              <a:t>Título</a:t>
            </a:r>
            <a:endParaRPr lang="en-US" sz="6000" b="1" spc="200" dirty="0">
              <a:solidFill>
                <a:srgbClr val="092561"/>
              </a:solidFill>
              <a:latin typeface="Century Gothic" panose="020B0502020202020204" pitchFamily="34" charset="0"/>
              <a:ea typeface="Montserrat" charset="0"/>
              <a:cs typeface="Montserrat" charset="0"/>
            </a:endParaRPr>
          </a:p>
        </p:txBody>
      </p:sp>
      <p:cxnSp>
        <p:nvCxnSpPr>
          <p:cNvPr id="11" name="Straight Connector 21"/>
          <p:cNvCxnSpPr/>
          <p:nvPr/>
        </p:nvCxnSpPr>
        <p:spPr>
          <a:xfrm>
            <a:off x="16697473" y="2446904"/>
            <a:ext cx="2281380" cy="0"/>
          </a:xfrm>
          <a:prstGeom prst="line">
            <a:avLst/>
          </a:prstGeom>
          <a:ln w="38100">
            <a:solidFill>
              <a:srgbClr val="09256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22"/>
          <p:cNvSpPr txBox="1"/>
          <p:nvPr/>
        </p:nvSpPr>
        <p:spPr>
          <a:xfrm>
            <a:off x="14907452" y="1820314"/>
            <a:ext cx="5889754" cy="535531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s-MX" spc="600" dirty="0">
                <a:solidFill>
                  <a:schemeClr val="tx1">
                    <a:lumMod val="50000"/>
                  </a:schemeClr>
                </a:solidFill>
                <a:latin typeface="Century Gothic" panose="020B0502020202020204" pitchFamily="34" charset="0"/>
                <a:ea typeface="Montserrat" charset="0"/>
                <a:cs typeface="Montserrat" charset="0"/>
              </a:rPr>
              <a:t>Coloque su </a:t>
            </a:r>
            <a:r>
              <a:rPr lang="es-MX" spc="600" dirty="0" smtClean="0">
                <a:solidFill>
                  <a:schemeClr val="tx1">
                    <a:lumMod val="50000"/>
                  </a:schemeClr>
                </a:solidFill>
                <a:latin typeface="Century Gothic" panose="020B0502020202020204" pitchFamily="34" charset="0"/>
                <a:ea typeface="Montserrat" charset="0"/>
                <a:cs typeface="Montserrat" charset="0"/>
              </a:rPr>
              <a:t>subtítulo </a:t>
            </a:r>
            <a:r>
              <a:rPr lang="es-MX" spc="600" dirty="0">
                <a:solidFill>
                  <a:schemeClr val="tx1">
                    <a:lumMod val="50000"/>
                  </a:schemeClr>
                </a:solidFill>
                <a:latin typeface="Century Gothic" panose="020B0502020202020204" pitchFamily="34" charset="0"/>
                <a:ea typeface="Montserrat" charset="0"/>
                <a:cs typeface="Montserrat" charset="0"/>
              </a:rPr>
              <a:t>aquí</a:t>
            </a:r>
            <a:endParaRPr lang="en-US" spc="600" dirty="0">
              <a:solidFill>
                <a:schemeClr val="tx1">
                  <a:lumMod val="50000"/>
                </a:schemeClr>
              </a:solidFill>
              <a:latin typeface="Century Gothic" panose="020B0502020202020204" pitchFamily="34" charset="0"/>
              <a:ea typeface="Montserrat" charset="0"/>
              <a:cs typeface="Montserrat" charset="0"/>
            </a:endParaRPr>
          </a:p>
        </p:txBody>
      </p:sp>
      <p:sp>
        <p:nvSpPr>
          <p:cNvPr id="13" name="Subtitle 2"/>
          <p:cNvSpPr txBox="1">
            <a:spLocks/>
          </p:cNvSpPr>
          <p:nvPr/>
        </p:nvSpPr>
        <p:spPr>
          <a:xfrm>
            <a:off x="14293596" y="8366488"/>
            <a:ext cx="8334629" cy="890952"/>
          </a:xfrm>
          <a:prstGeom prst="rect">
            <a:avLst/>
          </a:prstGeom>
        </p:spPr>
        <p:txBody>
          <a:bodyPr vert="horz" wrap="square" lIns="217490" tIns="108745" rIns="217490" bIns="108745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2650"/>
              </a:lnSpc>
            </a:pPr>
            <a:r>
              <a:rPr lang="en-US" sz="1700" dirty="0">
                <a:solidFill>
                  <a:schemeClr val="bg1">
                    <a:lumMod val="75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Investment generally results in acquiring an asset, also called an investment. If the asset is available at a price worth investing, it is normally expected</a:t>
            </a:r>
          </a:p>
        </p:txBody>
      </p:sp>
      <p:sp>
        <p:nvSpPr>
          <p:cNvPr id="14" name="TextBox 24"/>
          <p:cNvSpPr txBox="1"/>
          <p:nvPr/>
        </p:nvSpPr>
        <p:spPr>
          <a:xfrm>
            <a:off x="14418544" y="7773593"/>
            <a:ext cx="2691763" cy="461665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en-US" sz="2000" b="1" spc="300" dirty="0">
                <a:solidFill>
                  <a:schemeClr val="bg1">
                    <a:lumMod val="75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Escribe </a:t>
            </a:r>
            <a:r>
              <a:rPr lang="en-US" sz="2000" b="1" spc="300" dirty="0" err="1">
                <a:solidFill>
                  <a:schemeClr val="bg1">
                    <a:lumMod val="75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algo</a:t>
            </a:r>
            <a:r>
              <a:rPr lang="en-US" sz="2000" b="1" spc="300" dirty="0">
                <a:solidFill>
                  <a:schemeClr val="bg1">
                    <a:lumMod val="75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 </a:t>
            </a:r>
            <a:r>
              <a:rPr lang="en-US" sz="2000" b="1" spc="300" dirty="0" err="1" smtClean="0">
                <a:solidFill>
                  <a:schemeClr val="bg1">
                    <a:lumMod val="75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aquí</a:t>
            </a:r>
            <a:endParaRPr lang="en-US" sz="2000" b="1" spc="300" dirty="0">
              <a:solidFill>
                <a:schemeClr val="bg1">
                  <a:lumMod val="75000"/>
                </a:schemeClr>
              </a:solidFill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15" name="Shape 2629"/>
          <p:cNvSpPr/>
          <p:nvPr/>
        </p:nvSpPr>
        <p:spPr>
          <a:xfrm>
            <a:off x="13190036" y="7970419"/>
            <a:ext cx="558810" cy="5586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441" y="20618"/>
                </a:moveTo>
                <a:cubicBezTo>
                  <a:pt x="15826" y="20618"/>
                  <a:pt x="15226" y="20482"/>
                  <a:pt x="14660" y="20214"/>
                </a:cubicBezTo>
                <a:cubicBezTo>
                  <a:pt x="14607" y="20189"/>
                  <a:pt x="14552" y="20170"/>
                  <a:pt x="14497" y="20155"/>
                </a:cubicBezTo>
                <a:cubicBezTo>
                  <a:pt x="8918" y="17308"/>
                  <a:pt x="4295" y="12685"/>
                  <a:pt x="1448" y="7105"/>
                </a:cubicBezTo>
                <a:cubicBezTo>
                  <a:pt x="1432" y="7048"/>
                  <a:pt x="1412" y="6991"/>
                  <a:pt x="1386" y="6936"/>
                </a:cubicBezTo>
                <a:cubicBezTo>
                  <a:pt x="1117" y="6369"/>
                  <a:pt x="982" y="5770"/>
                  <a:pt x="982" y="5155"/>
                </a:cubicBezTo>
                <a:cubicBezTo>
                  <a:pt x="982" y="2774"/>
                  <a:pt x="3066" y="982"/>
                  <a:pt x="4417" y="982"/>
                </a:cubicBezTo>
                <a:cubicBezTo>
                  <a:pt x="4594" y="982"/>
                  <a:pt x="4711" y="1072"/>
                  <a:pt x="4764" y="1126"/>
                </a:cubicBezTo>
                <a:cubicBezTo>
                  <a:pt x="4776" y="1139"/>
                  <a:pt x="4798" y="1164"/>
                  <a:pt x="4831" y="1216"/>
                </a:cubicBezTo>
                <a:cubicBezTo>
                  <a:pt x="4848" y="1244"/>
                  <a:pt x="4867" y="1271"/>
                  <a:pt x="4887" y="1297"/>
                </a:cubicBezTo>
                <a:lnTo>
                  <a:pt x="8118" y="5453"/>
                </a:lnTo>
                <a:cubicBezTo>
                  <a:pt x="8143" y="5485"/>
                  <a:pt x="8170" y="5515"/>
                  <a:pt x="8199" y="5544"/>
                </a:cubicBezTo>
                <a:cubicBezTo>
                  <a:pt x="8253" y="5598"/>
                  <a:pt x="8343" y="5715"/>
                  <a:pt x="8343" y="5891"/>
                </a:cubicBezTo>
                <a:cubicBezTo>
                  <a:pt x="8343" y="5978"/>
                  <a:pt x="8319" y="6060"/>
                  <a:pt x="8272" y="6135"/>
                </a:cubicBezTo>
                <a:lnTo>
                  <a:pt x="7178" y="7221"/>
                </a:lnTo>
                <a:cubicBezTo>
                  <a:pt x="7173" y="7226"/>
                  <a:pt x="7168" y="7231"/>
                  <a:pt x="7163" y="7236"/>
                </a:cubicBezTo>
                <a:cubicBezTo>
                  <a:pt x="6767" y="7609"/>
                  <a:pt x="6541" y="8126"/>
                  <a:pt x="6541" y="8668"/>
                </a:cubicBezTo>
                <a:cubicBezTo>
                  <a:pt x="6541" y="9175"/>
                  <a:pt x="6738" y="9658"/>
                  <a:pt x="7080" y="10020"/>
                </a:cubicBezTo>
                <a:cubicBezTo>
                  <a:pt x="7092" y="10040"/>
                  <a:pt x="7105" y="10059"/>
                  <a:pt x="7119" y="10078"/>
                </a:cubicBezTo>
                <a:cubicBezTo>
                  <a:pt x="8325" y="11745"/>
                  <a:pt x="9807" y="13222"/>
                  <a:pt x="11525" y="14469"/>
                </a:cubicBezTo>
                <a:cubicBezTo>
                  <a:pt x="11538" y="14478"/>
                  <a:pt x="11551" y="14487"/>
                  <a:pt x="11565" y="14496"/>
                </a:cubicBezTo>
                <a:cubicBezTo>
                  <a:pt x="11928" y="14844"/>
                  <a:pt x="12414" y="15045"/>
                  <a:pt x="12924" y="15045"/>
                </a:cubicBezTo>
                <a:cubicBezTo>
                  <a:pt x="13436" y="15045"/>
                  <a:pt x="13930" y="14840"/>
                  <a:pt x="14297" y="14479"/>
                </a:cubicBezTo>
                <a:cubicBezTo>
                  <a:pt x="14316" y="14463"/>
                  <a:pt x="14335" y="14446"/>
                  <a:pt x="14352" y="14427"/>
                </a:cubicBezTo>
                <a:lnTo>
                  <a:pt x="15451" y="13320"/>
                </a:lnTo>
                <a:cubicBezTo>
                  <a:pt x="15529" y="13271"/>
                  <a:pt x="15611" y="13247"/>
                  <a:pt x="15697" y="13247"/>
                </a:cubicBezTo>
                <a:cubicBezTo>
                  <a:pt x="15874" y="13247"/>
                  <a:pt x="15990" y="13337"/>
                  <a:pt x="16044" y="13391"/>
                </a:cubicBezTo>
                <a:cubicBezTo>
                  <a:pt x="16073" y="13420"/>
                  <a:pt x="16103" y="13447"/>
                  <a:pt x="16135" y="13472"/>
                </a:cubicBezTo>
                <a:lnTo>
                  <a:pt x="20291" y="16704"/>
                </a:lnTo>
                <a:cubicBezTo>
                  <a:pt x="20317" y="16725"/>
                  <a:pt x="20345" y="16744"/>
                  <a:pt x="20374" y="16762"/>
                </a:cubicBezTo>
                <a:cubicBezTo>
                  <a:pt x="20426" y="16795"/>
                  <a:pt x="20449" y="16816"/>
                  <a:pt x="20461" y="16827"/>
                </a:cubicBezTo>
                <a:cubicBezTo>
                  <a:pt x="20515" y="16881"/>
                  <a:pt x="20605" y="16997"/>
                  <a:pt x="20605" y="17174"/>
                </a:cubicBezTo>
                <a:cubicBezTo>
                  <a:pt x="20605" y="17207"/>
                  <a:pt x="20606" y="17240"/>
                  <a:pt x="20610" y="17273"/>
                </a:cubicBezTo>
                <a:cubicBezTo>
                  <a:pt x="20533" y="18625"/>
                  <a:pt x="18769" y="20618"/>
                  <a:pt x="16441" y="20618"/>
                </a:cubicBezTo>
                <a:moveTo>
                  <a:pt x="21586" y="17174"/>
                </a:moveTo>
                <a:cubicBezTo>
                  <a:pt x="21586" y="16768"/>
                  <a:pt x="21421" y="16399"/>
                  <a:pt x="21155" y="16133"/>
                </a:cubicBezTo>
                <a:cubicBezTo>
                  <a:pt x="21077" y="16054"/>
                  <a:pt x="20988" y="15988"/>
                  <a:pt x="20893" y="15929"/>
                </a:cubicBezTo>
                <a:lnTo>
                  <a:pt x="16738" y="12697"/>
                </a:lnTo>
                <a:cubicBezTo>
                  <a:pt x="16471" y="12430"/>
                  <a:pt x="16104" y="12265"/>
                  <a:pt x="15697" y="12265"/>
                </a:cubicBezTo>
                <a:cubicBezTo>
                  <a:pt x="15364" y="12265"/>
                  <a:pt x="15060" y="12380"/>
                  <a:pt x="14815" y="12567"/>
                </a:cubicBezTo>
                <a:lnTo>
                  <a:pt x="13655" y="13736"/>
                </a:lnTo>
                <a:lnTo>
                  <a:pt x="13652" y="13733"/>
                </a:lnTo>
                <a:cubicBezTo>
                  <a:pt x="13473" y="13934"/>
                  <a:pt x="13214" y="14063"/>
                  <a:pt x="12924" y="14063"/>
                </a:cubicBezTo>
                <a:cubicBezTo>
                  <a:pt x="12592" y="14063"/>
                  <a:pt x="12300" y="13897"/>
                  <a:pt x="12122" y="13645"/>
                </a:cubicBezTo>
                <a:cubicBezTo>
                  <a:pt x="12116" y="13654"/>
                  <a:pt x="12107" y="13663"/>
                  <a:pt x="12101" y="13674"/>
                </a:cubicBezTo>
                <a:cubicBezTo>
                  <a:pt x="10497" y="12510"/>
                  <a:pt x="9076" y="11108"/>
                  <a:pt x="7914" y="9502"/>
                </a:cubicBezTo>
                <a:cubicBezTo>
                  <a:pt x="7925" y="9495"/>
                  <a:pt x="7935" y="9486"/>
                  <a:pt x="7947" y="9479"/>
                </a:cubicBezTo>
                <a:cubicBezTo>
                  <a:pt x="7691" y="9299"/>
                  <a:pt x="7523" y="9004"/>
                  <a:pt x="7523" y="8668"/>
                </a:cubicBezTo>
                <a:cubicBezTo>
                  <a:pt x="7523" y="8367"/>
                  <a:pt x="7659" y="8101"/>
                  <a:pt x="7871" y="7920"/>
                </a:cubicBezTo>
                <a:lnTo>
                  <a:pt x="7870" y="7918"/>
                </a:lnTo>
                <a:lnTo>
                  <a:pt x="9023" y="6773"/>
                </a:lnTo>
                <a:cubicBezTo>
                  <a:pt x="9211" y="6528"/>
                  <a:pt x="9325" y="6224"/>
                  <a:pt x="9325" y="5891"/>
                </a:cubicBezTo>
                <a:cubicBezTo>
                  <a:pt x="9325" y="5485"/>
                  <a:pt x="9160" y="5116"/>
                  <a:pt x="8893" y="4850"/>
                </a:cubicBezTo>
                <a:lnTo>
                  <a:pt x="5662" y="693"/>
                </a:lnTo>
                <a:cubicBezTo>
                  <a:pt x="5603" y="599"/>
                  <a:pt x="5537" y="510"/>
                  <a:pt x="5458" y="432"/>
                </a:cubicBezTo>
                <a:cubicBezTo>
                  <a:pt x="5191" y="165"/>
                  <a:pt x="4823" y="0"/>
                  <a:pt x="4417" y="0"/>
                </a:cubicBezTo>
                <a:cubicBezTo>
                  <a:pt x="2454" y="0"/>
                  <a:pt x="0" y="2308"/>
                  <a:pt x="0" y="5155"/>
                </a:cubicBezTo>
                <a:cubicBezTo>
                  <a:pt x="0" y="5943"/>
                  <a:pt x="183" y="6688"/>
                  <a:pt x="499" y="7356"/>
                </a:cubicBezTo>
                <a:lnTo>
                  <a:pt x="482" y="7373"/>
                </a:lnTo>
                <a:cubicBezTo>
                  <a:pt x="3435" y="13255"/>
                  <a:pt x="8343" y="18164"/>
                  <a:pt x="14224" y="21117"/>
                </a:cubicBezTo>
                <a:lnTo>
                  <a:pt x="14240" y="21101"/>
                </a:lnTo>
                <a:cubicBezTo>
                  <a:pt x="14908" y="21418"/>
                  <a:pt x="15652" y="21600"/>
                  <a:pt x="16441" y="21600"/>
                </a:cubicBezTo>
                <a:cubicBezTo>
                  <a:pt x="19287" y="21600"/>
                  <a:pt x="21594" y="19145"/>
                  <a:pt x="21594" y="17182"/>
                </a:cubicBezTo>
                <a:cubicBezTo>
                  <a:pt x="21594" y="17179"/>
                  <a:pt x="21594" y="17177"/>
                  <a:pt x="21594" y="17174"/>
                </a:cubicBezTo>
                <a:cubicBezTo>
                  <a:pt x="21594" y="17174"/>
                  <a:pt x="21586" y="17174"/>
                  <a:pt x="21586" y="17174"/>
                </a:cubicBezTo>
                <a:close/>
                <a:moveTo>
                  <a:pt x="11785" y="10800"/>
                </a:moveTo>
                <a:cubicBezTo>
                  <a:pt x="12326" y="10800"/>
                  <a:pt x="12766" y="10360"/>
                  <a:pt x="12766" y="9819"/>
                </a:cubicBezTo>
                <a:cubicBezTo>
                  <a:pt x="12766" y="9276"/>
                  <a:pt x="12326" y="8836"/>
                  <a:pt x="11785" y="8836"/>
                </a:cubicBezTo>
                <a:cubicBezTo>
                  <a:pt x="11242" y="8836"/>
                  <a:pt x="10803" y="9276"/>
                  <a:pt x="10803" y="9819"/>
                </a:cubicBezTo>
                <a:cubicBezTo>
                  <a:pt x="10803" y="10360"/>
                  <a:pt x="11242" y="10800"/>
                  <a:pt x="11785" y="10800"/>
                </a:cubicBezTo>
                <a:moveTo>
                  <a:pt x="11785" y="5891"/>
                </a:moveTo>
                <a:cubicBezTo>
                  <a:pt x="13953" y="5891"/>
                  <a:pt x="15711" y="7649"/>
                  <a:pt x="15711" y="9819"/>
                </a:cubicBezTo>
                <a:cubicBezTo>
                  <a:pt x="15711" y="10090"/>
                  <a:pt x="15930" y="10309"/>
                  <a:pt x="16201" y="10309"/>
                </a:cubicBezTo>
                <a:cubicBezTo>
                  <a:pt x="16472" y="10309"/>
                  <a:pt x="16692" y="10090"/>
                  <a:pt x="16692" y="9819"/>
                </a:cubicBezTo>
                <a:cubicBezTo>
                  <a:pt x="16692" y="7107"/>
                  <a:pt x="14495" y="4909"/>
                  <a:pt x="11785" y="4909"/>
                </a:cubicBezTo>
                <a:cubicBezTo>
                  <a:pt x="11513" y="4909"/>
                  <a:pt x="11294" y="5129"/>
                  <a:pt x="11294" y="5400"/>
                </a:cubicBezTo>
                <a:cubicBezTo>
                  <a:pt x="11294" y="5672"/>
                  <a:pt x="11513" y="5891"/>
                  <a:pt x="11785" y="5891"/>
                </a:cubicBezTo>
                <a:moveTo>
                  <a:pt x="11785" y="982"/>
                </a:moveTo>
                <a:cubicBezTo>
                  <a:pt x="16663" y="982"/>
                  <a:pt x="20618" y="4939"/>
                  <a:pt x="20618" y="9819"/>
                </a:cubicBezTo>
                <a:cubicBezTo>
                  <a:pt x="20618" y="10090"/>
                  <a:pt x="20838" y="10309"/>
                  <a:pt x="21109" y="10309"/>
                </a:cubicBezTo>
                <a:cubicBezTo>
                  <a:pt x="21380" y="10309"/>
                  <a:pt x="21600" y="10090"/>
                  <a:pt x="21600" y="9819"/>
                </a:cubicBezTo>
                <a:cubicBezTo>
                  <a:pt x="21600" y="4396"/>
                  <a:pt x="17206" y="0"/>
                  <a:pt x="11785" y="0"/>
                </a:cubicBezTo>
                <a:cubicBezTo>
                  <a:pt x="11513" y="0"/>
                  <a:pt x="11294" y="220"/>
                  <a:pt x="11294" y="491"/>
                </a:cubicBezTo>
                <a:cubicBezTo>
                  <a:pt x="11294" y="762"/>
                  <a:pt x="11513" y="982"/>
                  <a:pt x="11785" y="982"/>
                </a:cubicBezTo>
              </a:path>
            </a:pathLst>
          </a:custGeom>
          <a:solidFill>
            <a:srgbClr val="092561"/>
          </a:solidFill>
          <a:ln w="12700">
            <a:miter lim="400000"/>
          </a:ln>
        </p:spPr>
        <p:txBody>
          <a:bodyPr lIns="38090" tIns="38090" rIns="38090" bIns="38090" anchor="ctr"/>
          <a:lstStyle/>
          <a:p>
            <a:pPr defTabSz="457063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/>
          </a:p>
        </p:txBody>
      </p:sp>
      <p:sp>
        <p:nvSpPr>
          <p:cNvPr id="16" name="Shape 2579"/>
          <p:cNvSpPr/>
          <p:nvPr/>
        </p:nvSpPr>
        <p:spPr>
          <a:xfrm>
            <a:off x="13226131" y="10115027"/>
            <a:ext cx="558655" cy="5586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257" y="18984"/>
                </a:moveTo>
                <a:lnTo>
                  <a:pt x="11380" y="15408"/>
                </a:lnTo>
                <a:lnTo>
                  <a:pt x="10800" y="14983"/>
                </a:lnTo>
                <a:lnTo>
                  <a:pt x="10219" y="15408"/>
                </a:lnTo>
                <a:lnTo>
                  <a:pt x="5343" y="18984"/>
                </a:lnTo>
                <a:lnTo>
                  <a:pt x="7313" y="13075"/>
                </a:lnTo>
                <a:lnTo>
                  <a:pt x="7534" y="12411"/>
                </a:lnTo>
                <a:lnTo>
                  <a:pt x="6980" y="11985"/>
                </a:lnTo>
                <a:lnTo>
                  <a:pt x="2887" y="8836"/>
                </a:lnTo>
                <a:lnTo>
                  <a:pt x="8535" y="8836"/>
                </a:lnTo>
                <a:lnTo>
                  <a:pt x="8774" y="8199"/>
                </a:lnTo>
                <a:lnTo>
                  <a:pt x="10800" y="2796"/>
                </a:lnTo>
                <a:lnTo>
                  <a:pt x="12826" y="8199"/>
                </a:lnTo>
                <a:lnTo>
                  <a:pt x="13065" y="8836"/>
                </a:lnTo>
                <a:lnTo>
                  <a:pt x="18714" y="8836"/>
                </a:lnTo>
                <a:lnTo>
                  <a:pt x="14619" y="11985"/>
                </a:lnTo>
                <a:lnTo>
                  <a:pt x="14066" y="12411"/>
                </a:lnTo>
                <a:cubicBezTo>
                  <a:pt x="14066" y="12411"/>
                  <a:pt x="16257" y="18984"/>
                  <a:pt x="16257" y="18984"/>
                </a:cubicBezTo>
                <a:close/>
                <a:moveTo>
                  <a:pt x="21600" y="7855"/>
                </a:moveTo>
                <a:lnTo>
                  <a:pt x="13745" y="7855"/>
                </a:lnTo>
                <a:lnTo>
                  <a:pt x="10800" y="0"/>
                </a:lnTo>
                <a:lnTo>
                  <a:pt x="7855" y="7855"/>
                </a:lnTo>
                <a:lnTo>
                  <a:pt x="0" y="7855"/>
                </a:lnTo>
                <a:lnTo>
                  <a:pt x="6382" y="12764"/>
                </a:lnTo>
                <a:lnTo>
                  <a:pt x="3436" y="21600"/>
                </a:lnTo>
                <a:lnTo>
                  <a:pt x="10800" y="16200"/>
                </a:lnTo>
                <a:lnTo>
                  <a:pt x="18164" y="21600"/>
                </a:lnTo>
                <a:lnTo>
                  <a:pt x="15218" y="12764"/>
                </a:lnTo>
                <a:cubicBezTo>
                  <a:pt x="15218" y="12764"/>
                  <a:pt x="21600" y="7855"/>
                  <a:pt x="21600" y="7855"/>
                </a:cubicBezTo>
                <a:close/>
              </a:path>
            </a:pathLst>
          </a:custGeom>
          <a:solidFill>
            <a:srgbClr val="092561"/>
          </a:solidFill>
          <a:ln w="12700">
            <a:miter lim="400000"/>
          </a:ln>
        </p:spPr>
        <p:txBody>
          <a:bodyPr lIns="38090" tIns="38090" rIns="38090" bIns="38090" anchor="ctr"/>
          <a:lstStyle/>
          <a:p>
            <a:pPr defTabSz="457063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>
              <a:solidFill>
                <a:schemeClr val="tx2"/>
              </a:solidFill>
            </a:endParaRPr>
          </a:p>
        </p:txBody>
      </p:sp>
      <p:sp>
        <p:nvSpPr>
          <p:cNvPr id="17" name="Picture Placeholder 13"/>
          <p:cNvSpPr>
            <a:spLocks noGrp="1"/>
          </p:cNvSpPr>
          <p:nvPr>
            <p:ph type="pic" sz="quarter" idx="41"/>
          </p:nvPr>
        </p:nvSpPr>
        <p:spPr>
          <a:xfrm>
            <a:off x="0" y="0"/>
            <a:ext cx="12154829" cy="13716000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26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8" name="Rectángulo 17"/>
          <p:cNvSpPr/>
          <p:nvPr/>
        </p:nvSpPr>
        <p:spPr>
          <a:xfrm>
            <a:off x="0" y="0"/>
            <a:ext cx="12154829" cy="13716000"/>
          </a:xfrm>
          <a:prstGeom prst="rect">
            <a:avLst/>
          </a:prstGeom>
          <a:noFill/>
          <a:ln w="3175" cap="flat">
            <a:solidFill>
              <a:schemeClr val="tx1">
                <a:lumMod val="85000"/>
              </a:schemeClr>
            </a:solidFill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_tradnl" sz="3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283265576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63"/>
          <p:cNvSpPr/>
          <p:nvPr/>
        </p:nvSpPr>
        <p:spPr>
          <a:xfrm>
            <a:off x="7612743" y="9387503"/>
            <a:ext cx="84531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spc="600" dirty="0" smtClean="0">
                <a:solidFill>
                  <a:schemeClr val="tx1">
                    <a:lumMod val="50000"/>
                  </a:schemeClr>
                </a:solidFill>
                <a:latin typeface="Century Gothic" panose="020B0502020202020204" pitchFamily="34" charset="0"/>
                <a:ea typeface="Montserrat" charset="0"/>
                <a:cs typeface="Montserrat" charset="0"/>
              </a:rPr>
              <a:t>Coloque su subtítulo </a:t>
            </a:r>
            <a:r>
              <a:rPr lang="es-MX" sz="2000" spc="600" dirty="0">
                <a:solidFill>
                  <a:schemeClr val="tx1">
                    <a:lumMod val="50000"/>
                  </a:schemeClr>
                </a:solidFill>
                <a:latin typeface="Century Gothic" panose="020B0502020202020204" pitchFamily="34" charset="0"/>
                <a:ea typeface="Montserrat" charset="0"/>
                <a:cs typeface="Montserrat" charset="0"/>
              </a:rPr>
              <a:t>aquí</a:t>
            </a:r>
            <a:endParaRPr lang="en-US" sz="2000" spc="600" dirty="0">
              <a:solidFill>
                <a:schemeClr val="tx1">
                  <a:lumMod val="50000"/>
                </a:schemeClr>
              </a:solidFill>
              <a:latin typeface="Century Gothic" panose="020B0502020202020204" pitchFamily="34" charset="0"/>
              <a:ea typeface="Montserrat" charset="0"/>
              <a:cs typeface="Montserrat" charset="0"/>
            </a:endParaRPr>
          </a:p>
        </p:txBody>
      </p:sp>
      <p:sp>
        <p:nvSpPr>
          <p:cNvPr id="12" name="Rectangle 9"/>
          <p:cNvSpPr/>
          <p:nvPr/>
        </p:nvSpPr>
        <p:spPr>
          <a:xfrm>
            <a:off x="757646" y="10895168"/>
            <a:ext cx="22494239" cy="10919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2800" dirty="0">
                <a:solidFill>
                  <a:schemeClr val="bg1"/>
                </a:solidFill>
                <a:latin typeface="Candara"/>
                <a:cs typeface="Candara"/>
              </a:rPr>
              <a:t>Texto de corrido en la presentación va en gris oscuro, fuente candara. </a:t>
            </a:r>
          </a:p>
          <a:p>
            <a:pPr algn="ctr"/>
            <a:r>
              <a:rPr lang="es-CO" sz="2800" dirty="0">
                <a:solidFill>
                  <a:schemeClr val="bg1"/>
                </a:solidFill>
                <a:latin typeface="Candara"/>
                <a:cs typeface="Candara"/>
              </a:rPr>
              <a:t>Cuerpo a 36 puntos. Máximo 25 palabras. </a:t>
            </a:r>
          </a:p>
        </p:txBody>
      </p:sp>
      <p:sp>
        <p:nvSpPr>
          <p:cNvPr id="20" name="Rectángulo 19"/>
          <p:cNvSpPr/>
          <p:nvPr/>
        </p:nvSpPr>
        <p:spPr>
          <a:xfrm>
            <a:off x="10769229" y="8191578"/>
            <a:ext cx="2061783" cy="109106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MX" sz="6000" b="1" dirty="0" smtClean="0">
                <a:solidFill>
                  <a:srgbClr val="092561"/>
                </a:solidFill>
                <a:latin typeface="Century Gothic" panose="020B0502020202020204" pitchFamily="34" charset="0"/>
              </a:rPr>
              <a:t>Título</a:t>
            </a:r>
            <a:endParaRPr lang="en-US" sz="6000" b="1" dirty="0">
              <a:solidFill>
                <a:srgbClr val="092561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21" name="Straight Connector 21"/>
          <p:cNvCxnSpPr/>
          <p:nvPr/>
        </p:nvCxnSpPr>
        <p:spPr>
          <a:xfrm>
            <a:off x="10659427" y="10167051"/>
            <a:ext cx="2281380" cy="0"/>
          </a:xfrm>
          <a:prstGeom prst="line">
            <a:avLst/>
          </a:prstGeom>
          <a:ln w="38100">
            <a:solidFill>
              <a:srgbClr val="09256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Marcador de posición de imagen 3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252890" cy="3729038"/>
          </a:xfrm>
        </p:spPr>
      </p:sp>
      <p:sp>
        <p:nvSpPr>
          <p:cNvPr id="38" name="Marcador de posición de imagen 3"/>
          <p:cNvSpPr>
            <a:spLocks noGrp="1"/>
          </p:cNvSpPr>
          <p:nvPr>
            <p:ph type="pic" sz="quarter" idx="10"/>
          </p:nvPr>
        </p:nvSpPr>
        <p:spPr>
          <a:xfrm>
            <a:off x="6252891" y="0"/>
            <a:ext cx="5910942" cy="3729038"/>
          </a:xfrm>
        </p:spPr>
      </p:sp>
      <p:sp>
        <p:nvSpPr>
          <p:cNvPr id="39" name="Marcador de posición de imagen 3"/>
          <p:cNvSpPr>
            <a:spLocks noGrp="1"/>
          </p:cNvSpPr>
          <p:nvPr>
            <p:ph type="pic" sz="quarter" idx="10"/>
          </p:nvPr>
        </p:nvSpPr>
        <p:spPr>
          <a:xfrm>
            <a:off x="12200709" y="0"/>
            <a:ext cx="5910942" cy="3729038"/>
          </a:xfrm>
        </p:spPr>
      </p:sp>
      <p:sp>
        <p:nvSpPr>
          <p:cNvPr id="40" name="Marcador de posición de imagen 3"/>
          <p:cNvSpPr>
            <a:spLocks noGrp="1"/>
          </p:cNvSpPr>
          <p:nvPr>
            <p:ph type="pic" sz="quarter" idx="10"/>
          </p:nvPr>
        </p:nvSpPr>
        <p:spPr>
          <a:xfrm>
            <a:off x="18111651" y="0"/>
            <a:ext cx="6272349" cy="3729038"/>
          </a:xfrm>
        </p:spPr>
      </p:sp>
      <p:sp>
        <p:nvSpPr>
          <p:cNvPr id="41" name="Marcador de posición de imagen 3"/>
          <p:cNvSpPr>
            <a:spLocks noGrp="1"/>
          </p:cNvSpPr>
          <p:nvPr>
            <p:ph type="pic" sz="quarter" idx="10"/>
          </p:nvPr>
        </p:nvSpPr>
        <p:spPr>
          <a:xfrm>
            <a:off x="1" y="3873416"/>
            <a:ext cx="6252890" cy="3729038"/>
          </a:xfrm>
          <a:ln>
            <a:solidFill>
              <a:schemeClr val="tx1">
                <a:lumMod val="85000"/>
              </a:schemeClr>
            </a:solidFill>
          </a:ln>
        </p:spPr>
      </p:sp>
      <p:sp>
        <p:nvSpPr>
          <p:cNvPr id="42" name="Marcador de posición de imagen 3"/>
          <p:cNvSpPr>
            <a:spLocks noGrp="1"/>
          </p:cNvSpPr>
          <p:nvPr>
            <p:ph type="pic" sz="quarter" idx="10"/>
          </p:nvPr>
        </p:nvSpPr>
        <p:spPr>
          <a:xfrm>
            <a:off x="6252891" y="3873416"/>
            <a:ext cx="5910942" cy="3729038"/>
          </a:xfrm>
        </p:spPr>
      </p:sp>
      <p:sp>
        <p:nvSpPr>
          <p:cNvPr id="43" name="Marcador de posición de imagen 3"/>
          <p:cNvSpPr>
            <a:spLocks noGrp="1"/>
          </p:cNvSpPr>
          <p:nvPr>
            <p:ph type="pic" sz="quarter" idx="10"/>
          </p:nvPr>
        </p:nvSpPr>
        <p:spPr>
          <a:xfrm>
            <a:off x="12200709" y="3873416"/>
            <a:ext cx="5910942" cy="3729038"/>
          </a:xfrm>
        </p:spPr>
      </p:sp>
      <p:sp>
        <p:nvSpPr>
          <p:cNvPr id="44" name="Marcador de posición de imagen 3"/>
          <p:cNvSpPr>
            <a:spLocks noGrp="1"/>
          </p:cNvSpPr>
          <p:nvPr>
            <p:ph type="pic" sz="quarter" idx="10"/>
          </p:nvPr>
        </p:nvSpPr>
        <p:spPr>
          <a:xfrm>
            <a:off x="18111651" y="3873416"/>
            <a:ext cx="6272349" cy="3729038"/>
          </a:xfrm>
        </p:spPr>
      </p:sp>
      <p:sp>
        <p:nvSpPr>
          <p:cNvPr id="2" name="CuadroTexto 1"/>
          <p:cNvSpPr txBox="1"/>
          <p:nvPr/>
        </p:nvSpPr>
        <p:spPr>
          <a:xfrm>
            <a:off x="655883" y="7746832"/>
            <a:ext cx="10113346" cy="963341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8100" tIns="38100" rIns="38100" bIns="38100" numCol="1" spcCol="38100" rtlCol="0" anchor="ctr">
            <a:spAutoFit/>
          </a:bodyPr>
          <a:lstStyle/>
          <a:p>
            <a:r>
              <a:rPr lang="es-CO" dirty="0"/>
              <a:t>Arrastra la imagen al marcador de posición o haga Clic en el icono para agregarla</a:t>
            </a:r>
            <a:endParaRPr lang="es-ES_tradnl" dirty="0"/>
          </a:p>
          <a:p>
            <a:pPr marL="0" marR="0" indent="0" algn="just" defTabSz="825500" rtl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_tradnl" sz="2400" b="0" i="0" u="none" strike="noStrike" cap="none" spc="0" normalizeH="0" baseline="0" dirty="0">
              <a:ln>
                <a:noFill/>
              </a:ln>
              <a:solidFill>
                <a:srgbClr val="868A8D"/>
              </a:solidFill>
              <a:effectLst/>
              <a:uFillTx/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0"/>
            <a:ext cx="24384000" cy="7602454"/>
          </a:xfrm>
          <a:prstGeom prst="rect">
            <a:avLst/>
          </a:prstGeom>
          <a:noFill/>
          <a:ln w="3175" cap="flat">
            <a:solidFill>
              <a:schemeClr val="tx1">
                <a:lumMod val="85000"/>
              </a:schemeClr>
            </a:solidFill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_tradnl" sz="3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244044708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17"/>
          <p:cNvGrpSpPr/>
          <p:nvPr/>
        </p:nvGrpSpPr>
        <p:grpSpPr>
          <a:xfrm>
            <a:off x="8378396" y="4202494"/>
            <a:ext cx="6908079" cy="6901230"/>
            <a:chOff x="1261197" y="3766849"/>
            <a:chExt cx="1601788" cy="1600200"/>
          </a:xfrm>
        </p:grpSpPr>
        <p:sp>
          <p:nvSpPr>
            <p:cNvPr id="10" name="Freeform 3337"/>
            <p:cNvSpPr>
              <a:spLocks/>
            </p:cNvSpPr>
            <p:nvPr/>
          </p:nvSpPr>
          <p:spPr bwMode="auto">
            <a:xfrm>
              <a:off x="2089872" y="3766849"/>
              <a:ext cx="650875" cy="579438"/>
            </a:xfrm>
            <a:custGeom>
              <a:avLst/>
              <a:gdLst>
                <a:gd name="T0" fmla="*/ 0 w 410"/>
                <a:gd name="T1" fmla="*/ 0 h 365"/>
                <a:gd name="T2" fmla="*/ 57 w 410"/>
                <a:gd name="T3" fmla="*/ 5 h 365"/>
                <a:gd name="T4" fmla="*/ 110 w 410"/>
                <a:gd name="T5" fmla="*/ 16 h 365"/>
                <a:gd name="T6" fmla="*/ 162 w 410"/>
                <a:gd name="T7" fmla="*/ 33 h 365"/>
                <a:gd name="T8" fmla="*/ 211 w 410"/>
                <a:gd name="T9" fmla="*/ 55 h 365"/>
                <a:gd name="T10" fmla="*/ 258 w 410"/>
                <a:gd name="T11" fmla="*/ 81 h 365"/>
                <a:gd name="T12" fmla="*/ 302 w 410"/>
                <a:gd name="T13" fmla="*/ 114 h 365"/>
                <a:gd name="T14" fmla="*/ 342 w 410"/>
                <a:gd name="T15" fmla="*/ 151 h 365"/>
                <a:gd name="T16" fmla="*/ 378 w 410"/>
                <a:gd name="T17" fmla="*/ 191 h 365"/>
                <a:gd name="T18" fmla="*/ 410 w 410"/>
                <a:gd name="T19" fmla="*/ 237 h 365"/>
                <a:gd name="T20" fmla="*/ 188 w 410"/>
                <a:gd name="T21" fmla="*/ 365 h 365"/>
                <a:gd name="T22" fmla="*/ 0 w 410"/>
                <a:gd name="T23" fmla="*/ 257 h 365"/>
                <a:gd name="T24" fmla="*/ 0 w 410"/>
                <a:gd name="T25" fmla="*/ 0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0" h="365">
                  <a:moveTo>
                    <a:pt x="0" y="0"/>
                  </a:moveTo>
                  <a:lnTo>
                    <a:pt x="57" y="5"/>
                  </a:lnTo>
                  <a:lnTo>
                    <a:pt x="110" y="16"/>
                  </a:lnTo>
                  <a:lnTo>
                    <a:pt x="162" y="33"/>
                  </a:lnTo>
                  <a:lnTo>
                    <a:pt x="211" y="55"/>
                  </a:lnTo>
                  <a:lnTo>
                    <a:pt x="258" y="81"/>
                  </a:lnTo>
                  <a:lnTo>
                    <a:pt x="302" y="114"/>
                  </a:lnTo>
                  <a:lnTo>
                    <a:pt x="342" y="151"/>
                  </a:lnTo>
                  <a:lnTo>
                    <a:pt x="378" y="191"/>
                  </a:lnTo>
                  <a:lnTo>
                    <a:pt x="410" y="237"/>
                  </a:lnTo>
                  <a:lnTo>
                    <a:pt x="188" y="365"/>
                  </a:lnTo>
                  <a:lnTo>
                    <a:pt x="0" y="2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34EA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3338"/>
            <p:cNvSpPr>
              <a:spLocks/>
            </p:cNvSpPr>
            <p:nvPr/>
          </p:nvSpPr>
          <p:spPr bwMode="auto">
            <a:xfrm>
              <a:off x="1383435" y="3766849"/>
              <a:ext cx="649288" cy="579438"/>
            </a:xfrm>
            <a:custGeom>
              <a:avLst/>
              <a:gdLst>
                <a:gd name="T0" fmla="*/ 409 w 409"/>
                <a:gd name="T1" fmla="*/ 0 h 365"/>
                <a:gd name="T2" fmla="*/ 409 w 409"/>
                <a:gd name="T3" fmla="*/ 257 h 365"/>
                <a:gd name="T4" fmla="*/ 222 w 409"/>
                <a:gd name="T5" fmla="*/ 365 h 365"/>
                <a:gd name="T6" fmla="*/ 0 w 409"/>
                <a:gd name="T7" fmla="*/ 237 h 365"/>
                <a:gd name="T8" fmla="*/ 32 w 409"/>
                <a:gd name="T9" fmla="*/ 191 h 365"/>
                <a:gd name="T10" fmla="*/ 68 w 409"/>
                <a:gd name="T11" fmla="*/ 151 h 365"/>
                <a:gd name="T12" fmla="*/ 109 w 409"/>
                <a:gd name="T13" fmla="*/ 114 h 365"/>
                <a:gd name="T14" fmla="*/ 152 w 409"/>
                <a:gd name="T15" fmla="*/ 81 h 365"/>
                <a:gd name="T16" fmla="*/ 199 w 409"/>
                <a:gd name="T17" fmla="*/ 55 h 365"/>
                <a:gd name="T18" fmla="*/ 248 w 409"/>
                <a:gd name="T19" fmla="*/ 33 h 365"/>
                <a:gd name="T20" fmla="*/ 300 w 409"/>
                <a:gd name="T21" fmla="*/ 16 h 365"/>
                <a:gd name="T22" fmla="*/ 354 w 409"/>
                <a:gd name="T23" fmla="*/ 5 h 365"/>
                <a:gd name="T24" fmla="*/ 409 w 409"/>
                <a:gd name="T25" fmla="*/ 0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09" h="365">
                  <a:moveTo>
                    <a:pt x="409" y="0"/>
                  </a:moveTo>
                  <a:lnTo>
                    <a:pt x="409" y="257"/>
                  </a:lnTo>
                  <a:lnTo>
                    <a:pt x="222" y="365"/>
                  </a:lnTo>
                  <a:lnTo>
                    <a:pt x="0" y="237"/>
                  </a:lnTo>
                  <a:lnTo>
                    <a:pt x="32" y="191"/>
                  </a:lnTo>
                  <a:lnTo>
                    <a:pt x="68" y="151"/>
                  </a:lnTo>
                  <a:lnTo>
                    <a:pt x="109" y="114"/>
                  </a:lnTo>
                  <a:lnTo>
                    <a:pt x="152" y="81"/>
                  </a:lnTo>
                  <a:lnTo>
                    <a:pt x="199" y="55"/>
                  </a:lnTo>
                  <a:lnTo>
                    <a:pt x="248" y="33"/>
                  </a:lnTo>
                  <a:lnTo>
                    <a:pt x="300" y="16"/>
                  </a:lnTo>
                  <a:lnTo>
                    <a:pt x="354" y="5"/>
                  </a:lnTo>
                  <a:lnTo>
                    <a:pt x="409" y="0"/>
                  </a:lnTo>
                  <a:close/>
                </a:path>
              </a:pathLst>
            </a:custGeom>
            <a:solidFill>
              <a:srgbClr val="09256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92561"/>
                </a:solidFill>
              </a:endParaRPr>
            </a:p>
          </p:txBody>
        </p:sp>
        <p:sp>
          <p:nvSpPr>
            <p:cNvPr id="12" name="Freeform 3339"/>
            <p:cNvSpPr>
              <a:spLocks/>
            </p:cNvSpPr>
            <p:nvPr/>
          </p:nvSpPr>
          <p:spPr bwMode="auto">
            <a:xfrm>
              <a:off x="2416897" y="4192299"/>
              <a:ext cx="446088" cy="750888"/>
            </a:xfrm>
            <a:custGeom>
              <a:avLst/>
              <a:gdLst>
                <a:gd name="T0" fmla="*/ 223 w 281"/>
                <a:gd name="T1" fmla="*/ 0 h 473"/>
                <a:gd name="T2" fmla="*/ 247 w 281"/>
                <a:gd name="T3" fmla="*/ 57 h 473"/>
                <a:gd name="T4" fmla="*/ 266 w 281"/>
                <a:gd name="T5" fmla="*/ 114 h 473"/>
                <a:gd name="T6" fmla="*/ 278 w 281"/>
                <a:gd name="T7" fmla="*/ 175 h 473"/>
                <a:gd name="T8" fmla="*/ 281 w 281"/>
                <a:gd name="T9" fmla="*/ 236 h 473"/>
                <a:gd name="T10" fmla="*/ 278 w 281"/>
                <a:gd name="T11" fmla="*/ 298 h 473"/>
                <a:gd name="T12" fmla="*/ 266 w 281"/>
                <a:gd name="T13" fmla="*/ 359 h 473"/>
                <a:gd name="T14" fmla="*/ 247 w 281"/>
                <a:gd name="T15" fmla="*/ 417 h 473"/>
                <a:gd name="T16" fmla="*/ 223 w 281"/>
                <a:gd name="T17" fmla="*/ 473 h 473"/>
                <a:gd name="T18" fmla="*/ 0 w 281"/>
                <a:gd name="T19" fmla="*/ 345 h 473"/>
                <a:gd name="T20" fmla="*/ 0 w 281"/>
                <a:gd name="T21" fmla="*/ 129 h 473"/>
                <a:gd name="T22" fmla="*/ 223 w 281"/>
                <a:gd name="T23" fmla="*/ 0 h 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1" h="473">
                  <a:moveTo>
                    <a:pt x="223" y="0"/>
                  </a:moveTo>
                  <a:lnTo>
                    <a:pt x="247" y="57"/>
                  </a:lnTo>
                  <a:lnTo>
                    <a:pt x="266" y="114"/>
                  </a:lnTo>
                  <a:lnTo>
                    <a:pt x="278" y="175"/>
                  </a:lnTo>
                  <a:lnTo>
                    <a:pt x="281" y="236"/>
                  </a:lnTo>
                  <a:lnTo>
                    <a:pt x="278" y="298"/>
                  </a:lnTo>
                  <a:lnTo>
                    <a:pt x="266" y="359"/>
                  </a:lnTo>
                  <a:lnTo>
                    <a:pt x="247" y="417"/>
                  </a:lnTo>
                  <a:lnTo>
                    <a:pt x="223" y="473"/>
                  </a:lnTo>
                  <a:lnTo>
                    <a:pt x="0" y="345"/>
                  </a:lnTo>
                  <a:lnTo>
                    <a:pt x="0" y="129"/>
                  </a:lnTo>
                  <a:lnTo>
                    <a:pt x="223" y="0"/>
                  </a:lnTo>
                  <a:close/>
                </a:path>
              </a:pathLst>
            </a:custGeom>
            <a:solidFill>
              <a:schemeClr val="accent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3340"/>
            <p:cNvSpPr>
              <a:spLocks/>
            </p:cNvSpPr>
            <p:nvPr/>
          </p:nvSpPr>
          <p:spPr bwMode="auto">
            <a:xfrm>
              <a:off x="2089872" y="4789199"/>
              <a:ext cx="650875" cy="577850"/>
            </a:xfrm>
            <a:custGeom>
              <a:avLst/>
              <a:gdLst>
                <a:gd name="T0" fmla="*/ 188 w 410"/>
                <a:gd name="T1" fmla="*/ 0 h 364"/>
                <a:gd name="T2" fmla="*/ 410 w 410"/>
                <a:gd name="T3" fmla="*/ 128 h 364"/>
                <a:gd name="T4" fmla="*/ 378 w 410"/>
                <a:gd name="T5" fmla="*/ 174 h 364"/>
                <a:gd name="T6" fmla="*/ 342 w 410"/>
                <a:gd name="T7" fmla="*/ 215 h 364"/>
                <a:gd name="T8" fmla="*/ 302 w 410"/>
                <a:gd name="T9" fmla="*/ 252 h 364"/>
                <a:gd name="T10" fmla="*/ 258 w 410"/>
                <a:gd name="T11" fmla="*/ 284 h 364"/>
                <a:gd name="T12" fmla="*/ 211 w 410"/>
                <a:gd name="T13" fmla="*/ 310 h 364"/>
                <a:gd name="T14" fmla="*/ 162 w 410"/>
                <a:gd name="T15" fmla="*/ 333 h 364"/>
                <a:gd name="T16" fmla="*/ 110 w 410"/>
                <a:gd name="T17" fmla="*/ 348 h 364"/>
                <a:gd name="T18" fmla="*/ 57 w 410"/>
                <a:gd name="T19" fmla="*/ 360 h 364"/>
                <a:gd name="T20" fmla="*/ 0 w 410"/>
                <a:gd name="T21" fmla="*/ 364 h 364"/>
                <a:gd name="T22" fmla="*/ 0 w 410"/>
                <a:gd name="T23" fmla="*/ 109 h 364"/>
                <a:gd name="T24" fmla="*/ 188 w 410"/>
                <a:gd name="T25" fmla="*/ 0 h 3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0" h="364">
                  <a:moveTo>
                    <a:pt x="188" y="0"/>
                  </a:moveTo>
                  <a:lnTo>
                    <a:pt x="410" y="128"/>
                  </a:lnTo>
                  <a:lnTo>
                    <a:pt x="378" y="174"/>
                  </a:lnTo>
                  <a:lnTo>
                    <a:pt x="342" y="215"/>
                  </a:lnTo>
                  <a:lnTo>
                    <a:pt x="302" y="252"/>
                  </a:lnTo>
                  <a:lnTo>
                    <a:pt x="258" y="284"/>
                  </a:lnTo>
                  <a:lnTo>
                    <a:pt x="211" y="310"/>
                  </a:lnTo>
                  <a:lnTo>
                    <a:pt x="162" y="333"/>
                  </a:lnTo>
                  <a:lnTo>
                    <a:pt x="110" y="348"/>
                  </a:lnTo>
                  <a:lnTo>
                    <a:pt x="57" y="360"/>
                  </a:lnTo>
                  <a:lnTo>
                    <a:pt x="0" y="364"/>
                  </a:lnTo>
                  <a:lnTo>
                    <a:pt x="0" y="109"/>
                  </a:lnTo>
                  <a:lnTo>
                    <a:pt x="188" y="0"/>
                  </a:lnTo>
                  <a:close/>
                </a:path>
              </a:pathLst>
            </a:custGeom>
            <a:solidFill>
              <a:srgbClr val="E6914A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3341"/>
            <p:cNvSpPr>
              <a:spLocks/>
            </p:cNvSpPr>
            <p:nvPr/>
          </p:nvSpPr>
          <p:spPr bwMode="auto">
            <a:xfrm>
              <a:off x="1261197" y="4192299"/>
              <a:ext cx="444500" cy="750888"/>
            </a:xfrm>
            <a:custGeom>
              <a:avLst/>
              <a:gdLst>
                <a:gd name="T0" fmla="*/ 59 w 280"/>
                <a:gd name="T1" fmla="*/ 0 h 473"/>
                <a:gd name="T2" fmla="*/ 280 w 280"/>
                <a:gd name="T3" fmla="*/ 129 h 473"/>
                <a:gd name="T4" fmla="*/ 280 w 280"/>
                <a:gd name="T5" fmla="*/ 345 h 473"/>
                <a:gd name="T6" fmla="*/ 59 w 280"/>
                <a:gd name="T7" fmla="*/ 473 h 473"/>
                <a:gd name="T8" fmla="*/ 34 w 280"/>
                <a:gd name="T9" fmla="*/ 417 h 473"/>
                <a:gd name="T10" fmla="*/ 15 w 280"/>
                <a:gd name="T11" fmla="*/ 359 h 473"/>
                <a:gd name="T12" fmla="*/ 4 w 280"/>
                <a:gd name="T13" fmla="*/ 298 h 473"/>
                <a:gd name="T14" fmla="*/ 0 w 280"/>
                <a:gd name="T15" fmla="*/ 236 h 473"/>
                <a:gd name="T16" fmla="*/ 4 w 280"/>
                <a:gd name="T17" fmla="*/ 175 h 473"/>
                <a:gd name="T18" fmla="*/ 15 w 280"/>
                <a:gd name="T19" fmla="*/ 114 h 473"/>
                <a:gd name="T20" fmla="*/ 34 w 280"/>
                <a:gd name="T21" fmla="*/ 57 h 473"/>
                <a:gd name="T22" fmla="*/ 59 w 280"/>
                <a:gd name="T23" fmla="*/ 0 h 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0" h="473">
                  <a:moveTo>
                    <a:pt x="59" y="0"/>
                  </a:moveTo>
                  <a:lnTo>
                    <a:pt x="280" y="129"/>
                  </a:lnTo>
                  <a:lnTo>
                    <a:pt x="280" y="345"/>
                  </a:lnTo>
                  <a:lnTo>
                    <a:pt x="59" y="473"/>
                  </a:lnTo>
                  <a:lnTo>
                    <a:pt x="34" y="417"/>
                  </a:lnTo>
                  <a:lnTo>
                    <a:pt x="15" y="359"/>
                  </a:lnTo>
                  <a:lnTo>
                    <a:pt x="4" y="298"/>
                  </a:lnTo>
                  <a:lnTo>
                    <a:pt x="0" y="236"/>
                  </a:lnTo>
                  <a:lnTo>
                    <a:pt x="4" y="175"/>
                  </a:lnTo>
                  <a:lnTo>
                    <a:pt x="15" y="114"/>
                  </a:lnTo>
                  <a:lnTo>
                    <a:pt x="34" y="57"/>
                  </a:lnTo>
                  <a:lnTo>
                    <a:pt x="59" y="0"/>
                  </a:lnTo>
                  <a:close/>
                </a:path>
              </a:pathLst>
            </a:custGeom>
            <a:solidFill>
              <a:srgbClr val="F26F2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3342"/>
            <p:cNvSpPr>
              <a:spLocks/>
            </p:cNvSpPr>
            <p:nvPr/>
          </p:nvSpPr>
          <p:spPr bwMode="auto">
            <a:xfrm>
              <a:off x="1383435" y="4789199"/>
              <a:ext cx="649288" cy="577850"/>
            </a:xfrm>
            <a:custGeom>
              <a:avLst/>
              <a:gdLst>
                <a:gd name="T0" fmla="*/ 222 w 409"/>
                <a:gd name="T1" fmla="*/ 0 h 364"/>
                <a:gd name="T2" fmla="*/ 409 w 409"/>
                <a:gd name="T3" fmla="*/ 109 h 364"/>
                <a:gd name="T4" fmla="*/ 409 w 409"/>
                <a:gd name="T5" fmla="*/ 364 h 364"/>
                <a:gd name="T6" fmla="*/ 354 w 409"/>
                <a:gd name="T7" fmla="*/ 360 h 364"/>
                <a:gd name="T8" fmla="*/ 300 w 409"/>
                <a:gd name="T9" fmla="*/ 348 h 364"/>
                <a:gd name="T10" fmla="*/ 248 w 409"/>
                <a:gd name="T11" fmla="*/ 333 h 364"/>
                <a:gd name="T12" fmla="*/ 199 w 409"/>
                <a:gd name="T13" fmla="*/ 310 h 364"/>
                <a:gd name="T14" fmla="*/ 152 w 409"/>
                <a:gd name="T15" fmla="*/ 284 h 364"/>
                <a:gd name="T16" fmla="*/ 109 w 409"/>
                <a:gd name="T17" fmla="*/ 252 h 364"/>
                <a:gd name="T18" fmla="*/ 68 w 409"/>
                <a:gd name="T19" fmla="*/ 215 h 364"/>
                <a:gd name="T20" fmla="*/ 32 w 409"/>
                <a:gd name="T21" fmla="*/ 174 h 364"/>
                <a:gd name="T22" fmla="*/ 0 w 409"/>
                <a:gd name="T23" fmla="*/ 128 h 364"/>
                <a:gd name="T24" fmla="*/ 222 w 409"/>
                <a:gd name="T25" fmla="*/ 0 h 3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09" h="364">
                  <a:moveTo>
                    <a:pt x="222" y="0"/>
                  </a:moveTo>
                  <a:lnTo>
                    <a:pt x="409" y="109"/>
                  </a:lnTo>
                  <a:lnTo>
                    <a:pt x="409" y="364"/>
                  </a:lnTo>
                  <a:lnTo>
                    <a:pt x="354" y="360"/>
                  </a:lnTo>
                  <a:lnTo>
                    <a:pt x="300" y="348"/>
                  </a:lnTo>
                  <a:lnTo>
                    <a:pt x="248" y="333"/>
                  </a:lnTo>
                  <a:lnTo>
                    <a:pt x="199" y="310"/>
                  </a:lnTo>
                  <a:lnTo>
                    <a:pt x="152" y="284"/>
                  </a:lnTo>
                  <a:lnTo>
                    <a:pt x="109" y="252"/>
                  </a:lnTo>
                  <a:lnTo>
                    <a:pt x="68" y="215"/>
                  </a:lnTo>
                  <a:lnTo>
                    <a:pt x="32" y="174"/>
                  </a:lnTo>
                  <a:lnTo>
                    <a:pt x="0" y="128"/>
                  </a:lnTo>
                  <a:lnTo>
                    <a:pt x="222" y="0"/>
                  </a:lnTo>
                  <a:close/>
                </a:path>
              </a:pathLst>
            </a:custGeom>
            <a:solidFill>
              <a:srgbClr val="D07137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16" name="Picture 3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0841" y="4934755"/>
            <a:ext cx="1034436" cy="1034436"/>
          </a:xfrm>
          <a:prstGeom prst="rect">
            <a:avLst/>
          </a:prstGeom>
        </p:spPr>
      </p:pic>
      <p:pic>
        <p:nvPicPr>
          <p:cNvPr id="17" name="Picture 3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7328" y="7098236"/>
            <a:ext cx="1034436" cy="1034436"/>
          </a:xfrm>
          <a:prstGeom prst="rect">
            <a:avLst/>
          </a:prstGeom>
        </p:spPr>
      </p:pic>
      <p:pic>
        <p:nvPicPr>
          <p:cNvPr id="18" name="Picture 3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7951" y="7139315"/>
            <a:ext cx="1034436" cy="1034436"/>
          </a:xfrm>
          <a:prstGeom prst="rect">
            <a:avLst/>
          </a:prstGeom>
        </p:spPr>
      </p:pic>
      <p:pic>
        <p:nvPicPr>
          <p:cNvPr id="19" name="Picture 3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2387" y="4934755"/>
            <a:ext cx="1034436" cy="1034436"/>
          </a:xfrm>
          <a:prstGeom prst="rect">
            <a:avLst/>
          </a:prstGeom>
        </p:spPr>
      </p:pic>
      <p:pic>
        <p:nvPicPr>
          <p:cNvPr id="20" name="Picture 3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69909" y="9340450"/>
            <a:ext cx="1034436" cy="1034436"/>
          </a:xfrm>
          <a:prstGeom prst="rect">
            <a:avLst/>
          </a:prstGeom>
        </p:spPr>
      </p:pic>
      <p:pic>
        <p:nvPicPr>
          <p:cNvPr id="21" name="Picture 3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1762" y="9299560"/>
            <a:ext cx="1034436" cy="1034436"/>
          </a:xfrm>
          <a:prstGeom prst="rect">
            <a:avLst/>
          </a:prstGeom>
        </p:spPr>
      </p:pic>
      <p:grpSp>
        <p:nvGrpSpPr>
          <p:cNvPr id="46" name="Group 15"/>
          <p:cNvGrpSpPr/>
          <p:nvPr/>
        </p:nvGrpSpPr>
        <p:grpSpPr>
          <a:xfrm>
            <a:off x="8131630" y="1392585"/>
            <a:ext cx="7347856" cy="1649427"/>
            <a:chOff x="-1175257" y="600007"/>
            <a:chExt cx="7347856" cy="1649427"/>
          </a:xfrm>
        </p:grpSpPr>
        <p:sp>
          <p:nvSpPr>
            <p:cNvPr id="47" name="TextBox 16"/>
            <p:cNvSpPr txBox="1"/>
            <p:nvPr/>
          </p:nvSpPr>
          <p:spPr>
            <a:xfrm>
              <a:off x="592428" y="600007"/>
              <a:ext cx="3940935" cy="10940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 err="1" smtClean="0">
                  <a:solidFill>
                    <a:srgbClr val="092561"/>
                  </a:solidFill>
                  <a:latin typeface="Century Gothic" panose="020B0502020202020204" pitchFamily="34" charset="0"/>
                </a:rPr>
                <a:t>Título</a:t>
              </a:r>
              <a:endParaRPr lang="en-US" sz="6000" b="1" dirty="0">
                <a:solidFill>
                  <a:srgbClr val="09256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48" name="Rectangle 17"/>
            <p:cNvSpPr/>
            <p:nvPr/>
          </p:nvSpPr>
          <p:spPr>
            <a:xfrm>
              <a:off x="-1175257" y="1756414"/>
              <a:ext cx="7347856" cy="4930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s-MX" spc="600" dirty="0">
                  <a:solidFill>
                    <a:schemeClr val="tx1">
                      <a:lumMod val="50000"/>
                    </a:schemeClr>
                  </a:solidFill>
                  <a:latin typeface="Century Gothic" panose="020B0502020202020204" pitchFamily="34" charset="0"/>
                  <a:ea typeface="Montserrat" charset="0"/>
                  <a:cs typeface="Montserrat" charset="0"/>
                </a:rPr>
                <a:t>Coloque su subtítulo aquí</a:t>
              </a:r>
              <a:endParaRPr lang="en-US" spc="600" dirty="0">
                <a:solidFill>
                  <a:schemeClr val="tx1">
                    <a:lumMod val="50000"/>
                  </a:schemeClr>
                </a:solidFill>
                <a:latin typeface="Century Gothic" panose="020B0502020202020204" pitchFamily="34" charset="0"/>
                <a:ea typeface="Montserrat" charset="0"/>
                <a:cs typeface="Montserrat" charset="0"/>
              </a:endParaRPr>
            </a:p>
          </p:txBody>
        </p:sp>
      </p:grpSp>
      <p:cxnSp>
        <p:nvCxnSpPr>
          <p:cNvPr id="49" name="Straight Connector 34"/>
          <p:cNvCxnSpPr/>
          <p:nvPr/>
        </p:nvCxnSpPr>
        <p:spPr>
          <a:xfrm>
            <a:off x="10698477" y="3646113"/>
            <a:ext cx="2281380" cy="0"/>
          </a:xfrm>
          <a:prstGeom prst="line">
            <a:avLst/>
          </a:prstGeom>
          <a:ln w="76200">
            <a:solidFill>
              <a:srgbClr val="09256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0" name="Group 22"/>
          <p:cNvGrpSpPr/>
          <p:nvPr/>
        </p:nvGrpSpPr>
        <p:grpSpPr>
          <a:xfrm>
            <a:off x="2424336" y="4563588"/>
            <a:ext cx="5093852" cy="1684633"/>
            <a:chOff x="523016" y="1566211"/>
            <a:chExt cx="5093852" cy="1684633"/>
          </a:xfrm>
        </p:grpSpPr>
        <p:sp>
          <p:nvSpPr>
            <p:cNvPr id="51" name="Rectangle 23"/>
            <p:cNvSpPr/>
            <p:nvPr/>
          </p:nvSpPr>
          <p:spPr>
            <a:xfrm>
              <a:off x="1000899" y="2050515"/>
              <a:ext cx="4615969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000" b="0" i="0" dirty="0" err="1" smtClean="0">
                  <a:solidFill>
                    <a:schemeClr val="bg1">
                      <a:lumMod val="75000"/>
                    </a:schemeClr>
                  </a:solidFill>
                  <a:effectLst/>
                  <a:latin typeface="Candara" panose="020E0502030303020204" pitchFamily="34" charset="0"/>
                </a:rPr>
                <a:t>Lorem</a:t>
              </a:r>
              <a:r>
                <a:rPr lang="en-US" sz="2000" b="0" i="0" dirty="0" smtClean="0">
                  <a:solidFill>
                    <a:schemeClr val="bg1">
                      <a:lumMod val="75000"/>
                    </a:schemeClr>
                  </a:solidFill>
                  <a:effectLst/>
                  <a:latin typeface="Candara" panose="020E0502030303020204" pitchFamily="34" charset="0"/>
                </a:rPr>
                <a:t> </a:t>
              </a:r>
              <a:r>
                <a:rPr lang="en-US" sz="2000" b="0" i="0" dirty="0" err="1" smtClean="0">
                  <a:solidFill>
                    <a:schemeClr val="bg1">
                      <a:lumMod val="75000"/>
                    </a:schemeClr>
                  </a:solidFill>
                  <a:effectLst/>
                  <a:latin typeface="Candara" panose="020E0502030303020204" pitchFamily="34" charset="0"/>
                </a:rPr>
                <a:t>ipsum</a:t>
              </a:r>
              <a:r>
                <a:rPr lang="en-US" sz="2000" b="0" i="0" dirty="0" smtClean="0">
                  <a:solidFill>
                    <a:schemeClr val="bg1">
                      <a:lumMod val="75000"/>
                    </a:schemeClr>
                  </a:solidFill>
                  <a:effectLst/>
                  <a:latin typeface="Candara" panose="020E0502030303020204" pitchFamily="34" charset="0"/>
                </a:rPr>
                <a:t> dolor sit </a:t>
              </a:r>
              <a:r>
                <a:rPr lang="en-US" sz="2000" b="0" i="0" dirty="0" err="1" smtClean="0">
                  <a:solidFill>
                    <a:schemeClr val="bg1">
                      <a:lumMod val="75000"/>
                    </a:schemeClr>
                  </a:solidFill>
                  <a:effectLst/>
                  <a:latin typeface="Candara" panose="020E0502030303020204" pitchFamily="34" charset="0"/>
                </a:rPr>
                <a:t>amet</a:t>
              </a:r>
              <a:r>
                <a:rPr lang="en-US" sz="2000" b="0" i="0" dirty="0" smtClean="0">
                  <a:solidFill>
                    <a:schemeClr val="bg1">
                      <a:lumMod val="75000"/>
                    </a:schemeClr>
                  </a:solidFill>
                  <a:effectLst/>
                  <a:latin typeface="Candara" panose="020E0502030303020204" pitchFamily="34" charset="0"/>
                </a:rPr>
                <a:t>, </a:t>
              </a:r>
              <a:r>
                <a:rPr lang="en-US" sz="2000" b="0" i="0" dirty="0" err="1" smtClean="0">
                  <a:solidFill>
                    <a:schemeClr val="bg1">
                      <a:lumMod val="75000"/>
                    </a:schemeClr>
                  </a:solidFill>
                  <a:effectLst/>
                  <a:latin typeface="Candara" panose="020E0502030303020204" pitchFamily="34" charset="0"/>
                </a:rPr>
                <a:t>consectetur</a:t>
              </a:r>
              <a:r>
                <a:rPr lang="en-US" sz="2000" b="0" i="0" dirty="0" smtClean="0">
                  <a:solidFill>
                    <a:schemeClr val="bg1">
                      <a:lumMod val="75000"/>
                    </a:schemeClr>
                  </a:solidFill>
                  <a:effectLst/>
                  <a:latin typeface="Candara" panose="020E0502030303020204" pitchFamily="34" charset="0"/>
                </a:rPr>
                <a:t> </a:t>
              </a:r>
              <a:r>
                <a:rPr lang="en-US" sz="2000" b="0" i="0" dirty="0" err="1" smtClean="0">
                  <a:solidFill>
                    <a:schemeClr val="bg1">
                      <a:lumMod val="75000"/>
                    </a:schemeClr>
                  </a:solidFill>
                  <a:effectLst/>
                  <a:latin typeface="Candara" panose="020E0502030303020204" pitchFamily="34" charset="0"/>
                </a:rPr>
                <a:t>adipiscing</a:t>
              </a:r>
              <a:r>
                <a:rPr lang="en-US" sz="2000" b="0" i="0" dirty="0" smtClean="0">
                  <a:solidFill>
                    <a:schemeClr val="bg1">
                      <a:lumMod val="75000"/>
                    </a:schemeClr>
                  </a:solidFill>
                  <a:effectLst/>
                  <a:latin typeface="Candara" panose="020E0502030303020204" pitchFamily="34" charset="0"/>
                </a:rPr>
                <a:t> </a:t>
              </a:r>
              <a:r>
                <a:rPr lang="en-US" sz="2000" b="0" i="0" dirty="0" err="1" smtClean="0">
                  <a:solidFill>
                    <a:schemeClr val="bg1">
                      <a:lumMod val="75000"/>
                    </a:schemeClr>
                  </a:solidFill>
                  <a:effectLst/>
                  <a:latin typeface="Candara" panose="020E0502030303020204" pitchFamily="34" charset="0"/>
                </a:rPr>
                <a:t>elit</a:t>
              </a:r>
              <a:r>
                <a:rPr lang="en-US" sz="2000" b="0" i="0" dirty="0" smtClean="0">
                  <a:solidFill>
                    <a:schemeClr val="bg1">
                      <a:lumMod val="75000"/>
                    </a:schemeClr>
                  </a:solidFill>
                  <a:effectLst/>
                  <a:latin typeface="Candara" panose="020E0502030303020204" pitchFamily="34" charset="0"/>
                </a:rPr>
                <a:t>. </a:t>
              </a:r>
              <a:r>
                <a:rPr lang="en-US" sz="2000" b="0" i="0" dirty="0" err="1" smtClean="0">
                  <a:solidFill>
                    <a:schemeClr val="bg1">
                      <a:lumMod val="75000"/>
                    </a:schemeClr>
                  </a:solidFill>
                  <a:effectLst/>
                  <a:latin typeface="Candara" panose="020E0502030303020204" pitchFamily="34" charset="0"/>
                </a:rPr>
                <a:t>Nunc</a:t>
              </a:r>
              <a:r>
                <a:rPr lang="en-US" sz="2000" b="0" i="0" dirty="0" smtClean="0">
                  <a:solidFill>
                    <a:schemeClr val="bg1">
                      <a:lumMod val="75000"/>
                    </a:schemeClr>
                  </a:solidFill>
                  <a:effectLst/>
                  <a:latin typeface="Candara" panose="020E0502030303020204" pitchFamily="34" charset="0"/>
                </a:rPr>
                <a:t> </a:t>
              </a:r>
              <a:r>
                <a:rPr lang="en-US" sz="2000" b="0" i="0" dirty="0" err="1" smtClean="0">
                  <a:solidFill>
                    <a:schemeClr val="bg1">
                      <a:lumMod val="75000"/>
                    </a:schemeClr>
                  </a:solidFill>
                  <a:effectLst/>
                  <a:latin typeface="Candara" panose="020E0502030303020204" pitchFamily="34" charset="0"/>
                </a:rPr>
                <a:t>bibendum</a:t>
              </a:r>
              <a:r>
                <a:rPr lang="en-US" sz="2000" b="0" i="0" dirty="0" smtClean="0">
                  <a:solidFill>
                    <a:schemeClr val="bg1">
                      <a:lumMod val="75000"/>
                    </a:schemeClr>
                  </a:solidFill>
                  <a:effectLst/>
                  <a:latin typeface="Candara" panose="020E0502030303020204" pitchFamily="34" charset="0"/>
                </a:rPr>
                <a:t> </a:t>
              </a:r>
              <a:r>
                <a:rPr lang="en-US" sz="2000" b="0" i="0" dirty="0" err="1" smtClean="0">
                  <a:solidFill>
                    <a:schemeClr val="bg1">
                      <a:lumMod val="75000"/>
                    </a:schemeClr>
                  </a:solidFill>
                  <a:effectLst/>
                  <a:latin typeface="Candara" panose="020E0502030303020204" pitchFamily="34" charset="0"/>
                </a:rPr>
                <a:t>eleifend</a:t>
              </a:r>
              <a:r>
                <a:rPr lang="en-US" sz="2000" b="0" i="0" dirty="0" smtClean="0">
                  <a:solidFill>
                    <a:schemeClr val="bg1">
                      <a:lumMod val="75000"/>
                    </a:schemeClr>
                  </a:solidFill>
                  <a:effectLst/>
                  <a:latin typeface="Candara" panose="020E0502030303020204" pitchFamily="34" charset="0"/>
                </a:rPr>
                <a:t> </a:t>
              </a:r>
              <a:r>
                <a:rPr lang="en-US" sz="2000" b="0" i="0" dirty="0" err="1" smtClean="0">
                  <a:solidFill>
                    <a:schemeClr val="bg1">
                      <a:lumMod val="75000"/>
                    </a:schemeClr>
                  </a:solidFill>
                  <a:effectLst/>
                  <a:latin typeface="Candara" panose="020E0502030303020204" pitchFamily="34" charset="0"/>
                </a:rPr>
                <a:t>tortor</a:t>
              </a:r>
              <a:r>
                <a:rPr lang="en-US" sz="2000" b="0" i="0" dirty="0" smtClean="0">
                  <a:solidFill>
                    <a:schemeClr val="bg1">
                      <a:lumMod val="75000"/>
                    </a:schemeClr>
                  </a:solidFill>
                  <a:effectLst/>
                  <a:latin typeface="Candara" panose="020E0502030303020204" pitchFamily="34" charset="0"/>
                </a:rPr>
                <a:t>, non </a:t>
              </a:r>
              <a:r>
                <a:rPr lang="en-US" sz="2000" b="0" i="0" dirty="0" err="1" smtClean="0">
                  <a:solidFill>
                    <a:schemeClr val="bg1">
                      <a:lumMod val="75000"/>
                    </a:schemeClr>
                  </a:solidFill>
                  <a:effectLst/>
                  <a:latin typeface="Candara" panose="020E0502030303020204" pitchFamily="34" charset="0"/>
                </a:rPr>
                <a:t>porta</a:t>
              </a:r>
              <a:r>
                <a:rPr lang="en-US" sz="2000" b="0" i="0" dirty="0" smtClean="0">
                  <a:solidFill>
                    <a:schemeClr val="bg1">
                      <a:lumMod val="75000"/>
                    </a:schemeClr>
                  </a:solidFill>
                  <a:effectLst/>
                  <a:latin typeface="Candara" panose="020E0502030303020204" pitchFamily="34" charset="0"/>
                </a:rPr>
                <a:t> </a:t>
              </a:r>
              <a:r>
                <a:rPr lang="en-US" sz="2000" b="0" i="0" dirty="0" err="1" smtClean="0">
                  <a:solidFill>
                    <a:schemeClr val="bg1">
                      <a:lumMod val="75000"/>
                    </a:schemeClr>
                  </a:solidFill>
                  <a:effectLst/>
                  <a:latin typeface="Candara" panose="020E0502030303020204" pitchFamily="34" charset="0"/>
                </a:rPr>
                <a:t>justo</a:t>
              </a:r>
              <a:r>
                <a:rPr lang="en-US" sz="2000" b="0" i="0" dirty="0" smtClean="0">
                  <a:solidFill>
                    <a:schemeClr val="bg1">
                      <a:lumMod val="75000"/>
                    </a:schemeClr>
                  </a:solidFill>
                  <a:effectLst/>
                  <a:latin typeface="Candara" panose="020E0502030303020204" pitchFamily="34" charset="0"/>
                </a:rPr>
                <a:t> </a:t>
              </a:r>
              <a:r>
                <a:rPr lang="en-US" sz="2000" b="0" i="0" dirty="0" err="1" smtClean="0">
                  <a:solidFill>
                    <a:schemeClr val="bg1">
                      <a:lumMod val="75000"/>
                    </a:schemeClr>
                  </a:solidFill>
                  <a:effectLst/>
                  <a:latin typeface="Candara" panose="020E0502030303020204" pitchFamily="34" charset="0"/>
                </a:rPr>
                <a:t>gravida</a:t>
              </a:r>
              <a:r>
                <a:rPr lang="en-US" sz="2000" b="0" i="0" dirty="0" smtClean="0">
                  <a:solidFill>
                    <a:schemeClr val="bg1">
                      <a:lumMod val="75000"/>
                    </a:schemeClr>
                  </a:solidFill>
                  <a:effectLst/>
                  <a:latin typeface="Candara" panose="020E0502030303020204" pitchFamily="34" charset="0"/>
                </a:rPr>
                <a:t> </a:t>
              </a:r>
              <a:r>
                <a:rPr lang="en-US" sz="2000" b="0" i="0" dirty="0" err="1" smtClean="0">
                  <a:solidFill>
                    <a:schemeClr val="bg1">
                      <a:lumMod val="75000"/>
                    </a:schemeClr>
                  </a:solidFill>
                  <a:effectLst/>
                  <a:latin typeface="Candara" panose="020E0502030303020204" pitchFamily="34" charset="0"/>
                </a:rPr>
                <a:t>posuere</a:t>
              </a:r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Candara" panose="020E0502030303020204" pitchFamily="34" charset="0"/>
                </a:rPr>
                <a:t>.</a:t>
              </a:r>
              <a:endParaRPr lang="en-US" sz="2000" b="0" i="0" dirty="0">
                <a:solidFill>
                  <a:schemeClr val="bg1">
                    <a:lumMod val="75000"/>
                  </a:schemeClr>
                </a:solidFill>
                <a:effectLst/>
                <a:latin typeface="Candara" panose="020E0502030303020204" pitchFamily="34" charset="0"/>
              </a:endParaRPr>
            </a:p>
          </p:txBody>
        </p:sp>
        <p:sp>
          <p:nvSpPr>
            <p:cNvPr id="52" name="TextBox 24"/>
            <p:cNvSpPr txBox="1"/>
            <p:nvPr/>
          </p:nvSpPr>
          <p:spPr>
            <a:xfrm>
              <a:off x="1000901" y="1572374"/>
              <a:ext cx="2895006" cy="4918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 smtClean="0">
                  <a:solidFill>
                    <a:schemeClr val="bg1">
                      <a:lumMod val="75000"/>
                    </a:schemeClr>
                  </a:solidFill>
                  <a:latin typeface="Century Gothic" panose="020B0502020202020204" pitchFamily="34" charset="0"/>
                </a:rPr>
                <a:t>Tu</a:t>
              </a:r>
              <a:r>
                <a:rPr lang="en-US" sz="2400" b="1" dirty="0" smtClean="0">
                  <a:solidFill>
                    <a:schemeClr val="bg1">
                      <a:lumMod val="75000"/>
                    </a:schemeClr>
                  </a:solidFill>
                  <a:latin typeface="Century Gothic" panose="020B0502020202020204" pitchFamily="34" charset="0"/>
                </a:rPr>
                <a:t> </a:t>
              </a:r>
              <a:r>
                <a:rPr lang="en-US" sz="2400" b="1" dirty="0" err="1" smtClean="0">
                  <a:solidFill>
                    <a:schemeClr val="bg1">
                      <a:lumMod val="75000"/>
                    </a:schemeClr>
                  </a:solidFill>
                  <a:latin typeface="Century Gothic" panose="020B0502020202020204" pitchFamily="34" charset="0"/>
                </a:rPr>
                <a:t>texto</a:t>
              </a:r>
              <a:r>
                <a:rPr lang="en-US" sz="2400" b="1" dirty="0" smtClean="0">
                  <a:solidFill>
                    <a:schemeClr val="bg1">
                      <a:lumMod val="75000"/>
                    </a:schemeClr>
                  </a:solidFill>
                  <a:latin typeface="Century Gothic" panose="020B0502020202020204" pitchFamily="34" charset="0"/>
                </a:rPr>
                <a:t> </a:t>
              </a:r>
              <a:r>
                <a:rPr lang="en-US" sz="2400" b="1" dirty="0" err="1" smtClean="0">
                  <a:solidFill>
                    <a:schemeClr val="bg1">
                      <a:lumMod val="75000"/>
                    </a:schemeClr>
                  </a:solidFill>
                  <a:latin typeface="Century Gothic" panose="020B0502020202020204" pitchFamily="34" charset="0"/>
                </a:rPr>
                <a:t>aquí</a:t>
              </a:r>
              <a:endParaRPr lang="en-US" sz="2400" b="1" dirty="0">
                <a:solidFill>
                  <a:schemeClr val="bg1">
                    <a:lumMod val="75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53" name="TextBox 25"/>
            <p:cNvSpPr txBox="1"/>
            <p:nvPr/>
          </p:nvSpPr>
          <p:spPr>
            <a:xfrm>
              <a:off x="523016" y="1566211"/>
              <a:ext cx="48313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 smtClean="0">
                  <a:solidFill>
                    <a:srgbClr val="092561"/>
                  </a:solidFill>
                  <a:latin typeface="Bebas Neue" panose="020B0606020202050201" pitchFamily="34" charset="0"/>
                </a:rPr>
                <a:t>1.</a:t>
              </a:r>
              <a:endParaRPr lang="en-US" sz="4000" dirty="0">
                <a:solidFill>
                  <a:srgbClr val="092561"/>
                </a:solidFill>
                <a:latin typeface="Bebas Neue" panose="020B0606020202050201" pitchFamily="34" charset="0"/>
              </a:endParaRPr>
            </a:p>
          </p:txBody>
        </p:sp>
      </p:grpSp>
      <p:grpSp>
        <p:nvGrpSpPr>
          <p:cNvPr id="54" name="Group 26"/>
          <p:cNvGrpSpPr/>
          <p:nvPr/>
        </p:nvGrpSpPr>
        <p:grpSpPr>
          <a:xfrm>
            <a:off x="2424336" y="6891730"/>
            <a:ext cx="5093852" cy="1756822"/>
            <a:chOff x="516989" y="2945413"/>
            <a:chExt cx="5093852" cy="1756822"/>
          </a:xfrm>
        </p:grpSpPr>
        <p:sp>
          <p:nvSpPr>
            <p:cNvPr id="55" name="Rectangle 27"/>
            <p:cNvSpPr/>
            <p:nvPr/>
          </p:nvSpPr>
          <p:spPr>
            <a:xfrm>
              <a:off x="994873" y="3501906"/>
              <a:ext cx="4615968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000" b="0" i="0" dirty="0" err="1" smtClean="0">
                  <a:solidFill>
                    <a:schemeClr val="bg1">
                      <a:lumMod val="75000"/>
                    </a:schemeClr>
                  </a:solidFill>
                  <a:effectLst/>
                  <a:latin typeface="Candara" panose="020E0502030303020204" pitchFamily="34" charset="0"/>
                </a:rPr>
                <a:t>Lorem</a:t>
              </a:r>
              <a:r>
                <a:rPr lang="en-US" sz="2000" b="0" i="0" dirty="0" smtClean="0">
                  <a:solidFill>
                    <a:schemeClr val="bg1">
                      <a:lumMod val="75000"/>
                    </a:schemeClr>
                  </a:solidFill>
                  <a:effectLst/>
                  <a:latin typeface="Candara" panose="020E0502030303020204" pitchFamily="34" charset="0"/>
                </a:rPr>
                <a:t> </a:t>
              </a:r>
              <a:r>
                <a:rPr lang="en-US" sz="2000" b="0" i="0" dirty="0" err="1" smtClean="0">
                  <a:solidFill>
                    <a:schemeClr val="bg1">
                      <a:lumMod val="75000"/>
                    </a:schemeClr>
                  </a:solidFill>
                  <a:effectLst/>
                  <a:latin typeface="Candara" panose="020E0502030303020204" pitchFamily="34" charset="0"/>
                </a:rPr>
                <a:t>ipsum</a:t>
              </a:r>
              <a:r>
                <a:rPr lang="en-US" sz="2000" b="0" i="0" dirty="0" smtClean="0">
                  <a:solidFill>
                    <a:schemeClr val="bg1">
                      <a:lumMod val="75000"/>
                    </a:schemeClr>
                  </a:solidFill>
                  <a:effectLst/>
                  <a:latin typeface="Candara" panose="020E0502030303020204" pitchFamily="34" charset="0"/>
                </a:rPr>
                <a:t> dolor sit </a:t>
              </a:r>
              <a:r>
                <a:rPr lang="en-US" sz="2000" b="0" i="0" dirty="0" err="1" smtClean="0">
                  <a:solidFill>
                    <a:schemeClr val="bg1">
                      <a:lumMod val="75000"/>
                    </a:schemeClr>
                  </a:solidFill>
                  <a:effectLst/>
                  <a:latin typeface="Candara" panose="020E0502030303020204" pitchFamily="34" charset="0"/>
                </a:rPr>
                <a:t>amet</a:t>
              </a:r>
              <a:r>
                <a:rPr lang="en-US" sz="2000" b="0" i="0" dirty="0" smtClean="0">
                  <a:solidFill>
                    <a:schemeClr val="bg1">
                      <a:lumMod val="75000"/>
                    </a:schemeClr>
                  </a:solidFill>
                  <a:effectLst/>
                  <a:latin typeface="Candara" panose="020E0502030303020204" pitchFamily="34" charset="0"/>
                </a:rPr>
                <a:t>, </a:t>
              </a:r>
              <a:r>
                <a:rPr lang="en-US" sz="2000" b="0" i="0" dirty="0" err="1" smtClean="0">
                  <a:solidFill>
                    <a:schemeClr val="bg1">
                      <a:lumMod val="75000"/>
                    </a:schemeClr>
                  </a:solidFill>
                  <a:effectLst/>
                  <a:latin typeface="Candara" panose="020E0502030303020204" pitchFamily="34" charset="0"/>
                </a:rPr>
                <a:t>consectetur</a:t>
              </a:r>
              <a:r>
                <a:rPr lang="en-US" sz="2000" b="0" i="0" dirty="0" smtClean="0">
                  <a:solidFill>
                    <a:schemeClr val="bg1">
                      <a:lumMod val="75000"/>
                    </a:schemeClr>
                  </a:solidFill>
                  <a:effectLst/>
                  <a:latin typeface="Candara" panose="020E0502030303020204" pitchFamily="34" charset="0"/>
                </a:rPr>
                <a:t> </a:t>
              </a:r>
              <a:r>
                <a:rPr lang="en-US" sz="2000" b="0" i="0" dirty="0" err="1" smtClean="0">
                  <a:solidFill>
                    <a:schemeClr val="bg1">
                      <a:lumMod val="75000"/>
                    </a:schemeClr>
                  </a:solidFill>
                  <a:effectLst/>
                  <a:latin typeface="Candara" panose="020E0502030303020204" pitchFamily="34" charset="0"/>
                </a:rPr>
                <a:t>adipiscing</a:t>
              </a:r>
              <a:r>
                <a:rPr lang="en-US" sz="2000" b="0" i="0" dirty="0" smtClean="0">
                  <a:solidFill>
                    <a:schemeClr val="bg1">
                      <a:lumMod val="75000"/>
                    </a:schemeClr>
                  </a:solidFill>
                  <a:effectLst/>
                  <a:latin typeface="Candara" panose="020E0502030303020204" pitchFamily="34" charset="0"/>
                </a:rPr>
                <a:t> </a:t>
              </a:r>
              <a:r>
                <a:rPr lang="en-US" sz="2000" b="0" i="0" dirty="0" err="1" smtClean="0">
                  <a:solidFill>
                    <a:schemeClr val="bg1">
                      <a:lumMod val="75000"/>
                    </a:schemeClr>
                  </a:solidFill>
                  <a:effectLst/>
                  <a:latin typeface="Candara" panose="020E0502030303020204" pitchFamily="34" charset="0"/>
                </a:rPr>
                <a:t>elit</a:t>
              </a:r>
              <a:r>
                <a:rPr lang="en-US" sz="2000" b="0" i="0" dirty="0" smtClean="0">
                  <a:solidFill>
                    <a:schemeClr val="bg1">
                      <a:lumMod val="75000"/>
                    </a:schemeClr>
                  </a:solidFill>
                  <a:effectLst/>
                  <a:latin typeface="Candara" panose="020E0502030303020204" pitchFamily="34" charset="0"/>
                </a:rPr>
                <a:t>. </a:t>
              </a:r>
              <a:r>
                <a:rPr lang="en-US" sz="2000" b="0" i="0" dirty="0" err="1" smtClean="0">
                  <a:solidFill>
                    <a:schemeClr val="bg1">
                      <a:lumMod val="75000"/>
                    </a:schemeClr>
                  </a:solidFill>
                  <a:effectLst/>
                  <a:latin typeface="Candara" panose="020E0502030303020204" pitchFamily="34" charset="0"/>
                </a:rPr>
                <a:t>Nunc</a:t>
              </a:r>
              <a:r>
                <a:rPr lang="en-US" sz="2000" b="0" i="0" dirty="0" smtClean="0">
                  <a:solidFill>
                    <a:schemeClr val="bg1">
                      <a:lumMod val="75000"/>
                    </a:schemeClr>
                  </a:solidFill>
                  <a:effectLst/>
                  <a:latin typeface="Candara" panose="020E0502030303020204" pitchFamily="34" charset="0"/>
                </a:rPr>
                <a:t> </a:t>
              </a:r>
              <a:r>
                <a:rPr lang="en-US" sz="2000" b="0" i="0" dirty="0" err="1" smtClean="0">
                  <a:solidFill>
                    <a:schemeClr val="bg1">
                      <a:lumMod val="75000"/>
                    </a:schemeClr>
                  </a:solidFill>
                  <a:effectLst/>
                  <a:latin typeface="Candara" panose="020E0502030303020204" pitchFamily="34" charset="0"/>
                </a:rPr>
                <a:t>bibendum</a:t>
              </a:r>
              <a:r>
                <a:rPr lang="en-US" sz="2000" b="0" i="0" dirty="0" smtClean="0">
                  <a:solidFill>
                    <a:schemeClr val="bg1">
                      <a:lumMod val="75000"/>
                    </a:schemeClr>
                  </a:solidFill>
                  <a:effectLst/>
                  <a:latin typeface="Candara" panose="020E0502030303020204" pitchFamily="34" charset="0"/>
                </a:rPr>
                <a:t> </a:t>
              </a:r>
              <a:r>
                <a:rPr lang="en-US" sz="2000" b="0" i="0" dirty="0" err="1" smtClean="0">
                  <a:solidFill>
                    <a:schemeClr val="bg1">
                      <a:lumMod val="75000"/>
                    </a:schemeClr>
                  </a:solidFill>
                  <a:effectLst/>
                  <a:latin typeface="Candara" panose="020E0502030303020204" pitchFamily="34" charset="0"/>
                </a:rPr>
                <a:t>eleifend</a:t>
              </a:r>
              <a:r>
                <a:rPr lang="en-US" sz="2000" b="0" i="0" dirty="0" smtClean="0">
                  <a:solidFill>
                    <a:schemeClr val="bg1">
                      <a:lumMod val="75000"/>
                    </a:schemeClr>
                  </a:solidFill>
                  <a:effectLst/>
                  <a:latin typeface="Candara" panose="020E0502030303020204" pitchFamily="34" charset="0"/>
                </a:rPr>
                <a:t> </a:t>
              </a:r>
              <a:r>
                <a:rPr lang="en-US" sz="2000" b="0" i="0" dirty="0" err="1" smtClean="0">
                  <a:solidFill>
                    <a:schemeClr val="bg1">
                      <a:lumMod val="75000"/>
                    </a:schemeClr>
                  </a:solidFill>
                  <a:effectLst/>
                  <a:latin typeface="Candara" panose="020E0502030303020204" pitchFamily="34" charset="0"/>
                </a:rPr>
                <a:t>tortor</a:t>
              </a:r>
              <a:r>
                <a:rPr lang="en-US" sz="2000" b="0" i="0" dirty="0" smtClean="0">
                  <a:solidFill>
                    <a:schemeClr val="bg1">
                      <a:lumMod val="75000"/>
                    </a:schemeClr>
                  </a:solidFill>
                  <a:effectLst/>
                  <a:latin typeface="Candara" panose="020E0502030303020204" pitchFamily="34" charset="0"/>
                </a:rPr>
                <a:t>, non </a:t>
              </a:r>
              <a:r>
                <a:rPr lang="en-US" sz="2000" b="0" i="0" dirty="0" err="1" smtClean="0">
                  <a:solidFill>
                    <a:schemeClr val="bg1">
                      <a:lumMod val="75000"/>
                    </a:schemeClr>
                  </a:solidFill>
                  <a:effectLst/>
                  <a:latin typeface="Candara" panose="020E0502030303020204" pitchFamily="34" charset="0"/>
                </a:rPr>
                <a:t>porta</a:t>
              </a:r>
              <a:r>
                <a:rPr lang="en-US" sz="2000" b="0" i="0" dirty="0" smtClean="0">
                  <a:solidFill>
                    <a:schemeClr val="bg1">
                      <a:lumMod val="75000"/>
                    </a:schemeClr>
                  </a:solidFill>
                  <a:effectLst/>
                  <a:latin typeface="Candara" panose="020E0502030303020204" pitchFamily="34" charset="0"/>
                </a:rPr>
                <a:t> </a:t>
              </a:r>
              <a:r>
                <a:rPr lang="en-US" sz="2000" b="0" i="0" dirty="0" err="1" smtClean="0">
                  <a:solidFill>
                    <a:schemeClr val="bg1">
                      <a:lumMod val="75000"/>
                    </a:schemeClr>
                  </a:solidFill>
                  <a:effectLst/>
                  <a:latin typeface="Candara" panose="020E0502030303020204" pitchFamily="34" charset="0"/>
                </a:rPr>
                <a:t>justo</a:t>
              </a:r>
              <a:r>
                <a:rPr lang="en-US" sz="2000" b="0" i="0" dirty="0" smtClean="0">
                  <a:solidFill>
                    <a:schemeClr val="bg1">
                      <a:lumMod val="75000"/>
                    </a:schemeClr>
                  </a:solidFill>
                  <a:effectLst/>
                  <a:latin typeface="Candara" panose="020E0502030303020204" pitchFamily="34" charset="0"/>
                </a:rPr>
                <a:t> </a:t>
              </a:r>
              <a:r>
                <a:rPr lang="en-US" sz="2000" b="0" i="0" dirty="0" err="1" smtClean="0">
                  <a:solidFill>
                    <a:schemeClr val="bg1">
                      <a:lumMod val="75000"/>
                    </a:schemeClr>
                  </a:solidFill>
                  <a:effectLst/>
                  <a:latin typeface="Candara" panose="020E0502030303020204" pitchFamily="34" charset="0"/>
                </a:rPr>
                <a:t>gravida</a:t>
              </a:r>
              <a:r>
                <a:rPr lang="en-US" sz="2000" b="0" i="0" dirty="0" smtClean="0">
                  <a:solidFill>
                    <a:schemeClr val="bg1">
                      <a:lumMod val="75000"/>
                    </a:schemeClr>
                  </a:solidFill>
                  <a:effectLst/>
                  <a:latin typeface="Candara" panose="020E0502030303020204" pitchFamily="34" charset="0"/>
                </a:rPr>
                <a:t> </a:t>
              </a:r>
              <a:r>
                <a:rPr lang="en-US" sz="2000" b="0" i="0" dirty="0" err="1" smtClean="0">
                  <a:solidFill>
                    <a:schemeClr val="bg1">
                      <a:lumMod val="75000"/>
                    </a:schemeClr>
                  </a:solidFill>
                  <a:effectLst/>
                  <a:latin typeface="Candara" panose="020E0502030303020204" pitchFamily="34" charset="0"/>
                </a:rPr>
                <a:t>posuere</a:t>
              </a:r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Candara" panose="020E0502030303020204" pitchFamily="34" charset="0"/>
                </a:rPr>
                <a:t>.</a:t>
              </a:r>
              <a:endParaRPr lang="en-US" sz="2000" b="0" i="0" dirty="0">
                <a:solidFill>
                  <a:schemeClr val="bg1">
                    <a:lumMod val="75000"/>
                  </a:schemeClr>
                </a:solidFill>
                <a:effectLst/>
                <a:latin typeface="Candara" panose="020E0502030303020204" pitchFamily="34" charset="0"/>
              </a:endParaRPr>
            </a:p>
          </p:txBody>
        </p:sp>
        <p:sp>
          <p:nvSpPr>
            <p:cNvPr id="56" name="TextBox 28"/>
            <p:cNvSpPr txBox="1"/>
            <p:nvPr/>
          </p:nvSpPr>
          <p:spPr>
            <a:xfrm>
              <a:off x="994874" y="2951576"/>
              <a:ext cx="2895006" cy="4918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err="1">
                  <a:solidFill>
                    <a:schemeClr val="bg1">
                      <a:lumMod val="75000"/>
                    </a:schemeClr>
                  </a:solidFill>
                  <a:latin typeface="Century Gothic" panose="020B0502020202020204" pitchFamily="34" charset="0"/>
                </a:rPr>
                <a:t>Tu</a:t>
              </a:r>
              <a:r>
                <a:rPr lang="en-US" b="1" dirty="0">
                  <a:solidFill>
                    <a:schemeClr val="bg1">
                      <a:lumMod val="75000"/>
                    </a:schemeClr>
                  </a:solidFill>
                  <a:latin typeface="Century Gothic" panose="020B0502020202020204" pitchFamily="34" charset="0"/>
                </a:rPr>
                <a:t> </a:t>
              </a:r>
              <a:r>
                <a:rPr lang="en-US" b="1" dirty="0" err="1">
                  <a:solidFill>
                    <a:schemeClr val="bg1">
                      <a:lumMod val="75000"/>
                    </a:schemeClr>
                  </a:solidFill>
                  <a:latin typeface="Century Gothic" panose="020B0502020202020204" pitchFamily="34" charset="0"/>
                </a:rPr>
                <a:t>texto</a:t>
              </a:r>
              <a:r>
                <a:rPr lang="en-US" b="1" dirty="0">
                  <a:solidFill>
                    <a:schemeClr val="bg1">
                      <a:lumMod val="75000"/>
                    </a:schemeClr>
                  </a:solidFill>
                  <a:latin typeface="Century Gothic" panose="020B0502020202020204" pitchFamily="34" charset="0"/>
                </a:rPr>
                <a:t> </a:t>
              </a:r>
              <a:r>
                <a:rPr lang="en-US" b="1" dirty="0" err="1">
                  <a:solidFill>
                    <a:schemeClr val="bg1">
                      <a:lumMod val="75000"/>
                    </a:schemeClr>
                  </a:solidFill>
                  <a:latin typeface="Century Gothic" panose="020B0502020202020204" pitchFamily="34" charset="0"/>
                </a:rPr>
                <a:t>aquí</a:t>
              </a:r>
              <a:endParaRPr lang="en-US" b="1" dirty="0">
                <a:solidFill>
                  <a:schemeClr val="bg1">
                    <a:lumMod val="75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57" name="TextBox 29"/>
            <p:cNvSpPr txBox="1"/>
            <p:nvPr/>
          </p:nvSpPr>
          <p:spPr>
            <a:xfrm>
              <a:off x="516989" y="2945413"/>
              <a:ext cx="48313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 smtClean="0">
                  <a:solidFill>
                    <a:srgbClr val="034EA1"/>
                  </a:solidFill>
                  <a:latin typeface="Bebas Neue" panose="020B0606020202050201" pitchFamily="34" charset="0"/>
                </a:rPr>
                <a:t>2.</a:t>
              </a:r>
              <a:endParaRPr lang="en-US" sz="4000" dirty="0">
                <a:solidFill>
                  <a:srgbClr val="034EA1"/>
                </a:solidFill>
                <a:latin typeface="Bebas Neue" panose="020B0606020202050201" pitchFamily="34" charset="0"/>
              </a:endParaRPr>
            </a:p>
          </p:txBody>
        </p:sp>
      </p:grpSp>
      <p:grpSp>
        <p:nvGrpSpPr>
          <p:cNvPr id="58" name="Group 30"/>
          <p:cNvGrpSpPr/>
          <p:nvPr/>
        </p:nvGrpSpPr>
        <p:grpSpPr>
          <a:xfrm>
            <a:off x="2418309" y="9254367"/>
            <a:ext cx="5123941" cy="1732759"/>
            <a:chOff x="530722" y="4467593"/>
            <a:chExt cx="5123941" cy="1732759"/>
          </a:xfrm>
        </p:grpSpPr>
        <p:sp>
          <p:nvSpPr>
            <p:cNvPr id="59" name="Rectangle 31"/>
            <p:cNvSpPr/>
            <p:nvPr/>
          </p:nvSpPr>
          <p:spPr>
            <a:xfrm>
              <a:off x="1032668" y="5000023"/>
              <a:ext cx="4621995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000" b="0" i="0" dirty="0" err="1" smtClean="0">
                  <a:solidFill>
                    <a:schemeClr val="bg1">
                      <a:lumMod val="75000"/>
                    </a:schemeClr>
                  </a:solidFill>
                  <a:effectLst/>
                  <a:latin typeface="Candara" panose="020E0502030303020204" pitchFamily="34" charset="0"/>
                </a:rPr>
                <a:t>Lorem</a:t>
              </a:r>
              <a:r>
                <a:rPr lang="en-US" sz="2000" b="0" i="0" dirty="0" smtClean="0">
                  <a:solidFill>
                    <a:schemeClr val="bg1">
                      <a:lumMod val="75000"/>
                    </a:schemeClr>
                  </a:solidFill>
                  <a:effectLst/>
                  <a:latin typeface="Candara" panose="020E0502030303020204" pitchFamily="34" charset="0"/>
                </a:rPr>
                <a:t> </a:t>
              </a:r>
              <a:r>
                <a:rPr lang="en-US" sz="2000" b="0" i="0" dirty="0" err="1" smtClean="0">
                  <a:solidFill>
                    <a:schemeClr val="bg1">
                      <a:lumMod val="75000"/>
                    </a:schemeClr>
                  </a:solidFill>
                  <a:effectLst/>
                  <a:latin typeface="Candara" panose="020E0502030303020204" pitchFamily="34" charset="0"/>
                </a:rPr>
                <a:t>ipsum</a:t>
              </a:r>
              <a:r>
                <a:rPr lang="en-US" sz="2000" b="0" i="0" dirty="0" smtClean="0">
                  <a:solidFill>
                    <a:schemeClr val="bg1">
                      <a:lumMod val="75000"/>
                    </a:schemeClr>
                  </a:solidFill>
                  <a:effectLst/>
                  <a:latin typeface="Candara" panose="020E0502030303020204" pitchFamily="34" charset="0"/>
                </a:rPr>
                <a:t> dolor sit </a:t>
              </a:r>
              <a:r>
                <a:rPr lang="en-US" sz="2000" b="0" i="0" dirty="0" err="1" smtClean="0">
                  <a:solidFill>
                    <a:schemeClr val="bg1">
                      <a:lumMod val="75000"/>
                    </a:schemeClr>
                  </a:solidFill>
                  <a:effectLst/>
                  <a:latin typeface="Candara" panose="020E0502030303020204" pitchFamily="34" charset="0"/>
                </a:rPr>
                <a:t>amet</a:t>
              </a:r>
              <a:r>
                <a:rPr lang="en-US" sz="2000" b="0" i="0" dirty="0" smtClean="0">
                  <a:solidFill>
                    <a:schemeClr val="bg1">
                      <a:lumMod val="75000"/>
                    </a:schemeClr>
                  </a:solidFill>
                  <a:effectLst/>
                  <a:latin typeface="Candara" panose="020E0502030303020204" pitchFamily="34" charset="0"/>
                </a:rPr>
                <a:t>, </a:t>
              </a:r>
              <a:r>
                <a:rPr lang="en-US" sz="2000" b="0" i="0" dirty="0" err="1" smtClean="0">
                  <a:solidFill>
                    <a:schemeClr val="bg1">
                      <a:lumMod val="75000"/>
                    </a:schemeClr>
                  </a:solidFill>
                  <a:effectLst/>
                  <a:latin typeface="Candara" panose="020E0502030303020204" pitchFamily="34" charset="0"/>
                </a:rPr>
                <a:t>consectetur</a:t>
              </a:r>
              <a:r>
                <a:rPr lang="en-US" sz="2000" b="0" i="0" dirty="0" smtClean="0">
                  <a:solidFill>
                    <a:schemeClr val="bg1">
                      <a:lumMod val="75000"/>
                    </a:schemeClr>
                  </a:solidFill>
                  <a:effectLst/>
                  <a:latin typeface="Candara" panose="020E0502030303020204" pitchFamily="34" charset="0"/>
                </a:rPr>
                <a:t> </a:t>
              </a:r>
              <a:r>
                <a:rPr lang="en-US" sz="2000" b="0" i="0" dirty="0" err="1" smtClean="0">
                  <a:solidFill>
                    <a:schemeClr val="bg1">
                      <a:lumMod val="75000"/>
                    </a:schemeClr>
                  </a:solidFill>
                  <a:effectLst/>
                  <a:latin typeface="Candara" panose="020E0502030303020204" pitchFamily="34" charset="0"/>
                </a:rPr>
                <a:t>adipiscing</a:t>
              </a:r>
              <a:r>
                <a:rPr lang="en-US" sz="2000" b="0" i="0" dirty="0" smtClean="0">
                  <a:solidFill>
                    <a:schemeClr val="bg1">
                      <a:lumMod val="75000"/>
                    </a:schemeClr>
                  </a:solidFill>
                  <a:effectLst/>
                  <a:latin typeface="Candara" panose="020E0502030303020204" pitchFamily="34" charset="0"/>
                </a:rPr>
                <a:t> </a:t>
              </a:r>
              <a:r>
                <a:rPr lang="en-US" sz="2000" b="0" i="0" dirty="0" err="1" smtClean="0">
                  <a:solidFill>
                    <a:schemeClr val="bg1">
                      <a:lumMod val="75000"/>
                    </a:schemeClr>
                  </a:solidFill>
                  <a:effectLst/>
                  <a:latin typeface="Candara" panose="020E0502030303020204" pitchFamily="34" charset="0"/>
                </a:rPr>
                <a:t>elit</a:t>
              </a:r>
              <a:r>
                <a:rPr lang="en-US" sz="2000" b="0" i="0" dirty="0" smtClean="0">
                  <a:solidFill>
                    <a:schemeClr val="bg1">
                      <a:lumMod val="75000"/>
                    </a:schemeClr>
                  </a:solidFill>
                  <a:effectLst/>
                  <a:latin typeface="Candara" panose="020E0502030303020204" pitchFamily="34" charset="0"/>
                </a:rPr>
                <a:t>. </a:t>
              </a:r>
              <a:r>
                <a:rPr lang="en-US" sz="2000" b="0" i="0" dirty="0" err="1" smtClean="0">
                  <a:solidFill>
                    <a:schemeClr val="bg1">
                      <a:lumMod val="75000"/>
                    </a:schemeClr>
                  </a:solidFill>
                  <a:effectLst/>
                  <a:latin typeface="Candara" panose="020E0502030303020204" pitchFamily="34" charset="0"/>
                </a:rPr>
                <a:t>Nunc</a:t>
              </a:r>
              <a:r>
                <a:rPr lang="en-US" sz="2000" b="0" i="0" dirty="0" smtClean="0">
                  <a:solidFill>
                    <a:schemeClr val="bg1">
                      <a:lumMod val="75000"/>
                    </a:schemeClr>
                  </a:solidFill>
                  <a:effectLst/>
                  <a:latin typeface="Candara" panose="020E0502030303020204" pitchFamily="34" charset="0"/>
                </a:rPr>
                <a:t> </a:t>
              </a:r>
              <a:r>
                <a:rPr lang="en-US" sz="2000" b="0" i="0" dirty="0" err="1" smtClean="0">
                  <a:solidFill>
                    <a:schemeClr val="bg1">
                      <a:lumMod val="75000"/>
                    </a:schemeClr>
                  </a:solidFill>
                  <a:effectLst/>
                  <a:latin typeface="Candara" panose="020E0502030303020204" pitchFamily="34" charset="0"/>
                </a:rPr>
                <a:t>bibendum</a:t>
              </a:r>
              <a:r>
                <a:rPr lang="en-US" sz="2000" b="0" i="0" dirty="0" smtClean="0">
                  <a:solidFill>
                    <a:schemeClr val="bg1">
                      <a:lumMod val="75000"/>
                    </a:schemeClr>
                  </a:solidFill>
                  <a:effectLst/>
                  <a:latin typeface="Candara" panose="020E0502030303020204" pitchFamily="34" charset="0"/>
                </a:rPr>
                <a:t> </a:t>
              </a:r>
              <a:r>
                <a:rPr lang="en-US" sz="2000" b="0" i="0" dirty="0" err="1" smtClean="0">
                  <a:solidFill>
                    <a:schemeClr val="bg1">
                      <a:lumMod val="75000"/>
                    </a:schemeClr>
                  </a:solidFill>
                  <a:effectLst/>
                  <a:latin typeface="Candara" panose="020E0502030303020204" pitchFamily="34" charset="0"/>
                </a:rPr>
                <a:t>eleifend</a:t>
              </a:r>
              <a:r>
                <a:rPr lang="en-US" sz="2000" b="0" i="0" dirty="0" smtClean="0">
                  <a:solidFill>
                    <a:schemeClr val="bg1">
                      <a:lumMod val="75000"/>
                    </a:schemeClr>
                  </a:solidFill>
                  <a:effectLst/>
                  <a:latin typeface="Candara" panose="020E0502030303020204" pitchFamily="34" charset="0"/>
                </a:rPr>
                <a:t> </a:t>
              </a:r>
              <a:r>
                <a:rPr lang="en-US" sz="2000" b="0" i="0" dirty="0" err="1" smtClean="0">
                  <a:solidFill>
                    <a:schemeClr val="bg1">
                      <a:lumMod val="75000"/>
                    </a:schemeClr>
                  </a:solidFill>
                  <a:effectLst/>
                  <a:latin typeface="Candara" panose="020E0502030303020204" pitchFamily="34" charset="0"/>
                </a:rPr>
                <a:t>tortor</a:t>
              </a:r>
              <a:r>
                <a:rPr lang="en-US" sz="2000" b="0" i="0" dirty="0" smtClean="0">
                  <a:solidFill>
                    <a:schemeClr val="bg1">
                      <a:lumMod val="75000"/>
                    </a:schemeClr>
                  </a:solidFill>
                  <a:effectLst/>
                  <a:latin typeface="Candara" panose="020E0502030303020204" pitchFamily="34" charset="0"/>
                </a:rPr>
                <a:t>, non </a:t>
              </a:r>
              <a:r>
                <a:rPr lang="en-US" sz="2000" b="0" i="0" dirty="0" err="1" smtClean="0">
                  <a:solidFill>
                    <a:schemeClr val="bg1">
                      <a:lumMod val="75000"/>
                    </a:schemeClr>
                  </a:solidFill>
                  <a:effectLst/>
                  <a:latin typeface="Candara" panose="020E0502030303020204" pitchFamily="34" charset="0"/>
                </a:rPr>
                <a:t>porta</a:t>
              </a:r>
              <a:r>
                <a:rPr lang="en-US" sz="2000" b="0" i="0" dirty="0" smtClean="0">
                  <a:solidFill>
                    <a:schemeClr val="bg1">
                      <a:lumMod val="75000"/>
                    </a:schemeClr>
                  </a:solidFill>
                  <a:effectLst/>
                  <a:latin typeface="Candara" panose="020E0502030303020204" pitchFamily="34" charset="0"/>
                </a:rPr>
                <a:t> </a:t>
              </a:r>
              <a:r>
                <a:rPr lang="en-US" sz="2000" b="0" i="0" dirty="0" err="1" smtClean="0">
                  <a:solidFill>
                    <a:schemeClr val="bg1">
                      <a:lumMod val="75000"/>
                    </a:schemeClr>
                  </a:solidFill>
                  <a:effectLst/>
                  <a:latin typeface="Candara" panose="020E0502030303020204" pitchFamily="34" charset="0"/>
                </a:rPr>
                <a:t>justo</a:t>
              </a:r>
              <a:r>
                <a:rPr lang="en-US" sz="2000" b="0" i="0" dirty="0" smtClean="0">
                  <a:solidFill>
                    <a:schemeClr val="bg1">
                      <a:lumMod val="75000"/>
                    </a:schemeClr>
                  </a:solidFill>
                  <a:effectLst/>
                  <a:latin typeface="Candara" panose="020E0502030303020204" pitchFamily="34" charset="0"/>
                </a:rPr>
                <a:t> </a:t>
              </a:r>
              <a:r>
                <a:rPr lang="en-US" sz="2000" b="0" i="0" dirty="0" err="1" smtClean="0">
                  <a:solidFill>
                    <a:schemeClr val="bg1">
                      <a:lumMod val="75000"/>
                    </a:schemeClr>
                  </a:solidFill>
                  <a:effectLst/>
                  <a:latin typeface="Candara" panose="020E0502030303020204" pitchFamily="34" charset="0"/>
                </a:rPr>
                <a:t>gravida</a:t>
              </a:r>
              <a:r>
                <a:rPr lang="en-US" sz="2000" b="0" i="0" dirty="0" smtClean="0">
                  <a:solidFill>
                    <a:schemeClr val="bg1">
                      <a:lumMod val="75000"/>
                    </a:schemeClr>
                  </a:solidFill>
                  <a:effectLst/>
                  <a:latin typeface="Candara" panose="020E0502030303020204" pitchFamily="34" charset="0"/>
                </a:rPr>
                <a:t> </a:t>
              </a:r>
              <a:r>
                <a:rPr lang="en-US" sz="2000" b="0" i="0" dirty="0" err="1" smtClean="0">
                  <a:solidFill>
                    <a:schemeClr val="bg1">
                      <a:lumMod val="75000"/>
                    </a:schemeClr>
                  </a:solidFill>
                  <a:effectLst/>
                  <a:latin typeface="Candara" panose="020E0502030303020204" pitchFamily="34" charset="0"/>
                </a:rPr>
                <a:t>posuere</a:t>
              </a:r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Candara" panose="020E0502030303020204" pitchFamily="34" charset="0"/>
                </a:rPr>
                <a:t>.</a:t>
              </a:r>
              <a:endParaRPr lang="en-US" sz="2000" b="0" i="0" dirty="0">
                <a:solidFill>
                  <a:schemeClr val="bg1">
                    <a:lumMod val="75000"/>
                  </a:schemeClr>
                </a:solidFill>
                <a:effectLst/>
                <a:latin typeface="Candara" panose="020E0502030303020204" pitchFamily="34" charset="0"/>
              </a:endParaRPr>
            </a:p>
          </p:txBody>
        </p:sp>
        <p:sp>
          <p:nvSpPr>
            <p:cNvPr id="60" name="TextBox 32"/>
            <p:cNvSpPr txBox="1"/>
            <p:nvPr/>
          </p:nvSpPr>
          <p:spPr>
            <a:xfrm>
              <a:off x="1008607" y="4473756"/>
              <a:ext cx="2895006" cy="4918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err="1">
                  <a:solidFill>
                    <a:schemeClr val="bg1">
                      <a:lumMod val="75000"/>
                    </a:schemeClr>
                  </a:solidFill>
                  <a:latin typeface="Century Gothic" panose="020B0502020202020204" pitchFamily="34" charset="0"/>
                </a:rPr>
                <a:t>Tu</a:t>
              </a:r>
              <a:r>
                <a:rPr lang="en-US" b="1" dirty="0">
                  <a:solidFill>
                    <a:schemeClr val="bg1">
                      <a:lumMod val="75000"/>
                    </a:schemeClr>
                  </a:solidFill>
                  <a:latin typeface="Century Gothic" panose="020B0502020202020204" pitchFamily="34" charset="0"/>
                </a:rPr>
                <a:t> </a:t>
              </a:r>
              <a:r>
                <a:rPr lang="en-US" b="1" dirty="0" err="1">
                  <a:solidFill>
                    <a:schemeClr val="bg1">
                      <a:lumMod val="75000"/>
                    </a:schemeClr>
                  </a:solidFill>
                  <a:latin typeface="Century Gothic" panose="020B0502020202020204" pitchFamily="34" charset="0"/>
                </a:rPr>
                <a:t>texto</a:t>
              </a:r>
              <a:r>
                <a:rPr lang="en-US" b="1" dirty="0">
                  <a:solidFill>
                    <a:schemeClr val="bg1">
                      <a:lumMod val="75000"/>
                    </a:schemeClr>
                  </a:solidFill>
                  <a:latin typeface="Century Gothic" panose="020B0502020202020204" pitchFamily="34" charset="0"/>
                </a:rPr>
                <a:t> </a:t>
              </a:r>
              <a:r>
                <a:rPr lang="en-US" b="1" dirty="0" err="1">
                  <a:solidFill>
                    <a:schemeClr val="bg1">
                      <a:lumMod val="75000"/>
                    </a:schemeClr>
                  </a:solidFill>
                  <a:latin typeface="Century Gothic" panose="020B0502020202020204" pitchFamily="34" charset="0"/>
                </a:rPr>
                <a:t>aquí</a:t>
              </a:r>
              <a:endParaRPr lang="en-US" b="1" dirty="0">
                <a:solidFill>
                  <a:schemeClr val="bg1">
                    <a:lumMod val="75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61" name="TextBox 33"/>
            <p:cNvSpPr txBox="1"/>
            <p:nvPr/>
          </p:nvSpPr>
          <p:spPr>
            <a:xfrm>
              <a:off x="530722" y="4467593"/>
              <a:ext cx="48313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 smtClean="0">
                  <a:solidFill>
                    <a:srgbClr val="2C4477"/>
                  </a:solidFill>
                  <a:latin typeface="Bebas Neue" panose="020B0606020202050201" pitchFamily="34" charset="0"/>
                </a:rPr>
                <a:t>3.</a:t>
              </a:r>
              <a:endParaRPr lang="en-US" sz="4000" dirty="0">
                <a:solidFill>
                  <a:srgbClr val="2C4477"/>
                </a:solidFill>
                <a:latin typeface="Bebas Neue" panose="020B0606020202050201" pitchFamily="34" charset="0"/>
              </a:endParaRPr>
            </a:p>
          </p:txBody>
        </p:sp>
      </p:grpSp>
      <p:grpSp>
        <p:nvGrpSpPr>
          <p:cNvPr id="62" name="Group 34"/>
          <p:cNvGrpSpPr/>
          <p:nvPr/>
        </p:nvGrpSpPr>
        <p:grpSpPr>
          <a:xfrm>
            <a:off x="16092926" y="4446461"/>
            <a:ext cx="5202969" cy="1708696"/>
            <a:chOff x="523016" y="1566211"/>
            <a:chExt cx="5202969" cy="1708696"/>
          </a:xfrm>
        </p:grpSpPr>
        <p:sp>
          <p:nvSpPr>
            <p:cNvPr id="63" name="Rectangle 35"/>
            <p:cNvSpPr/>
            <p:nvPr/>
          </p:nvSpPr>
          <p:spPr>
            <a:xfrm>
              <a:off x="1024963" y="2074578"/>
              <a:ext cx="4701022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000" b="0" i="0" dirty="0" err="1" smtClean="0">
                  <a:solidFill>
                    <a:schemeClr val="bg1">
                      <a:lumMod val="75000"/>
                    </a:schemeClr>
                  </a:solidFill>
                  <a:effectLst/>
                  <a:latin typeface="Candara" panose="020E0502030303020204" pitchFamily="34" charset="0"/>
                </a:rPr>
                <a:t>Lorem</a:t>
              </a:r>
              <a:r>
                <a:rPr lang="en-US" sz="2000" b="0" i="0" dirty="0" smtClean="0">
                  <a:solidFill>
                    <a:schemeClr val="bg1">
                      <a:lumMod val="75000"/>
                    </a:schemeClr>
                  </a:solidFill>
                  <a:effectLst/>
                  <a:latin typeface="Candara" panose="020E0502030303020204" pitchFamily="34" charset="0"/>
                </a:rPr>
                <a:t> </a:t>
              </a:r>
              <a:r>
                <a:rPr lang="en-US" sz="2000" b="0" i="0" dirty="0" err="1" smtClean="0">
                  <a:solidFill>
                    <a:schemeClr val="bg1">
                      <a:lumMod val="75000"/>
                    </a:schemeClr>
                  </a:solidFill>
                  <a:effectLst/>
                  <a:latin typeface="Candara" panose="020E0502030303020204" pitchFamily="34" charset="0"/>
                </a:rPr>
                <a:t>ipsum</a:t>
              </a:r>
              <a:r>
                <a:rPr lang="en-US" sz="2000" b="0" i="0" dirty="0" smtClean="0">
                  <a:solidFill>
                    <a:schemeClr val="bg1">
                      <a:lumMod val="75000"/>
                    </a:schemeClr>
                  </a:solidFill>
                  <a:effectLst/>
                  <a:latin typeface="Candara" panose="020E0502030303020204" pitchFamily="34" charset="0"/>
                </a:rPr>
                <a:t> dolor sit </a:t>
              </a:r>
              <a:r>
                <a:rPr lang="en-US" sz="2000" b="0" i="0" dirty="0" err="1" smtClean="0">
                  <a:solidFill>
                    <a:schemeClr val="bg1">
                      <a:lumMod val="75000"/>
                    </a:schemeClr>
                  </a:solidFill>
                  <a:effectLst/>
                  <a:latin typeface="Candara" panose="020E0502030303020204" pitchFamily="34" charset="0"/>
                </a:rPr>
                <a:t>amet</a:t>
              </a:r>
              <a:r>
                <a:rPr lang="en-US" sz="2000" b="0" i="0" dirty="0" smtClean="0">
                  <a:solidFill>
                    <a:schemeClr val="bg1">
                      <a:lumMod val="75000"/>
                    </a:schemeClr>
                  </a:solidFill>
                  <a:effectLst/>
                  <a:latin typeface="Candara" panose="020E0502030303020204" pitchFamily="34" charset="0"/>
                </a:rPr>
                <a:t>, </a:t>
              </a:r>
              <a:r>
                <a:rPr lang="en-US" sz="2000" b="0" i="0" dirty="0" err="1" smtClean="0">
                  <a:solidFill>
                    <a:schemeClr val="bg1">
                      <a:lumMod val="75000"/>
                    </a:schemeClr>
                  </a:solidFill>
                  <a:effectLst/>
                  <a:latin typeface="Candara" panose="020E0502030303020204" pitchFamily="34" charset="0"/>
                </a:rPr>
                <a:t>consectetur</a:t>
              </a:r>
              <a:r>
                <a:rPr lang="en-US" sz="2000" b="0" i="0" dirty="0" smtClean="0">
                  <a:solidFill>
                    <a:schemeClr val="bg1">
                      <a:lumMod val="75000"/>
                    </a:schemeClr>
                  </a:solidFill>
                  <a:effectLst/>
                  <a:latin typeface="Candara" panose="020E0502030303020204" pitchFamily="34" charset="0"/>
                </a:rPr>
                <a:t> </a:t>
              </a:r>
              <a:r>
                <a:rPr lang="en-US" sz="2000" b="0" i="0" dirty="0" err="1" smtClean="0">
                  <a:solidFill>
                    <a:schemeClr val="bg1">
                      <a:lumMod val="75000"/>
                    </a:schemeClr>
                  </a:solidFill>
                  <a:effectLst/>
                  <a:latin typeface="Candara" panose="020E0502030303020204" pitchFamily="34" charset="0"/>
                </a:rPr>
                <a:t>adipiscing</a:t>
              </a:r>
              <a:r>
                <a:rPr lang="en-US" sz="2000" b="0" i="0" dirty="0" smtClean="0">
                  <a:solidFill>
                    <a:schemeClr val="bg1">
                      <a:lumMod val="75000"/>
                    </a:schemeClr>
                  </a:solidFill>
                  <a:effectLst/>
                  <a:latin typeface="Candara" panose="020E0502030303020204" pitchFamily="34" charset="0"/>
                </a:rPr>
                <a:t> </a:t>
              </a:r>
              <a:r>
                <a:rPr lang="en-US" sz="2000" b="0" i="0" dirty="0" err="1" smtClean="0">
                  <a:solidFill>
                    <a:schemeClr val="bg1">
                      <a:lumMod val="75000"/>
                    </a:schemeClr>
                  </a:solidFill>
                  <a:effectLst/>
                  <a:latin typeface="Candara" panose="020E0502030303020204" pitchFamily="34" charset="0"/>
                </a:rPr>
                <a:t>elit</a:t>
              </a:r>
              <a:r>
                <a:rPr lang="en-US" sz="2000" b="0" i="0" dirty="0" smtClean="0">
                  <a:solidFill>
                    <a:schemeClr val="bg1">
                      <a:lumMod val="75000"/>
                    </a:schemeClr>
                  </a:solidFill>
                  <a:effectLst/>
                  <a:latin typeface="Candara" panose="020E0502030303020204" pitchFamily="34" charset="0"/>
                </a:rPr>
                <a:t>. </a:t>
              </a:r>
              <a:r>
                <a:rPr lang="en-US" sz="2000" b="0" i="0" dirty="0" err="1" smtClean="0">
                  <a:solidFill>
                    <a:schemeClr val="bg1">
                      <a:lumMod val="75000"/>
                    </a:schemeClr>
                  </a:solidFill>
                  <a:effectLst/>
                  <a:latin typeface="Candara" panose="020E0502030303020204" pitchFamily="34" charset="0"/>
                </a:rPr>
                <a:t>Nunc</a:t>
              </a:r>
              <a:r>
                <a:rPr lang="en-US" sz="2000" b="0" i="0" dirty="0" smtClean="0">
                  <a:solidFill>
                    <a:schemeClr val="bg1">
                      <a:lumMod val="75000"/>
                    </a:schemeClr>
                  </a:solidFill>
                  <a:effectLst/>
                  <a:latin typeface="Candara" panose="020E0502030303020204" pitchFamily="34" charset="0"/>
                </a:rPr>
                <a:t> </a:t>
              </a:r>
              <a:r>
                <a:rPr lang="en-US" sz="2000" b="0" i="0" dirty="0" err="1" smtClean="0">
                  <a:solidFill>
                    <a:schemeClr val="bg1">
                      <a:lumMod val="75000"/>
                    </a:schemeClr>
                  </a:solidFill>
                  <a:effectLst/>
                  <a:latin typeface="Candara" panose="020E0502030303020204" pitchFamily="34" charset="0"/>
                </a:rPr>
                <a:t>bibendum</a:t>
              </a:r>
              <a:r>
                <a:rPr lang="en-US" sz="2000" b="0" i="0" dirty="0" smtClean="0">
                  <a:solidFill>
                    <a:schemeClr val="bg1">
                      <a:lumMod val="75000"/>
                    </a:schemeClr>
                  </a:solidFill>
                  <a:effectLst/>
                  <a:latin typeface="Candara" panose="020E0502030303020204" pitchFamily="34" charset="0"/>
                </a:rPr>
                <a:t> </a:t>
              </a:r>
              <a:r>
                <a:rPr lang="en-US" sz="2000" b="0" i="0" dirty="0" err="1" smtClean="0">
                  <a:solidFill>
                    <a:schemeClr val="bg1">
                      <a:lumMod val="75000"/>
                    </a:schemeClr>
                  </a:solidFill>
                  <a:effectLst/>
                  <a:latin typeface="Candara" panose="020E0502030303020204" pitchFamily="34" charset="0"/>
                </a:rPr>
                <a:t>eleifend</a:t>
              </a:r>
              <a:r>
                <a:rPr lang="en-US" sz="2000" b="0" i="0" dirty="0" smtClean="0">
                  <a:solidFill>
                    <a:schemeClr val="bg1">
                      <a:lumMod val="75000"/>
                    </a:schemeClr>
                  </a:solidFill>
                  <a:effectLst/>
                  <a:latin typeface="Candara" panose="020E0502030303020204" pitchFamily="34" charset="0"/>
                </a:rPr>
                <a:t> </a:t>
              </a:r>
              <a:r>
                <a:rPr lang="en-US" sz="2000" b="0" i="0" dirty="0" err="1" smtClean="0">
                  <a:solidFill>
                    <a:schemeClr val="bg1">
                      <a:lumMod val="75000"/>
                    </a:schemeClr>
                  </a:solidFill>
                  <a:effectLst/>
                  <a:latin typeface="Candara" panose="020E0502030303020204" pitchFamily="34" charset="0"/>
                </a:rPr>
                <a:t>tortor</a:t>
              </a:r>
              <a:r>
                <a:rPr lang="en-US" sz="2000" b="0" i="0" dirty="0" smtClean="0">
                  <a:solidFill>
                    <a:schemeClr val="bg1">
                      <a:lumMod val="75000"/>
                    </a:schemeClr>
                  </a:solidFill>
                  <a:effectLst/>
                  <a:latin typeface="Candara" panose="020E0502030303020204" pitchFamily="34" charset="0"/>
                </a:rPr>
                <a:t>, non </a:t>
              </a:r>
              <a:r>
                <a:rPr lang="en-US" sz="2000" b="0" i="0" dirty="0" err="1" smtClean="0">
                  <a:solidFill>
                    <a:schemeClr val="bg1">
                      <a:lumMod val="75000"/>
                    </a:schemeClr>
                  </a:solidFill>
                  <a:effectLst/>
                  <a:latin typeface="Candara" panose="020E0502030303020204" pitchFamily="34" charset="0"/>
                </a:rPr>
                <a:t>porta</a:t>
              </a:r>
              <a:r>
                <a:rPr lang="en-US" sz="2000" b="0" i="0" dirty="0" smtClean="0">
                  <a:solidFill>
                    <a:schemeClr val="bg1">
                      <a:lumMod val="75000"/>
                    </a:schemeClr>
                  </a:solidFill>
                  <a:effectLst/>
                  <a:latin typeface="Candara" panose="020E0502030303020204" pitchFamily="34" charset="0"/>
                </a:rPr>
                <a:t> </a:t>
              </a:r>
              <a:r>
                <a:rPr lang="en-US" sz="2000" b="0" i="0" dirty="0" err="1" smtClean="0">
                  <a:solidFill>
                    <a:schemeClr val="bg1">
                      <a:lumMod val="75000"/>
                    </a:schemeClr>
                  </a:solidFill>
                  <a:effectLst/>
                  <a:latin typeface="Candara" panose="020E0502030303020204" pitchFamily="34" charset="0"/>
                </a:rPr>
                <a:t>justo</a:t>
              </a:r>
              <a:r>
                <a:rPr lang="en-US" sz="2000" b="0" i="0" dirty="0" smtClean="0">
                  <a:solidFill>
                    <a:schemeClr val="bg1">
                      <a:lumMod val="75000"/>
                    </a:schemeClr>
                  </a:solidFill>
                  <a:effectLst/>
                  <a:latin typeface="Candara" panose="020E0502030303020204" pitchFamily="34" charset="0"/>
                </a:rPr>
                <a:t> </a:t>
              </a:r>
              <a:r>
                <a:rPr lang="en-US" sz="2000" b="0" i="0" dirty="0" err="1" smtClean="0">
                  <a:solidFill>
                    <a:schemeClr val="bg1">
                      <a:lumMod val="75000"/>
                    </a:schemeClr>
                  </a:solidFill>
                  <a:effectLst/>
                  <a:latin typeface="Candara" panose="020E0502030303020204" pitchFamily="34" charset="0"/>
                </a:rPr>
                <a:t>gravida</a:t>
              </a:r>
              <a:r>
                <a:rPr lang="en-US" sz="2000" b="0" i="0" dirty="0" smtClean="0">
                  <a:solidFill>
                    <a:schemeClr val="bg1">
                      <a:lumMod val="75000"/>
                    </a:schemeClr>
                  </a:solidFill>
                  <a:effectLst/>
                  <a:latin typeface="Candara" panose="020E0502030303020204" pitchFamily="34" charset="0"/>
                </a:rPr>
                <a:t> </a:t>
              </a:r>
              <a:r>
                <a:rPr lang="en-US" sz="2000" b="0" i="0" dirty="0" err="1" smtClean="0">
                  <a:solidFill>
                    <a:schemeClr val="bg1">
                      <a:lumMod val="75000"/>
                    </a:schemeClr>
                  </a:solidFill>
                  <a:effectLst/>
                  <a:latin typeface="Candara" panose="020E0502030303020204" pitchFamily="34" charset="0"/>
                </a:rPr>
                <a:t>posuere</a:t>
              </a:r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Candara" panose="020E0502030303020204" pitchFamily="34" charset="0"/>
                </a:rPr>
                <a:t>.</a:t>
              </a:r>
              <a:endParaRPr lang="en-US" sz="2000" b="0" i="0" dirty="0">
                <a:solidFill>
                  <a:schemeClr val="bg1">
                    <a:lumMod val="75000"/>
                  </a:schemeClr>
                </a:solidFill>
                <a:effectLst/>
                <a:latin typeface="Candara" panose="020E0502030303020204" pitchFamily="34" charset="0"/>
              </a:endParaRPr>
            </a:p>
          </p:txBody>
        </p:sp>
        <p:sp>
          <p:nvSpPr>
            <p:cNvPr id="64" name="TextBox 36"/>
            <p:cNvSpPr txBox="1"/>
            <p:nvPr/>
          </p:nvSpPr>
          <p:spPr>
            <a:xfrm>
              <a:off x="1000901" y="1572374"/>
              <a:ext cx="2895006" cy="4918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err="1">
                  <a:solidFill>
                    <a:schemeClr val="bg1">
                      <a:lumMod val="75000"/>
                    </a:schemeClr>
                  </a:solidFill>
                  <a:latin typeface="Century Gothic" panose="020B0502020202020204" pitchFamily="34" charset="0"/>
                </a:rPr>
                <a:t>Tu</a:t>
              </a:r>
              <a:r>
                <a:rPr lang="en-US" b="1" dirty="0">
                  <a:solidFill>
                    <a:schemeClr val="bg1">
                      <a:lumMod val="75000"/>
                    </a:schemeClr>
                  </a:solidFill>
                  <a:latin typeface="Century Gothic" panose="020B0502020202020204" pitchFamily="34" charset="0"/>
                </a:rPr>
                <a:t> </a:t>
              </a:r>
              <a:r>
                <a:rPr lang="en-US" b="1" dirty="0" err="1">
                  <a:solidFill>
                    <a:schemeClr val="bg1">
                      <a:lumMod val="75000"/>
                    </a:schemeClr>
                  </a:solidFill>
                  <a:latin typeface="Century Gothic" panose="020B0502020202020204" pitchFamily="34" charset="0"/>
                </a:rPr>
                <a:t>texto</a:t>
              </a:r>
              <a:r>
                <a:rPr lang="en-US" b="1" dirty="0">
                  <a:solidFill>
                    <a:schemeClr val="bg1">
                      <a:lumMod val="75000"/>
                    </a:schemeClr>
                  </a:solidFill>
                  <a:latin typeface="Century Gothic" panose="020B0502020202020204" pitchFamily="34" charset="0"/>
                </a:rPr>
                <a:t> </a:t>
              </a:r>
              <a:r>
                <a:rPr lang="en-US" b="1" dirty="0" err="1">
                  <a:solidFill>
                    <a:schemeClr val="bg1">
                      <a:lumMod val="75000"/>
                    </a:schemeClr>
                  </a:solidFill>
                  <a:latin typeface="Century Gothic" panose="020B0502020202020204" pitchFamily="34" charset="0"/>
                </a:rPr>
                <a:t>aquí</a:t>
              </a:r>
              <a:endParaRPr lang="en-US" b="1" dirty="0">
                <a:solidFill>
                  <a:schemeClr val="bg1">
                    <a:lumMod val="75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65" name="TextBox 37"/>
            <p:cNvSpPr txBox="1"/>
            <p:nvPr/>
          </p:nvSpPr>
          <p:spPr>
            <a:xfrm>
              <a:off x="523016" y="1566211"/>
              <a:ext cx="48313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>
                  <a:solidFill>
                    <a:schemeClr val="tx2">
                      <a:lumMod val="50000"/>
                    </a:schemeClr>
                  </a:solidFill>
                  <a:latin typeface="Bebas Neue" panose="020B0606020202050201" pitchFamily="34" charset="0"/>
                </a:rPr>
                <a:t>4</a:t>
              </a:r>
              <a:r>
                <a:rPr lang="en-US" sz="4000" dirty="0" smtClean="0">
                  <a:solidFill>
                    <a:schemeClr val="tx2">
                      <a:lumMod val="50000"/>
                    </a:schemeClr>
                  </a:solidFill>
                  <a:latin typeface="Bebas Neue" panose="020B0606020202050201" pitchFamily="34" charset="0"/>
                </a:rPr>
                <a:t>.</a:t>
              </a:r>
              <a:endParaRPr lang="en-US" sz="4000" dirty="0">
                <a:solidFill>
                  <a:schemeClr val="tx2">
                    <a:lumMod val="50000"/>
                  </a:schemeClr>
                </a:solidFill>
                <a:latin typeface="Bebas Neue" panose="020B0606020202050201" pitchFamily="34" charset="0"/>
              </a:endParaRPr>
            </a:p>
          </p:txBody>
        </p:sp>
      </p:grpSp>
      <p:grpSp>
        <p:nvGrpSpPr>
          <p:cNvPr id="66" name="Group 38"/>
          <p:cNvGrpSpPr/>
          <p:nvPr/>
        </p:nvGrpSpPr>
        <p:grpSpPr>
          <a:xfrm>
            <a:off x="16092926" y="6752544"/>
            <a:ext cx="5202969" cy="1732759"/>
            <a:chOff x="516989" y="2945413"/>
            <a:chExt cx="5202969" cy="1732759"/>
          </a:xfrm>
        </p:grpSpPr>
        <p:sp>
          <p:nvSpPr>
            <p:cNvPr id="67" name="Rectangle 39"/>
            <p:cNvSpPr/>
            <p:nvPr/>
          </p:nvSpPr>
          <p:spPr>
            <a:xfrm>
              <a:off x="994873" y="3477843"/>
              <a:ext cx="4725085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000" b="0" i="0" dirty="0" err="1" smtClean="0">
                  <a:solidFill>
                    <a:schemeClr val="bg1">
                      <a:lumMod val="75000"/>
                    </a:schemeClr>
                  </a:solidFill>
                  <a:effectLst/>
                  <a:latin typeface="Candara" panose="020E0502030303020204" pitchFamily="34" charset="0"/>
                </a:rPr>
                <a:t>Lorem</a:t>
              </a:r>
              <a:r>
                <a:rPr lang="en-US" sz="2000" b="0" i="0" dirty="0" smtClean="0">
                  <a:solidFill>
                    <a:schemeClr val="bg1">
                      <a:lumMod val="75000"/>
                    </a:schemeClr>
                  </a:solidFill>
                  <a:effectLst/>
                  <a:latin typeface="Candara" panose="020E0502030303020204" pitchFamily="34" charset="0"/>
                </a:rPr>
                <a:t> </a:t>
              </a:r>
              <a:r>
                <a:rPr lang="en-US" sz="2000" b="0" i="0" dirty="0" err="1" smtClean="0">
                  <a:solidFill>
                    <a:schemeClr val="bg1">
                      <a:lumMod val="75000"/>
                    </a:schemeClr>
                  </a:solidFill>
                  <a:effectLst/>
                  <a:latin typeface="Candara" panose="020E0502030303020204" pitchFamily="34" charset="0"/>
                </a:rPr>
                <a:t>ipsum</a:t>
              </a:r>
              <a:r>
                <a:rPr lang="en-US" sz="2000" b="0" i="0" dirty="0" smtClean="0">
                  <a:solidFill>
                    <a:schemeClr val="bg1">
                      <a:lumMod val="75000"/>
                    </a:schemeClr>
                  </a:solidFill>
                  <a:effectLst/>
                  <a:latin typeface="Candara" panose="020E0502030303020204" pitchFamily="34" charset="0"/>
                </a:rPr>
                <a:t> dolor sit </a:t>
              </a:r>
              <a:r>
                <a:rPr lang="en-US" sz="2000" b="0" i="0" dirty="0" err="1" smtClean="0">
                  <a:solidFill>
                    <a:schemeClr val="bg1">
                      <a:lumMod val="75000"/>
                    </a:schemeClr>
                  </a:solidFill>
                  <a:effectLst/>
                  <a:latin typeface="Candara" panose="020E0502030303020204" pitchFamily="34" charset="0"/>
                </a:rPr>
                <a:t>amet</a:t>
              </a:r>
              <a:r>
                <a:rPr lang="en-US" sz="2000" b="0" i="0" dirty="0" smtClean="0">
                  <a:solidFill>
                    <a:schemeClr val="bg1">
                      <a:lumMod val="75000"/>
                    </a:schemeClr>
                  </a:solidFill>
                  <a:effectLst/>
                  <a:latin typeface="Candara" panose="020E0502030303020204" pitchFamily="34" charset="0"/>
                </a:rPr>
                <a:t>, </a:t>
              </a:r>
              <a:r>
                <a:rPr lang="en-US" sz="2000" b="0" i="0" dirty="0" err="1" smtClean="0">
                  <a:solidFill>
                    <a:schemeClr val="bg1">
                      <a:lumMod val="75000"/>
                    </a:schemeClr>
                  </a:solidFill>
                  <a:effectLst/>
                  <a:latin typeface="Candara" panose="020E0502030303020204" pitchFamily="34" charset="0"/>
                </a:rPr>
                <a:t>consectetur</a:t>
              </a:r>
              <a:r>
                <a:rPr lang="en-US" sz="2000" b="0" i="0" dirty="0" smtClean="0">
                  <a:solidFill>
                    <a:schemeClr val="bg1">
                      <a:lumMod val="75000"/>
                    </a:schemeClr>
                  </a:solidFill>
                  <a:effectLst/>
                  <a:latin typeface="Candara" panose="020E0502030303020204" pitchFamily="34" charset="0"/>
                </a:rPr>
                <a:t> </a:t>
              </a:r>
              <a:r>
                <a:rPr lang="en-US" sz="2000" b="0" i="0" dirty="0" err="1" smtClean="0">
                  <a:solidFill>
                    <a:schemeClr val="bg1">
                      <a:lumMod val="75000"/>
                    </a:schemeClr>
                  </a:solidFill>
                  <a:effectLst/>
                  <a:latin typeface="Candara" panose="020E0502030303020204" pitchFamily="34" charset="0"/>
                </a:rPr>
                <a:t>adipiscing</a:t>
              </a:r>
              <a:r>
                <a:rPr lang="en-US" sz="2000" b="0" i="0" dirty="0" smtClean="0">
                  <a:solidFill>
                    <a:schemeClr val="bg1">
                      <a:lumMod val="75000"/>
                    </a:schemeClr>
                  </a:solidFill>
                  <a:effectLst/>
                  <a:latin typeface="Candara" panose="020E0502030303020204" pitchFamily="34" charset="0"/>
                </a:rPr>
                <a:t> </a:t>
              </a:r>
              <a:r>
                <a:rPr lang="en-US" sz="2000" b="0" i="0" dirty="0" err="1" smtClean="0">
                  <a:solidFill>
                    <a:schemeClr val="bg1">
                      <a:lumMod val="75000"/>
                    </a:schemeClr>
                  </a:solidFill>
                  <a:effectLst/>
                  <a:latin typeface="Candara" panose="020E0502030303020204" pitchFamily="34" charset="0"/>
                </a:rPr>
                <a:t>elit</a:t>
              </a:r>
              <a:r>
                <a:rPr lang="en-US" sz="2000" b="0" i="0" dirty="0" smtClean="0">
                  <a:solidFill>
                    <a:schemeClr val="bg1">
                      <a:lumMod val="75000"/>
                    </a:schemeClr>
                  </a:solidFill>
                  <a:effectLst/>
                  <a:latin typeface="Candara" panose="020E0502030303020204" pitchFamily="34" charset="0"/>
                </a:rPr>
                <a:t>. </a:t>
              </a:r>
              <a:r>
                <a:rPr lang="en-US" sz="2000" b="0" i="0" dirty="0" err="1" smtClean="0">
                  <a:solidFill>
                    <a:schemeClr val="bg1">
                      <a:lumMod val="75000"/>
                    </a:schemeClr>
                  </a:solidFill>
                  <a:effectLst/>
                  <a:latin typeface="Candara" panose="020E0502030303020204" pitchFamily="34" charset="0"/>
                </a:rPr>
                <a:t>Nunc</a:t>
              </a:r>
              <a:r>
                <a:rPr lang="en-US" sz="2000" b="0" i="0" dirty="0" smtClean="0">
                  <a:solidFill>
                    <a:schemeClr val="bg1">
                      <a:lumMod val="75000"/>
                    </a:schemeClr>
                  </a:solidFill>
                  <a:effectLst/>
                  <a:latin typeface="Candara" panose="020E0502030303020204" pitchFamily="34" charset="0"/>
                </a:rPr>
                <a:t> </a:t>
              </a:r>
              <a:r>
                <a:rPr lang="en-US" sz="2000" b="0" i="0" dirty="0" err="1" smtClean="0">
                  <a:solidFill>
                    <a:schemeClr val="bg1">
                      <a:lumMod val="75000"/>
                    </a:schemeClr>
                  </a:solidFill>
                  <a:effectLst/>
                  <a:latin typeface="Candara" panose="020E0502030303020204" pitchFamily="34" charset="0"/>
                </a:rPr>
                <a:t>bibendum</a:t>
              </a:r>
              <a:r>
                <a:rPr lang="en-US" sz="2000" b="0" i="0" dirty="0" smtClean="0">
                  <a:solidFill>
                    <a:schemeClr val="bg1">
                      <a:lumMod val="75000"/>
                    </a:schemeClr>
                  </a:solidFill>
                  <a:effectLst/>
                  <a:latin typeface="Candara" panose="020E0502030303020204" pitchFamily="34" charset="0"/>
                </a:rPr>
                <a:t> </a:t>
              </a:r>
              <a:r>
                <a:rPr lang="en-US" sz="2000" b="0" i="0" dirty="0" err="1" smtClean="0">
                  <a:solidFill>
                    <a:schemeClr val="bg1">
                      <a:lumMod val="75000"/>
                    </a:schemeClr>
                  </a:solidFill>
                  <a:effectLst/>
                  <a:latin typeface="Candara" panose="020E0502030303020204" pitchFamily="34" charset="0"/>
                </a:rPr>
                <a:t>eleifend</a:t>
              </a:r>
              <a:r>
                <a:rPr lang="en-US" sz="2000" b="0" i="0" dirty="0" smtClean="0">
                  <a:solidFill>
                    <a:schemeClr val="bg1">
                      <a:lumMod val="75000"/>
                    </a:schemeClr>
                  </a:solidFill>
                  <a:effectLst/>
                  <a:latin typeface="Candara" panose="020E0502030303020204" pitchFamily="34" charset="0"/>
                </a:rPr>
                <a:t> </a:t>
              </a:r>
              <a:r>
                <a:rPr lang="en-US" sz="2000" b="0" i="0" dirty="0" err="1" smtClean="0">
                  <a:solidFill>
                    <a:schemeClr val="bg1">
                      <a:lumMod val="75000"/>
                    </a:schemeClr>
                  </a:solidFill>
                  <a:effectLst/>
                  <a:latin typeface="Candara" panose="020E0502030303020204" pitchFamily="34" charset="0"/>
                </a:rPr>
                <a:t>tortor</a:t>
              </a:r>
              <a:r>
                <a:rPr lang="en-US" sz="2000" b="0" i="0" dirty="0" smtClean="0">
                  <a:solidFill>
                    <a:schemeClr val="bg1">
                      <a:lumMod val="75000"/>
                    </a:schemeClr>
                  </a:solidFill>
                  <a:effectLst/>
                  <a:latin typeface="Candara" panose="020E0502030303020204" pitchFamily="34" charset="0"/>
                </a:rPr>
                <a:t>, non </a:t>
              </a:r>
              <a:r>
                <a:rPr lang="en-US" sz="2000" b="0" i="0" dirty="0" err="1" smtClean="0">
                  <a:solidFill>
                    <a:schemeClr val="bg1">
                      <a:lumMod val="75000"/>
                    </a:schemeClr>
                  </a:solidFill>
                  <a:effectLst/>
                  <a:latin typeface="Candara" panose="020E0502030303020204" pitchFamily="34" charset="0"/>
                </a:rPr>
                <a:t>porta</a:t>
              </a:r>
              <a:r>
                <a:rPr lang="en-US" sz="2000" b="0" i="0" dirty="0" smtClean="0">
                  <a:solidFill>
                    <a:schemeClr val="bg1">
                      <a:lumMod val="75000"/>
                    </a:schemeClr>
                  </a:solidFill>
                  <a:effectLst/>
                  <a:latin typeface="Candara" panose="020E0502030303020204" pitchFamily="34" charset="0"/>
                </a:rPr>
                <a:t> </a:t>
              </a:r>
              <a:r>
                <a:rPr lang="en-US" sz="2000" b="0" i="0" dirty="0" err="1" smtClean="0">
                  <a:solidFill>
                    <a:schemeClr val="bg1">
                      <a:lumMod val="75000"/>
                    </a:schemeClr>
                  </a:solidFill>
                  <a:effectLst/>
                  <a:latin typeface="Candara" panose="020E0502030303020204" pitchFamily="34" charset="0"/>
                </a:rPr>
                <a:t>justo</a:t>
              </a:r>
              <a:r>
                <a:rPr lang="en-US" sz="2000" b="0" i="0" dirty="0" smtClean="0">
                  <a:solidFill>
                    <a:schemeClr val="bg1">
                      <a:lumMod val="75000"/>
                    </a:schemeClr>
                  </a:solidFill>
                  <a:effectLst/>
                  <a:latin typeface="Candara" panose="020E0502030303020204" pitchFamily="34" charset="0"/>
                </a:rPr>
                <a:t> </a:t>
              </a:r>
              <a:r>
                <a:rPr lang="en-US" sz="2000" b="0" i="0" dirty="0" err="1" smtClean="0">
                  <a:solidFill>
                    <a:schemeClr val="bg1">
                      <a:lumMod val="75000"/>
                    </a:schemeClr>
                  </a:solidFill>
                  <a:effectLst/>
                  <a:latin typeface="Candara" panose="020E0502030303020204" pitchFamily="34" charset="0"/>
                </a:rPr>
                <a:t>gravida</a:t>
              </a:r>
              <a:r>
                <a:rPr lang="en-US" sz="2000" b="0" i="0" dirty="0" smtClean="0">
                  <a:solidFill>
                    <a:schemeClr val="bg1">
                      <a:lumMod val="75000"/>
                    </a:schemeClr>
                  </a:solidFill>
                  <a:effectLst/>
                  <a:latin typeface="Candara" panose="020E0502030303020204" pitchFamily="34" charset="0"/>
                </a:rPr>
                <a:t> </a:t>
              </a:r>
              <a:r>
                <a:rPr lang="en-US" sz="2000" b="0" i="0" dirty="0" err="1" smtClean="0">
                  <a:solidFill>
                    <a:schemeClr val="bg1">
                      <a:lumMod val="75000"/>
                    </a:schemeClr>
                  </a:solidFill>
                  <a:effectLst/>
                  <a:latin typeface="Candara" panose="020E0502030303020204" pitchFamily="34" charset="0"/>
                </a:rPr>
                <a:t>posuere</a:t>
              </a:r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Candara" panose="020E0502030303020204" pitchFamily="34" charset="0"/>
                </a:rPr>
                <a:t>.</a:t>
              </a:r>
              <a:endParaRPr lang="en-US" sz="2000" b="0" i="0" dirty="0">
                <a:solidFill>
                  <a:schemeClr val="bg1">
                    <a:lumMod val="75000"/>
                  </a:schemeClr>
                </a:solidFill>
                <a:effectLst/>
                <a:latin typeface="Candara" panose="020E0502030303020204" pitchFamily="34" charset="0"/>
              </a:endParaRPr>
            </a:p>
          </p:txBody>
        </p:sp>
        <p:sp>
          <p:nvSpPr>
            <p:cNvPr id="68" name="TextBox 40"/>
            <p:cNvSpPr txBox="1"/>
            <p:nvPr/>
          </p:nvSpPr>
          <p:spPr>
            <a:xfrm>
              <a:off x="994874" y="2951576"/>
              <a:ext cx="2895006" cy="4918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err="1">
                  <a:solidFill>
                    <a:schemeClr val="bg1">
                      <a:lumMod val="75000"/>
                    </a:schemeClr>
                  </a:solidFill>
                  <a:latin typeface="Century Gothic" panose="020B0502020202020204" pitchFamily="34" charset="0"/>
                </a:rPr>
                <a:t>Tu</a:t>
              </a:r>
              <a:r>
                <a:rPr lang="en-US" b="1" dirty="0">
                  <a:solidFill>
                    <a:schemeClr val="bg1">
                      <a:lumMod val="75000"/>
                    </a:schemeClr>
                  </a:solidFill>
                  <a:latin typeface="Century Gothic" panose="020B0502020202020204" pitchFamily="34" charset="0"/>
                </a:rPr>
                <a:t> </a:t>
              </a:r>
              <a:r>
                <a:rPr lang="en-US" b="1" dirty="0" err="1">
                  <a:solidFill>
                    <a:schemeClr val="bg1">
                      <a:lumMod val="75000"/>
                    </a:schemeClr>
                  </a:solidFill>
                  <a:latin typeface="Century Gothic" panose="020B0502020202020204" pitchFamily="34" charset="0"/>
                </a:rPr>
                <a:t>texto</a:t>
              </a:r>
              <a:r>
                <a:rPr lang="en-US" b="1" dirty="0">
                  <a:solidFill>
                    <a:schemeClr val="bg1">
                      <a:lumMod val="75000"/>
                    </a:schemeClr>
                  </a:solidFill>
                  <a:latin typeface="Century Gothic" panose="020B0502020202020204" pitchFamily="34" charset="0"/>
                </a:rPr>
                <a:t> </a:t>
              </a:r>
              <a:r>
                <a:rPr lang="en-US" b="1" dirty="0" err="1">
                  <a:solidFill>
                    <a:schemeClr val="bg1">
                      <a:lumMod val="75000"/>
                    </a:schemeClr>
                  </a:solidFill>
                  <a:latin typeface="Century Gothic" panose="020B0502020202020204" pitchFamily="34" charset="0"/>
                </a:rPr>
                <a:t>aquí</a:t>
              </a:r>
              <a:endParaRPr lang="en-US" b="1" dirty="0">
                <a:solidFill>
                  <a:schemeClr val="bg1">
                    <a:lumMod val="75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69" name="TextBox 41"/>
            <p:cNvSpPr txBox="1"/>
            <p:nvPr/>
          </p:nvSpPr>
          <p:spPr>
            <a:xfrm>
              <a:off x="516989" y="2945413"/>
              <a:ext cx="48313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 smtClean="0">
                  <a:solidFill>
                    <a:schemeClr val="accent5"/>
                  </a:solidFill>
                  <a:latin typeface="Bebas Neue" panose="020B0606020202050201" pitchFamily="34" charset="0"/>
                </a:rPr>
                <a:t>5.</a:t>
              </a:r>
              <a:endParaRPr lang="en-US" sz="4000" dirty="0">
                <a:solidFill>
                  <a:schemeClr val="accent5"/>
                </a:solidFill>
                <a:latin typeface="Bebas Neue" panose="020B0606020202050201" pitchFamily="34" charset="0"/>
              </a:endParaRPr>
            </a:p>
          </p:txBody>
        </p:sp>
      </p:grpSp>
      <p:grpSp>
        <p:nvGrpSpPr>
          <p:cNvPr id="70" name="Group 42"/>
          <p:cNvGrpSpPr/>
          <p:nvPr/>
        </p:nvGrpSpPr>
        <p:grpSpPr>
          <a:xfrm>
            <a:off x="16089948" y="9072248"/>
            <a:ext cx="5085632" cy="1708696"/>
            <a:chOff x="530722" y="4467593"/>
            <a:chExt cx="5085632" cy="1708696"/>
          </a:xfrm>
        </p:grpSpPr>
        <p:sp>
          <p:nvSpPr>
            <p:cNvPr id="71" name="Rectangle 43"/>
            <p:cNvSpPr/>
            <p:nvPr/>
          </p:nvSpPr>
          <p:spPr>
            <a:xfrm>
              <a:off x="1008606" y="4975960"/>
              <a:ext cx="4607748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000" b="0" i="0" dirty="0" smtClean="0">
                  <a:solidFill>
                    <a:schemeClr val="bg1">
                      <a:lumMod val="75000"/>
                    </a:schemeClr>
                  </a:solidFill>
                  <a:effectLst/>
                  <a:latin typeface="Candara" panose="020E0502030303020204" pitchFamily="34" charset="0"/>
                </a:rPr>
                <a:t>Lorem ipsum dolor sit </a:t>
              </a:r>
              <a:r>
                <a:rPr lang="en-US" sz="2000" b="0" i="0" dirty="0" err="1" smtClean="0">
                  <a:solidFill>
                    <a:schemeClr val="bg1">
                      <a:lumMod val="75000"/>
                    </a:schemeClr>
                  </a:solidFill>
                  <a:effectLst/>
                  <a:latin typeface="Candara" panose="020E0502030303020204" pitchFamily="34" charset="0"/>
                </a:rPr>
                <a:t>amet</a:t>
              </a:r>
              <a:r>
                <a:rPr lang="en-US" sz="2000" b="0" i="0" dirty="0" smtClean="0">
                  <a:solidFill>
                    <a:schemeClr val="bg1">
                      <a:lumMod val="75000"/>
                    </a:schemeClr>
                  </a:solidFill>
                  <a:effectLst/>
                  <a:latin typeface="Candara" panose="020E0502030303020204" pitchFamily="34" charset="0"/>
                </a:rPr>
                <a:t>, </a:t>
              </a:r>
              <a:r>
                <a:rPr lang="en-US" sz="2000" b="0" i="0" dirty="0" err="1" smtClean="0">
                  <a:solidFill>
                    <a:schemeClr val="bg1">
                      <a:lumMod val="75000"/>
                    </a:schemeClr>
                  </a:solidFill>
                  <a:effectLst/>
                  <a:latin typeface="Candara" panose="020E0502030303020204" pitchFamily="34" charset="0"/>
                </a:rPr>
                <a:t>consectetur</a:t>
              </a:r>
              <a:r>
                <a:rPr lang="en-US" sz="2000" b="0" i="0" dirty="0" smtClean="0">
                  <a:solidFill>
                    <a:schemeClr val="bg1">
                      <a:lumMod val="75000"/>
                    </a:schemeClr>
                  </a:solidFill>
                  <a:effectLst/>
                  <a:latin typeface="Candara" panose="020E0502030303020204" pitchFamily="34" charset="0"/>
                </a:rPr>
                <a:t> </a:t>
              </a:r>
              <a:r>
                <a:rPr lang="en-US" sz="2000" b="0" i="0" dirty="0" err="1" smtClean="0">
                  <a:solidFill>
                    <a:schemeClr val="bg1">
                      <a:lumMod val="75000"/>
                    </a:schemeClr>
                  </a:solidFill>
                  <a:effectLst/>
                  <a:latin typeface="Candara" panose="020E0502030303020204" pitchFamily="34" charset="0"/>
                </a:rPr>
                <a:t>adipiscing</a:t>
              </a:r>
              <a:r>
                <a:rPr lang="en-US" sz="2000" b="0" i="0" dirty="0" smtClean="0">
                  <a:solidFill>
                    <a:schemeClr val="bg1">
                      <a:lumMod val="75000"/>
                    </a:schemeClr>
                  </a:solidFill>
                  <a:effectLst/>
                  <a:latin typeface="Candara" panose="020E0502030303020204" pitchFamily="34" charset="0"/>
                </a:rPr>
                <a:t> </a:t>
              </a:r>
              <a:r>
                <a:rPr lang="en-US" sz="2000" b="0" i="0" dirty="0" err="1" smtClean="0">
                  <a:solidFill>
                    <a:schemeClr val="bg1">
                      <a:lumMod val="75000"/>
                    </a:schemeClr>
                  </a:solidFill>
                  <a:effectLst/>
                  <a:latin typeface="Candara" panose="020E0502030303020204" pitchFamily="34" charset="0"/>
                </a:rPr>
                <a:t>elit</a:t>
              </a:r>
              <a:r>
                <a:rPr lang="en-US" sz="2000" b="0" i="0" dirty="0" smtClean="0">
                  <a:solidFill>
                    <a:schemeClr val="bg1">
                      <a:lumMod val="75000"/>
                    </a:schemeClr>
                  </a:solidFill>
                  <a:effectLst/>
                  <a:latin typeface="Candara" panose="020E0502030303020204" pitchFamily="34" charset="0"/>
                </a:rPr>
                <a:t>. Nunc </a:t>
              </a:r>
              <a:r>
                <a:rPr lang="en-US" sz="2000" b="0" i="0" dirty="0" err="1" smtClean="0">
                  <a:solidFill>
                    <a:schemeClr val="bg1">
                      <a:lumMod val="75000"/>
                    </a:schemeClr>
                  </a:solidFill>
                  <a:effectLst/>
                  <a:latin typeface="Candara" panose="020E0502030303020204" pitchFamily="34" charset="0"/>
                </a:rPr>
                <a:t>bibendum</a:t>
              </a:r>
              <a:r>
                <a:rPr lang="en-US" sz="2000" b="0" i="0" dirty="0" smtClean="0">
                  <a:solidFill>
                    <a:schemeClr val="bg1">
                      <a:lumMod val="75000"/>
                    </a:schemeClr>
                  </a:solidFill>
                  <a:effectLst/>
                  <a:latin typeface="Candara" panose="020E0502030303020204" pitchFamily="34" charset="0"/>
                </a:rPr>
                <a:t> </a:t>
              </a:r>
              <a:r>
                <a:rPr lang="en-US" sz="2000" b="0" i="0" dirty="0" err="1" smtClean="0">
                  <a:solidFill>
                    <a:schemeClr val="bg1">
                      <a:lumMod val="75000"/>
                    </a:schemeClr>
                  </a:solidFill>
                  <a:effectLst/>
                  <a:latin typeface="Candara" panose="020E0502030303020204" pitchFamily="34" charset="0"/>
                </a:rPr>
                <a:t>eleifend</a:t>
              </a:r>
              <a:r>
                <a:rPr lang="en-US" sz="2000" b="0" i="0" dirty="0" smtClean="0">
                  <a:solidFill>
                    <a:schemeClr val="bg1">
                      <a:lumMod val="75000"/>
                    </a:schemeClr>
                  </a:solidFill>
                  <a:effectLst/>
                  <a:latin typeface="Candara" panose="020E0502030303020204" pitchFamily="34" charset="0"/>
                </a:rPr>
                <a:t> </a:t>
              </a:r>
              <a:r>
                <a:rPr lang="en-US" sz="2000" b="0" i="0" dirty="0" err="1" smtClean="0">
                  <a:solidFill>
                    <a:schemeClr val="bg1">
                      <a:lumMod val="75000"/>
                    </a:schemeClr>
                  </a:solidFill>
                  <a:effectLst/>
                  <a:latin typeface="Candara" panose="020E0502030303020204" pitchFamily="34" charset="0"/>
                </a:rPr>
                <a:t>tortor</a:t>
              </a:r>
              <a:r>
                <a:rPr lang="en-US" sz="2000" b="0" i="0" dirty="0" smtClean="0">
                  <a:solidFill>
                    <a:schemeClr val="bg1">
                      <a:lumMod val="75000"/>
                    </a:schemeClr>
                  </a:solidFill>
                  <a:effectLst/>
                  <a:latin typeface="Candara" panose="020E0502030303020204" pitchFamily="34" charset="0"/>
                </a:rPr>
                <a:t>, non porta </a:t>
              </a:r>
              <a:r>
                <a:rPr lang="en-US" sz="2000" b="0" i="0" dirty="0" err="1" smtClean="0">
                  <a:solidFill>
                    <a:schemeClr val="bg1">
                      <a:lumMod val="75000"/>
                    </a:schemeClr>
                  </a:solidFill>
                  <a:effectLst/>
                  <a:latin typeface="Candara" panose="020E0502030303020204" pitchFamily="34" charset="0"/>
                </a:rPr>
                <a:t>justo</a:t>
              </a:r>
              <a:r>
                <a:rPr lang="en-US" sz="2000" b="0" i="0" dirty="0" smtClean="0">
                  <a:solidFill>
                    <a:schemeClr val="bg1">
                      <a:lumMod val="75000"/>
                    </a:schemeClr>
                  </a:solidFill>
                  <a:effectLst/>
                  <a:latin typeface="Candara" panose="020E0502030303020204" pitchFamily="34" charset="0"/>
                </a:rPr>
                <a:t> gravida </a:t>
              </a:r>
              <a:r>
                <a:rPr lang="en-US" sz="2000" b="0" i="0" dirty="0" err="1" smtClean="0">
                  <a:solidFill>
                    <a:schemeClr val="bg1">
                      <a:lumMod val="75000"/>
                    </a:schemeClr>
                  </a:solidFill>
                  <a:effectLst/>
                  <a:latin typeface="Candara" panose="020E0502030303020204" pitchFamily="34" charset="0"/>
                </a:rPr>
                <a:t>posuere</a:t>
              </a:r>
              <a:r>
                <a:rPr lang="en-US" sz="2000" dirty="0" smtClean="0">
                  <a:solidFill>
                    <a:schemeClr val="bg1">
                      <a:lumMod val="75000"/>
                    </a:schemeClr>
                  </a:solidFill>
                  <a:latin typeface="Candara" panose="020E0502030303020204" pitchFamily="34" charset="0"/>
                </a:rPr>
                <a:t>.</a:t>
              </a:r>
              <a:endParaRPr lang="en-US" sz="2000" b="0" i="0" dirty="0">
                <a:solidFill>
                  <a:schemeClr val="bg1">
                    <a:lumMod val="75000"/>
                  </a:schemeClr>
                </a:solidFill>
                <a:effectLst/>
                <a:latin typeface="Candara" panose="020E0502030303020204" pitchFamily="34" charset="0"/>
              </a:endParaRPr>
            </a:p>
          </p:txBody>
        </p:sp>
        <p:sp>
          <p:nvSpPr>
            <p:cNvPr id="72" name="TextBox 44"/>
            <p:cNvSpPr txBox="1"/>
            <p:nvPr/>
          </p:nvSpPr>
          <p:spPr>
            <a:xfrm>
              <a:off x="1008607" y="4473756"/>
              <a:ext cx="2895006" cy="4918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err="1">
                  <a:solidFill>
                    <a:schemeClr val="bg1">
                      <a:lumMod val="75000"/>
                    </a:schemeClr>
                  </a:solidFill>
                  <a:latin typeface="Century Gothic" panose="020B0502020202020204" pitchFamily="34" charset="0"/>
                </a:rPr>
                <a:t>Tu</a:t>
              </a:r>
              <a:r>
                <a:rPr lang="en-US" b="1" dirty="0">
                  <a:solidFill>
                    <a:schemeClr val="bg1">
                      <a:lumMod val="75000"/>
                    </a:schemeClr>
                  </a:solidFill>
                  <a:latin typeface="Century Gothic" panose="020B0502020202020204" pitchFamily="34" charset="0"/>
                </a:rPr>
                <a:t> </a:t>
              </a:r>
              <a:r>
                <a:rPr lang="en-US" b="1" dirty="0" err="1">
                  <a:solidFill>
                    <a:schemeClr val="bg1">
                      <a:lumMod val="75000"/>
                    </a:schemeClr>
                  </a:solidFill>
                  <a:latin typeface="Century Gothic" panose="020B0502020202020204" pitchFamily="34" charset="0"/>
                </a:rPr>
                <a:t>texto</a:t>
              </a:r>
              <a:r>
                <a:rPr lang="en-US" b="1" dirty="0">
                  <a:solidFill>
                    <a:schemeClr val="bg1">
                      <a:lumMod val="75000"/>
                    </a:schemeClr>
                  </a:solidFill>
                  <a:latin typeface="Century Gothic" panose="020B0502020202020204" pitchFamily="34" charset="0"/>
                </a:rPr>
                <a:t> </a:t>
              </a:r>
              <a:r>
                <a:rPr lang="en-US" b="1" dirty="0" err="1">
                  <a:solidFill>
                    <a:schemeClr val="bg1">
                      <a:lumMod val="75000"/>
                    </a:schemeClr>
                  </a:solidFill>
                  <a:latin typeface="Century Gothic" panose="020B0502020202020204" pitchFamily="34" charset="0"/>
                </a:rPr>
                <a:t>aquí</a:t>
              </a:r>
              <a:endParaRPr lang="en-US" b="1" dirty="0">
                <a:solidFill>
                  <a:schemeClr val="bg1">
                    <a:lumMod val="75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73" name="TextBox 45"/>
            <p:cNvSpPr txBox="1"/>
            <p:nvPr/>
          </p:nvSpPr>
          <p:spPr>
            <a:xfrm>
              <a:off x="530722" y="4467593"/>
              <a:ext cx="48313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 smtClean="0">
                  <a:solidFill>
                    <a:srgbClr val="D07137"/>
                  </a:solidFill>
                  <a:latin typeface="Bebas Neue" panose="020B0606020202050201" pitchFamily="34" charset="0"/>
                </a:rPr>
                <a:t>6.</a:t>
              </a:r>
              <a:endParaRPr lang="en-US" sz="4000" dirty="0">
                <a:solidFill>
                  <a:srgbClr val="D07137"/>
                </a:solidFill>
                <a:latin typeface="Bebas Neue" panose="020B0606020202050201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72297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148457" y="1372501"/>
            <a:ext cx="10642631" cy="919740"/>
          </a:xfrm>
        </p:spPr>
        <p:txBody>
          <a:bodyPr/>
          <a:lstStyle/>
          <a:p>
            <a:r>
              <a:rPr lang="es-ES_tradnl" sz="6000" cap="none" dirty="0">
                <a:latin typeface="Century Gothic" panose="020B0502020202020204" pitchFamily="34" charset="0"/>
                <a:cs typeface="Arial"/>
              </a:rPr>
              <a:t>Título</a:t>
            </a:r>
            <a:endParaRPr lang="en-US" sz="6000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sz="quarter" idx="14"/>
          </p:nvPr>
        </p:nvSpPr>
        <p:spPr>
          <a:xfrm>
            <a:off x="12148457" y="2492949"/>
            <a:ext cx="10642628" cy="1929725"/>
          </a:xfrm>
        </p:spPr>
        <p:txBody>
          <a:bodyPr/>
          <a:lstStyle/>
          <a:p>
            <a:r>
              <a:rPr lang="es-CO" dirty="0">
                <a:solidFill>
                  <a:schemeClr val="bg1"/>
                </a:solidFill>
                <a:latin typeface="Candara"/>
                <a:cs typeface="Candara"/>
              </a:rPr>
              <a:t>Texto de corrido en la presentación va en gris oscuro, fuente candara. Cuerpo a 36 puntos. Máximo 25 palabras.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1052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1"/>
          <p:cNvGraphicFramePr/>
          <p:nvPr>
            <p:extLst>
              <p:ext uri="{D42A27DB-BD31-4B8C-83A1-F6EECF244321}">
                <p14:modId xmlns:p14="http://schemas.microsoft.com/office/powerpoint/2010/main" val="120807928"/>
              </p:ext>
            </p:extLst>
          </p:nvPr>
        </p:nvGraphicFramePr>
        <p:xfrm>
          <a:off x="-1912377" y="1500962"/>
          <a:ext cx="17191706" cy="114611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Rectangle 12"/>
          <p:cNvSpPr/>
          <p:nvPr/>
        </p:nvSpPr>
        <p:spPr>
          <a:xfrm>
            <a:off x="14850955" y="4268407"/>
            <a:ext cx="664546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0" i="0" dirty="0" err="1" smtClean="0">
                <a:solidFill>
                  <a:schemeClr val="bg1">
                    <a:lumMod val="75000"/>
                  </a:schemeClr>
                </a:solidFill>
                <a:effectLst/>
                <a:latin typeface="Candara" panose="020E0502030303020204" pitchFamily="34" charset="0"/>
              </a:rPr>
              <a:t>Lorem</a:t>
            </a:r>
            <a:r>
              <a:rPr lang="en-US" sz="2000" b="0" i="0" dirty="0" smtClean="0">
                <a:solidFill>
                  <a:schemeClr val="bg1">
                    <a:lumMod val="75000"/>
                  </a:schemeClr>
                </a:solidFill>
                <a:effectLst/>
                <a:latin typeface="Candara" panose="020E0502030303020204" pitchFamily="34" charset="0"/>
              </a:rPr>
              <a:t> </a:t>
            </a:r>
            <a:r>
              <a:rPr lang="en-US" sz="2000" b="0" i="0" dirty="0" err="1" smtClean="0">
                <a:solidFill>
                  <a:schemeClr val="bg1">
                    <a:lumMod val="75000"/>
                  </a:schemeClr>
                </a:solidFill>
                <a:effectLst/>
                <a:latin typeface="Candara" panose="020E0502030303020204" pitchFamily="34" charset="0"/>
              </a:rPr>
              <a:t>ipsum</a:t>
            </a:r>
            <a:r>
              <a:rPr lang="en-US" sz="2000" b="0" i="0" dirty="0" smtClean="0">
                <a:solidFill>
                  <a:schemeClr val="bg1">
                    <a:lumMod val="75000"/>
                  </a:schemeClr>
                </a:solidFill>
                <a:effectLst/>
                <a:latin typeface="Candara" panose="020E0502030303020204" pitchFamily="34" charset="0"/>
              </a:rPr>
              <a:t> dolor sit </a:t>
            </a:r>
            <a:r>
              <a:rPr lang="en-US" sz="2000" b="0" i="0" dirty="0" err="1" smtClean="0">
                <a:solidFill>
                  <a:schemeClr val="bg1">
                    <a:lumMod val="75000"/>
                  </a:schemeClr>
                </a:solidFill>
                <a:effectLst/>
                <a:latin typeface="Candara" panose="020E0502030303020204" pitchFamily="34" charset="0"/>
              </a:rPr>
              <a:t>amet</a:t>
            </a:r>
            <a:r>
              <a:rPr lang="en-US" sz="2000" b="0" i="0" dirty="0" smtClean="0">
                <a:solidFill>
                  <a:schemeClr val="bg1">
                    <a:lumMod val="75000"/>
                  </a:schemeClr>
                </a:solidFill>
                <a:effectLst/>
                <a:latin typeface="Candara" panose="020E0502030303020204" pitchFamily="34" charset="0"/>
              </a:rPr>
              <a:t>, </a:t>
            </a:r>
            <a:r>
              <a:rPr lang="en-US" sz="2000" b="0" i="0" dirty="0" err="1" smtClean="0">
                <a:solidFill>
                  <a:schemeClr val="bg1">
                    <a:lumMod val="75000"/>
                  </a:schemeClr>
                </a:solidFill>
                <a:effectLst/>
                <a:latin typeface="Candara" panose="020E0502030303020204" pitchFamily="34" charset="0"/>
              </a:rPr>
              <a:t>consectetur</a:t>
            </a:r>
            <a:r>
              <a:rPr lang="en-US" sz="2000" b="0" i="0" dirty="0" smtClean="0">
                <a:solidFill>
                  <a:schemeClr val="bg1">
                    <a:lumMod val="75000"/>
                  </a:schemeClr>
                </a:solidFill>
                <a:effectLst/>
                <a:latin typeface="Candara" panose="020E0502030303020204" pitchFamily="34" charset="0"/>
              </a:rPr>
              <a:t> </a:t>
            </a:r>
            <a:r>
              <a:rPr lang="en-US" sz="2000" b="0" i="0" dirty="0" err="1" smtClean="0">
                <a:solidFill>
                  <a:schemeClr val="bg1">
                    <a:lumMod val="75000"/>
                  </a:schemeClr>
                </a:solidFill>
                <a:effectLst/>
                <a:latin typeface="Candara" panose="020E0502030303020204" pitchFamily="34" charset="0"/>
              </a:rPr>
              <a:t>adipiscing</a:t>
            </a:r>
            <a:r>
              <a:rPr lang="en-US" sz="2000" b="0" i="0" dirty="0" smtClean="0">
                <a:solidFill>
                  <a:schemeClr val="bg1">
                    <a:lumMod val="75000"/>
                  </a:schemeClr>
                </a:solidFill>
                <a:effectLst/>
                <a:latin typeface="Candara" panose="020E0502030303020204" pitchFamily="34" charset="0"/>
              </a:rPr>
              <a:t> </a:t>
            </a:r>
            <a:r>
              <a:rPr lang="en-US" sz="2000" b="0" i="0" dirty="0" err="1" smtClean="0">
                <a:solidFill>
                  <a:schemeClr val="bg1">
                    <a:lumMod val="75000"/>
                  </a:schemeClr>
                </a:solidFill>
                <a:effectLst/>
                <a:latin typeface="Candara" panose="020E0502030303020204" pitchFamily="34" charset="0"/>
              </a:rPr>
              <a:t>elit</a:t>
            </a:r>
            <a:r>
              <a:rPr lang="en-US" sz="2000" b="0" i="0" dirty="0" smtClean="0">
                <a:solidFill>
                  <a:schemeClr val="bg1">
                    <a:lumMod val="75000"/>
                  </a:schemeClr>
                </a:solidFill>
                <a:effectLst/>
                <a:latin typeface="Candara" panose="020E0502030303020204" pitchFamily="34" charset="0"/>
              </a:rPr>
              <a:t>. </a:t>
            </a:r>
            <a:r>
              <a:rPr lang="en-US" sz="2000" b="0" i="0" dirty="0" err="1" smtClean="0">
                <a:solidFill>
                  <a:schemeClr val="bg1">
                    <a:lumMod val="75000"/>
                  </a:schemeClr>
                </a:solidFill>
                <a:effectLst/>
                <a:latin typeface="Candara" panose="020E0502030303020204" pitchFamily="34" charset="0"/>
              </a:rPr>
              <a:t>Nunc</a:t>
            </a:r>
            <a:r>
              <a:rPr lang="en-US" sz="2000" b="0" i="0" dirty="0" smtClean="0">
                <a:solidFill>
                  <a:schemeClr val="bg1">
                    <a:lumMod val="75000"/>
                  </a:schemeClr>
                </a:solidFill>
                <a:effectLst/>
                <a:latin typeface="Candara" panose="020E0502030303020204" pitchFamily="34" charset="0"/>
              </a:rPr>
              <a:t> </a:t>
            </a:r>
            <a:r>
              <a:rPr lang="en-US" sz="2000" b="0" i="0" dirty="0" err="1" smtClean="0">
                <a:solidFill>
                  <a:schemeClr val="bg1">
                    <a:lumMod val="75000"/>
                  </a:schemeClr>
                </a:solidFill>
                <a:effectLst/>
                <a:latin typeface="Candara" panose="020E0502030303020204" pitchFamily="34" charset="0"/>
              </a:rPr>
              <a:t>bibendum</a:t>
            </a:r>
            <a:r>
              <a:rPr lang="en-US" sz="2000" b="0" i="0" dirty="0" smtClean="0">
                <a:solidFill>
                  <a:schemeClr val="bg1">
                    <a:lumMod val="75000"/>
                  </a:schemeClr>
                </a:solidFill>
                <a:effectLst/>
                <a:latin typeface="Candara" panose="020E0502030303020204" pitchFamily="34" charset="0"/>
              </a:rPr>
              <a:t> </a:t>
            </a:r>
            <a:r>
              <a:rPr lang="en-US" sz="2000" b="0" i="0" dirty="0" err="1" smtClean="0">
                <a:solidFill>
                  <a:schemeClr val="bg1">
                    <a:lumMod val="75000"/>
                  </a:schemeClr>
                </a:solidFill>
                <a:effectLst/>
                <a:latin typeface="Candara" panose="020E0502030303020204" pitchFamily="34" charset="0"/>
              </a:rPr>
              <a:t>eleifend</a:t>
            </a:r>
            <a:r>
              <a:rPr lang="en-US" sz="2000" b="0" i="0" dirty="0" smtClean="0">
                <a:solidFill>
                  <a:schemeClr val="bg1">
                    <a:lumMod val="75000"/>
                  </a:schemeClr>
                </a:solidFill>
                <a:effectLst/>
                <a:latin typeface="Candara" panose="020E0502030303020204" pitchFamily="34" charset="0"/>
              </a:rPr>
              <a:t> </a:t>
            </a:r>
            <a:r>
              <a:rPr lang="en-US" sz="2000" b="0" i="0" dirty="0" err="1" smtClean="0">
                <a:solidFill>
                  <a:schemeClr val="bg1">
                    <a:lumMod val="75000"/>
                  </a:schemeClr>
                </a:solidFill>
                <a:effectLst/>
                <a:latin typeface="Candara" panose="020E0502030303020204" pitchFamily="34" charset="0"/>
              </a:rPr>
              <a:t>tortor</a:t>
            </a:r>
            <a:r>
              <a:rPr lang="en-US" sz="2000" b="0" i="0" dirty="0" smtClean="0">
                <a:solidFill>
                  <a:schemeClr val="bg1">
                    <a:lumMod val="75000"/>
                  </a:schemeClr>
                </a:solidFill>
                <a:effectLst/>
                <a:latin typeface="Candara" panose="020E0502030303020204" pitchFamily="34" charset="0"/>
              </a:rPr>
              <a:t>, non </a:t>
            </a:r>
            <a:r>
              <a:rPr lang="en-US" sz="2000" b="0" i="0" dirty="0" err="1" smtClean="0">
                <a:solidFill>
                  <a:schemeClr val="bg1">
                    <a:lumMod val="75000"/>
                  </a:schemeClr>
                </a:solidFill>
                <a:effectLst/>
                <a:latin typeface="Candara" panose="020E0502030303020204" pitchFamily="34" charset="0"/>
              </a:rPr>
              <a:t>porta</a:t>
            </a:r>
            <a:r>
              <a:rPr lang="en-US" sz="2000" b="0" i="0" dirty="0" smtClean="0">
                <a:solidFill>
                  <a:schemeClr val="bg1">
                    <a:lumMod val="75000"/>
                  </a:schemeClr>
                </a:solidFill>
                <a:effectLst/>
                <a:latin typeface="Candara" panose="020E0502030303020204" pitchFamily="34" charset="0"/>
              </a:rPr>
              <a:t> </a:t>
            </a:r>
            <a:r>
              <a:rPr lang="en-US" sz="2000" b="0" i="0" dirty="0" err="1" smtClean="0">
                <a:solidFill>
                  <a:schemeClr val="bg1">
                    <a:lumMod val="75000"/>
                  </a:schemeClr>
                </a:solidFill>
                <a:effectLst/>
                <a:latin typeface="Candara" panose="020E0502030303020204" pitchFamily="34" charset="0"/>
              </a:rPr>
              <a:t>justo</a:t>
            </a:r>
            <a:r>
              <a:rPr lang="en-US" sz="2000" b="0" i="0" dirty="0" smtClean="0">
                <a:solidFill>
                  <a:schemeClr val="bg1">
                    <a:lumMod val="75000"/>
                  </a:schemeClr>
                </a:solidFill>
                <a:effectLst/>
                <a:latin typeface="Candara" panose="020E0502030303020204" pitchFamily="34" charset="0"/>
              </a:rPr>
              <a:t> </a:t>
            </a:r>
            <a:r>
              <a:rPr lang="en-US" sz="2000" b="0" i="0" dirty="0" err="1" smtClean="0">
                <a:solidFill>
                  <a:schemeClr val="bg1">
                    <a:lumMod val="75000"/>
                  </a:schemeClr>
                </a:solidFill>
                <a:effectLst/>
                <a:latin typeface="Candara" panose="020E0502030303020204" pitchFamily="34" charset="0"/>
              </a:rPr>
              <a:t>gravida</a:t>
            </a:r>
            <a:r>
              <a:rPr lang="en-US" sz="2000" b="0" i="0" dirty="0" smtClean="0">
                <a:solidFill>
                  <a:schemeClr val="bg1">
                    <a:lumMod val="75000"/>
                  </a:schemeClr>
                </a:solidFill>
                <a:effectLst/>
                <a:latin typeface="Candara" panose="020E0502030303020204" pitchFamily="34" charset="0"/>
              </a:rPr>
              <a:t> </a:t>
            </a:r>
            <a:r>
              <a:rPr lang="en-US" sz="2000" b="0" i="0" dirty="0" err="1" smtClean="0">
                <a:solidFill>
                  <a:schemeClr val="bg1">
                    <a:lumMod val="75000"/>
                  </a:schemeClr>
                </a:solidFill>
                <a:effectLst/>
                <a:latin typeface="Candara" panose="020E0502030303020204" pitchFamily="34" charset="0"/>
              </a:rPr>
              <a:t>posuere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  <a:latin typeface="Candara" panose="020E0502030303020204" pitchFamily="34" charset="0"/>
              </a:rPr>
              <a:t>.</a:t>
            </a:r>
            <a:endParaRPr lang="en-US" sz="2000" b="0" i="0" dirty="0">
              <a:solidFill>
                <a:schemeClr val="bg1">
                  <a:lumMod val="75000"/>
                </a:schemeClr>
              </a:solidFill>
              <a:effectLst/>
              <a:latin typeface="Candara" panose="020E0502030303020204" pitchFamily="34" charset="0"/>
            </a:endParaRPr>
          </a:p>
        </p:txBody>
      </p:sp>
      <p:sp>
        <p:nvSpPr>
          <p:cNvPr id="4" name="TextBox 13"/>
          <p:cNvSpPr txBox="1"/>
          <p:nvPr/>
        </p:nvSpPr>
        <p:spPr>
          <a:xfrm>
            <a:off x="14850957" y="3675945"/>
            <a:ext cx="4923930" cy="558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chemeClr val="bg1">
                    <a:lumMod val="75000"/>
                  </a:schemeClr>
                </a:solidFill>
                <a:latin typeface="Century Gothic" panose="020B0502020202020204" pitchFamily="34" charset="0"/>
              </a:rPr>
              <a:t>Tu</a:t>
            </a:r>
            <a:r>
              <a:rPr lang="en-US" sz="2800" b="1" dirty="0">
                <a:solidFill>
                  <a:schemeClr val="bg1">
                    <a:lumMod val="7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US" sz="2800" b="1" dirty="0" err="1">
                <a:solidFill>
                  <a:schemeClr val="bg1">
                    <a:lumMod val="75000"/>
                  </a:schemeClr>
                </a:solidFill>
                <a:latin typeface="Century Gothic" panose="020B0502020202020204" pitchFamily="34" charset="0"/>
              </a:rPr>
              <a:t>texto</a:t>
            </a:r>
            <a:r>
              <a:rPr lang="en-US" sz="2800" b="1" dirty="0">
                <a:solidFill>
                  <a:schemeClr val="bg1">
                    <a:lumMod val="7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US" sz="2800" b="1" dirty="0" err="1">
                <a:solidFill>
                  <a:schemeClr val="bg1">
                    <a:lumMod val="75000"/>
                  </a:schemeClr>
                </a:solidFill>
                <a:latin typeface="Century Gothic" panose="020B0502020202020204" pitchFamily="34" charset="0"/>
              </a:rPr>
              <a:t>aquí</a:t>
            </a:r>
            <a:endParaRPr lang="en-US" sz="2800" b="1" dirty="0">
              <a:solidFill>
                <a:schemeClr val="bg1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Oval 14"/>
          <p:cNvSpPr/>
          <p:nvPr/>
        </p:nvSpPr>
        <p:spPr>
          <a:xfrm>
            <a:off x="13485349" y="3937520"/>
            <a:ext cx="1131486" cy="1131486"/>
          </a:xfrm>
          <a:prstGeom prst="ellipse">
            <a:avLst/>
          </a:prstGeom>
          <a:solidFill>
            <a:srgbClr val="034E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70189" y="4196290"/>
            <a:ext cx="623895" cy="623895"/>
          </a:xfrm>
          <a:prstGeom prst="rect">
            <a:avLst/>
          </a:prstGeom>
        </p:spPr>
      </p:pic>
      <p:sp>
        <p:nvSpPr>
          <p:cNvPr id="7" name="Rectangle 16"/>
          <p:cNvSpPr/>
          <p:nvPr/>
        </p:nvSpPr>
        <p:spPr>
          <a:xfrm>
            <a:off x="14850959" y="6124779"/>
            <a:ext cx="664546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0" i="0" dirty="0" err="1" smtClean="0">
                <a:solidFill>
                  <a:schemeClr val="bg1">
                    <a:lumMod val="75000"/>
                  </a:schemeClr>
                </a:solidFill>
                <a:effectLst/>
                <a:latin typeface="Candara" panose="020E0502030303020204" pitchFamily="34" charset="0"/>
              </a:rPr>
              <a:t>Lorem</a:t>
            </a:r>
            <a:r>
              <a:rPr lang="en-US" sz="2000" b="0" i="0" dirty="0" smtClean="0">
                <a:solidFill>
                  <a:schemeClr val="bg1">
                    <a:lumMod val="75000"/>
                  </a:schemeClr>
                </a:solidFill>
                <a:effectLst/>
                <a:latin typeface="Candara" panose="020E0502030303020204" pitchFamily="34" charset="0"/>
              </a:rPr>
              <a:t> </a:t>
            </a:r>
            <a:r>
              <a:rPr lang="en-US" sz="2000" b="0" i="0" dirty="0" err="1" smtClean="0">
                <a:solidFill>
                  <a:schemeClr val="bg1">
                    <a:lumMod val="75000"/>
                  </a:schemeClr>
                </a:solidFill>
                <a:effectLst/>
                <a:latin typeface="Candara" panose="020E0502030303020204" pitchFamily="34" charset="0"/>
              </a:rPr>
              <a:t>ipsum</a:t>
            </a:r>
            <a:r>
              <a:rPr lang="en-US" sz="2000" b="0" i="0" dirty="0" smtClean="0">
                <a:solidFill>
                  <a:schemeClr val="bg1">
                    <a:lumMod val="75000"/>
                  </a:schemeClr>
                </a:solidFill>
                <a:effectLst/>
                <a:latin typeface="Candara" panose="020E0502030303020204" pitchFamily="34" charset="0"/>
              </a:rPr>
              <a:t> dolor sit </a:t>
            </a:r>
            <a:r>
              <a:rPr lang="en-US" sz="2000" b="0" i="0" dirty="0" err="1" smtClean="0">
                <a:solidFill>
                  <a:schemeClr val="bg1">
                    <a:lumMod val="75000"/>
                  </a:schemeClr>
                </a:solidFill>
                <a:effectLst/>
                <a:latin typeface="Candara" panose="020E0502030303020204" pitchFamily="34" charset="0"/>
              </a:rPr>
              <a:t>amet</a:t>
            </a:r>
            <a:r>
              <a:rPr lang="en-US" sz="2000" b="0" i="0" dirty="0" smtClean="0">
                <a:solidFill>
                  <a:schemeClr val="bg1">
                    <a:lumMod val="75000"/>
                  </a:schemeClr>
                </a:solidFill>
                <a:effectLst/>
                <a:latin typeface="Candara" panose="020E0502030303020204" pitchFamily="34" charset="0"/>
              </a:rPr>
              <a:t>, </a:t>
            </a:r>
            <a:r>
              <a:rPr lang="en-US" sz="2000" b="0" i="0" dirty="0" err="1" smtClean="0">
                <a:solidFill>
                  <a:schemeClr val="bg1">
                    <a:lumMod val="75000"/>
                  </a:schemeClr>
                </a:solidFill>
                <a:effectLst/>
                <a:latin typeface="Candara" panose="020E0502030303020204" pitchFamily="34" charset="0"/>
              </a:rPr>
              <a:t>consectetur</a:t>
            </a:r>
            <a:r>
              <a:rPr lang="en-US" sz="2000" b="0" i="0" dirty="0" smtClean="0">
                <a:solidFill>
                  <a:schemeClr val="bg1">
                    <a:lumMod val="75000"/>
                  </a:schemeClr>
                </a:solidFill>
                <a:effectLst/>
                <a:latin typeface="Candara" panose="020E0502030303020204" pitchFamily="34" charset="0"/>
              </a:rPr>
              <a:t> </a:t>
            </a:r>
            <a:r>
              <a:rPr lang="en-US" sz="2000" b="0" i="0" dirty="0" err="1" smtClean="0">
                <a:solidFill>
                  <a:schemeClr val="bg1">
                    <a:lumMod val="75000"/>
                  </a:schemeClr>
                </a:solidFill>
                <a:effectLst/>
                <a:latin typeface="Candara" panose="020E0502030303020204" pitchFamily="34" charset="0"/>
              </a:rPr>
              <a:t>adipiscing</a:t>
            </a:r>
            <a:r>
              <a:rPr lang="en-US" sz="2000" b="0" i="0" dirty="0" smtClean="0">
                <a:solidFill>
                  <a:schemeClr val="bg1">
                    <a:lumMod val="75000"/>
                  </a:schemeClr>
                </a:solidFill>
                <a:effectLst/>
                <a:latin typeface="Candara" panose="020E0502030303020204" pitchFamily="34" charset="0"/>
              </a:rPr>
              <a:t> </a:t>
            </a:r>
            <a:r>
              <a:rPr lang="en-US" sz="2000" b="0" i="0" dirty="0" err="1" smtClean="0">
                <a:solidFill>
                  <a:schemeClr val="bg1">
                    <a:lumMod val="75000"/>
                  </a:schemeClr>
                </a:solidFill>
                <a:effectLst/>
                <a:latin typeface="Candara" panose="020E0502030303020204" pitchFamily="34" charset="0"/>
              </a:rPr>
              <a:t>elit</a:t>
            </a:r>
            <a:r>
              <a:rPr lang="en-US" sz="2000" b="0" i="0" dirty="0" smtClean="0">
                <a:solidFill>
                  <a:schemeClr val="bg1">
                    <a:lumMod val="75000"/>
                  </a:schemeClr>
                </a:solidFill>
                <a:effectLst/>
                <a:latin typeface="Candara" panose="020E0502030303020204" pitchFamily="34" charset="0"/>
              </a:rPr>
              <a:t>. </a:t>
            </a:r>
            <a:r>
              <a:rPr lang="en-US" sz="2000" b="0" i="0" dirty="0" err="1" smtClean="0">
                <a:solidFill>
                  <a:schemeClr val="bg1">
                    <a:lumMod val="75000"/>
                  </a:schemeClr>
                </a:solidFill>
                <a:effectLst/>
                <a:latin typeface="Candara" panose="020E0502030303020204" pitchFamily="34" charset="0"/>
              </a:rPr>
              <a:t>Nunc</a:t>
            </a:r>
            <a:r>
              <a:rPr lang="en-US" sz="2000" b="0" i="0" dirty="0" smtClean="0">
                <a:solidFill>
                  <a:schemeClr val="bg1">
                    <a:lumMod val="75000"/>
                  </a:schemeClr>
                </a:solidFill>
                <a:effectLst/>
                <a:latin typeface="Candara" panose="020E0502030303020204" pitchFamily="34" charset="0"/>
              </a:rPr>
              <a:t> </a:t>
            </a:r>
            <a:r>
              <a:rPr lang="en-US" sz="2000" b="0" i="0" dirty="0" err="1" smtClean="0">
                <a:solidFill>
                  <a:schemeClr val="bg1">
                    <a:lumMod val="75000"/>
                  </a:schemeClr>
                </a:solidFill>
                <a:effectLst/>
                <a:latin typeface="Candara" panose="020E0502030303020204" pitchFamily="34" charset="0"/>
              </a:rPr>
              <a:t>bibendum</a:t>
            </a:r>
            <a:r>
              <a:rPr lang="en-US" sz="2000" b="0" i="0" dirty="0" smtClean="0">
                <a:solidFill>
                  <a:schemeClr val="bg1">
                    <a:lumMod val="75000"/>
                  </a:schemeClr>
                </a:solidFill>
                <a:effectLst/>
                <a:latin typeface="Candara" panose="020E0502030303020204" pitchFamily="34" charset="0"/>
              </a:rPr>
              <a:t> </a:t>
            </a:r>
            <a:r>
              <a:rPr lang="en-US" sz="2000" b="0" i="0" dirty="0" err="1" smtClean="0">
                <a:solidFill>
                  <a:schemeClr val="bg1">
                    <a:lumMod val="75000"/>
                  </a:schemeClr>
                </a:solidFill>
                <a:effectLst/>
                <a:latin typeface="Candara" panose="020E0502030303020204" pitchFamily="34" charset="0"/>
              </a:rPr>
              <a:t>eleifend</a:t>
            </a:r>
            <a:r>
              <a:rPr lang="en-US" sz="2000" b="0" i="0" dirty="0" smtClean="0">
                <a:solidFill>
                  <a:schemeClr val="bg1">
                    <a:lumMod val="75000"/>
                  </a:schemeClr>
                </a:solidFill>
                <a:effectLst/>
                <a:latin typeface="Candara" panose="020E0502030303020204" pitchFamily="34" charset="0"/>
              </a:rPr>
              <a:t> </a:t>
            </a:r>
            <a:r>
              <a:rPr lang="en-US" sz="2000" b="0" i="0" dirty="0" err="1" smtClean="0">
                <a:solidFill>
                  <a:schemeClr val="bg1">
                    <a:lumMod val="75000"/>
                  </a:schemeClr>
                </a:solidFill>
                <a:effectLst/>
                <a:latin typeface="Candara" panose="020E0502030303020204" pitchFamily="34" charset="0"/>
              </a:rPr>
              <a:t>tortor</a:t>
            </a:r>
            <a:r>
              <a:rPr lang="en-US" sz="2000" b="0" i="0" dirty="0" smtClean="0">
                <a:solidFill>
                  <a:schemeClr val="bg1">
                    <a:lumMod val="75000"/>
                  </a:schemeClr>
                </a:solidFill>
                <a:effectLst/>
                <a:latin typeface="Candara" panose="020E0502030303020204" pitchFamily="34" charset="0"/>
              </a:rPr>
              <a:t>, non </a:t>
            </a:r>
            <a:r>
              <a:rPr lang="en-US" sz="2000" b="0" i="0" dirty="0" err="1" smtClean="0">
                <a:solidFill>
                  <a:schemeClr val="bg1">
                    <a:lumMod val="75000"/>
                  </a:schemeClr>
                </a:solidFill>
                <a:effectLst/>
                <a:latin typeface="Candara" panose="020E0502030303020204" pitchFamily="34" charset="0"/>
              </a:rPr>
              <a:t>porta</a:t>
            </a:r>
            <a:r>
              <a:rPr lang="en-US" sz="2000" b="0" i="0" dirty="0" smtClean="0">
                <a:solidFill>
                  <a:schemeClr val="bg1">
                    <a:lumMod val="75000"/>
                  </a:schemeClr>
                </a:solidFill>
                <a:effectLst/>
                <a:latin typeface="Candara" panose="020E0502030303020204" pitchFamily="34" charset="0"/>
              </a:rPr>
              <a:t> </a:t>
            </a:r>
            <a:r>
              <a:rPr lang="en-US" sz="2000" b="0" i="0" dirty="0" err="1" smtClean="0">
                <a:solidFill>
                  <a:schemeClr val="bg1">
                    <a:lumMod val="75000"/>
                  </a:schemeClr>
                </a:solidFill>
                <a:effectLst/>
                <a:latin typeface="Candara" panose="020E0502030303020204" pitchFamily="34" charset="0"/>
              </a:rPr>
              <a:t>justo</a:t>
            </a:r>
            <a:r>
              <a:rPr lang="en-US" sz="2000" b="0" i="0" dirty="0" smtClean="0">
                <a:solidFill>
                  <a:schemeClr val="bg1">
                    <a:lumMod val="75000"/>
                  </a:schemeClr>
                </a:solidFill>
                <a:effectLst/>
                <a:latin typeface="Candara" panose="020E0502030303020204" pitchFamily="34" charset="0"/>
              </a:rPr>
              <a:t> </a:t>
            </a:r>
            <a:r>
              <a:rPr lang="en-US" sz="2000" b="0" i="0" dirty="0" err="1" smtClean="0">
                <a:solidFill>
                  <a:schemeClr val="bg1">
                    <a:lumMod val="75000"/>
                  </a:schemeClr>
                </a:solidFill>
                <a:effectLst/>
                <a:latin typeface="Candara" panose="020E0502030303020204" pitchFamily="34" charset="0"/>
              </a:rPr>
              <a:t>gravida</a:t>
            </a:r>
            <a:r>
              <a:rPr lang="en-US" sz="2000" b="0" i="0" dirty="0" smtClean="0">
                <a:solidFill>
                  <a:schemeClr val="bg1">
                    <a:lumMod val="75000"/>
                  </a:schemeClr>
                </a:solidFill>
                <a:effectLst/>
                <a:latin typeface="Candara" panose="020E0502030303020204" pitchFamily="34" charset="0"/>
              </a:rPr>
              <a:t> </a:t>
            </a:r>
            <a:r>
              <a:rPr lang="en-US" sz="2000" b="0" i="0" dirty="0" err="1" smtClean="0">
                <a:solidFill>
                  <a:schemeClr val="bg1">
                    <a:lumMod val="75000"/>
                  </a:schemeClr>
                </a:solidFill>
                <a:effectLst/>
                <a:latin typeface="Candara" panose="020E0502030303020204" pitchFamily="34" charset="0"/>
              </a:rPr>
              <a:t>posuere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  <a:latin typeface="Candara" panose="020E0502030303020204" pitchFamily="34" charset="0"/>
              </a:rPr>
              <a:t>.</a:t>
            </a:r>
            <a:endParaRPr lang="en-US" sz="2000" b="0" i="0" dirty="0">
              <a:solidFill>
                <a:schemeClr val="bg1">
                  <a:lumMod val="75000"/>
                </a:schemeClr>
              </a:solidFill>
              <a:effectLst/>
              <a:latin typeface="Candara" panose="020E0502030303020204" pitchFamily="34" charset="0"/>
            </a:endParaRPr>
          </a:p>
        </p:txBody>
      </p:sp>
      <p:sp>
        <p:nvSpPr>
          <p:cNvPr id="8" name="TextBox 17"/>
          <p:cNvSpPr txBox="1"/>
          <p:nvPr/>
        </p:nvSpPr>
        <p:spPr>
          <a:xfrm>
            <a:off x="14850960" y="5646638"/>
            <a:ext cx="4923930" cy="4918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chemeClr val="bg1">
                    <a:lumMod val="75000"/>
                  </a:schemeClr>
                </a:solidFill>
                <a:latin typeface="Century Gothic" panose="020B0502020202020204" pitchFamily="34" charset="0"/>
              </a:rPr>
              <a:t>Tu</a:t>
            </a:r>
            <a:r>
              <a:rPr lang="en-US" b="1" dirty="0">
                <a:solidFill>
                  <a:schemeClr val="bg1">
                    <a:lumMod val="7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US" b="1" dirty="0" err="1">
                <a:solidFill>
                  <a:schemeClr val="bg1">
                    <a:lumMod val="75000"/>
                  </a:schemeClr>
                </a:solidFill>
                <a:latin typeface="Century Gothic" panose="020B0502020202020204" pitchFamily="34" charset="0"/>
              </a:rPr>
              <a:t>texto</a:t>
            </a:r>
            <a:r>
              <a:rPr lang="en-US" b="1" dirty="0">
                <a:solidFill>
                  <a:schemeClr val="bg1">
                    <a:lumMod val="7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US" b="1" dirty="0" err="1">
                <a:solidFill>
                  <a:schemeClr val="bg1">
                    <a:lumMod val="75000"/>
                  </a:schemeClr>
                </a:solidFill>
                <a:latin typeface="Century Gothic" panose="020B0502020202020204" pitchFamily="34" charset="0"/>
              </a:rPr>
              <a:t>aquí</a:t>
            </a:r>
            <a:endParaRPr lang="en-US" b="1" dirty="0">
              <a:solidFill>
                <a:schemeClr val="bg1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Oval 18"/>
          <p:cNvSpPr/>
          <p:nvPr/>
        </p:nvSpPr>
        <p:spPr>
          <a:xfrm>
            <a:off x="13536343" y="5781309"/>
            <a:ext cx="1120809" cy="1120809"/>
          </a:xfrm>
          <a:prstGeom prst="ellipse">
            <a:avLst/>
          </a:prstGeom>
          <a:solidFill>
            <a:srgbClr val="034E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19"/>
          <p:cNvSpPr/>
          <p:nvPr/>
        </p:nvSpPr>
        <p:spPr>
          <a:xfrm>
            <a:off x="14850958" y="8076160"/>
            <a:ext cx="664546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0" i="0" dirty="0" err="1" smtClean="0">
                <a:solidFill>
                  <a:schemeClr val="bg1">
                    <a:lumMod val="75000"/>
                  </a:schemeClr>
                </a:solidFill>
                <a:effectLst/>
                <a:latin typeface="Candara" panose="020E0502030303020204" pitchFamily="34" charset="0"/>
              </a:rPr>
              <a:t>Lorem</a:t>
            </a:r>
            <a:r>
              <a:rPr lang="en-US" sz="2000" b="0" i="0" dirty="0" smtClean="0">
                <a:solidFill>
                  <a:schemeClr val="bg1">
                    <a:lumMod val="75000"/>
                  </a:schemeClr>
                </a:solidFill>
                <a:effectLst/>
                <a:latin typeface="Candara" panose="020E0502030303020204" pitchFamily="34" charset="0"/>
              </a:rPr>
              <a:t> </a:t>
            </a:r>
            <a:r>
              <a:rPr lang="en-US" sz="2000" b="0" i="0" dirty="0" err="1" smtClean="0">
                <a:solidFill>
                  <a:schemeClr val="bg1">
                    <a:lumMod val="75000"/>
                  </a:schemeClr>
                </a:solidFill>
                <a:effectLst/>
                <a:latin typeface="Candara" panose="020E0502030303020204" pitchFamily="34" charset="0"/>
              </a:rPr>
              <a:t>ipsum</a:t>
            </a:r>
            <a:r>
              <a:rPr lang="en-US" sz="2000" b="0" i="0" dirty="0" smtClean="0">
                <a:solidFill>
                  <a:schemeClr val="bg1">
                    <a:lumMod val="75000"/>
                  </a:schemeClr>
                </a:solidFill>
                <a:effectLst/>
                <a:latin typeface="Candara" panose="020E0502030303020204" pitchFamily="34" charset="0"/>
              </a:rPr>
              <a:t> dolor sit </a:t>
            </a:r>
            <a:r>
              <a:rPr lang="en-US" sz="2000" b="0" i="0" dirty="0" err="1" smtClean="0">
                <a:solidFill>
                  <a:schemeClr val="bg1">
                    <a:lumMod val="75000"/>
                  </a:schemeClr>
                </a:solidFill>
                <a:effectLst/>
                <a:latin typeface="Candara" panose="020E0502030303020204" pitchFamily="34" charset="0"/>
              </a:rPr>
              <a:t>amet</a:t>
            </a:r>
            <a:r>
              <a:rPr lang="en-US" sz="2000" b="0" i="0" dirty="0" smtClean="0">
                <a:solidFill>
                  <a:schemeClr val="bg1">
                    <a:lumMod val="75000"/>
                  </a:schemeClr>
                </a:solidFill>
                <a:effectLst/>
                <a:latin typeface="Candara" panose="020E0502030303020204" pitchFamily="34" charset="0"/>
              </a:rPr>
              <a:t>, </a:t>
            </a:r>
            <a:r>
              <a:rPr lang="en-US" sz="2000" b="0" i="0" dirty="0" err="1" smtClean="0">
                <a:solidFill>
                  <a:schemeClr val="bg1">
                    <a:lumMod val="75000"/>
                  </a:schemeClr>
                </a:solidFill>
                <a:effectLst/>
                <a:latin typeface="Candara" panose="020E0502030303020204" pitchFamily="34" charset="0"/>
              </a:rPr>
              <a:t>consectetur</a:t>
            </a:r>
            <a:r>
              <a:rPr lang="en-US" sz="2000" b="0" i="0" dirty="0" smtClean="0">
                <a:solidFill>
                  <a:schemeClr val="bg1">
                    <a:lumMod val="75000"/>
                  </a:schemeClr>
                </a:solidFill>
                <a:effectLst/>
                <a:latin typeface="Candara" panose="020E0502030303020204" pitchFamily="34" charset="0"/>
              </a:rPr>
              <a:t> </a:t>
            </a:r>
            <a:r>
              <a:rPr lang="en-US" sz="2000" b="0" i="0" dirty="0" err="1" smtClean="0">
                <a:solidFill>
                  <a:schemeClr val="bg1">
                    <a:lumMod val="75000"/>
                  </a:schemeClr>
                </a:solidFill>
                <a:effectLst/>
                <a:latin typeface="Candara" panose="020E0502030303020204" pitchFamily="34" charset="0"/>
              </a:rPr>
              <a:t>adipiscing</a:t>
            </a:r>
            <a:r>
              <a:rPr lang="en-US" sz="2000" b="0" i="0" dirty="0" smtClean="0">
                <a:solidFill>
                  <a:schemeClr val="bg1">
                    <a:lumMod val="75000"/>
                  </a:schemeClr>
                </a:solidFill>
                <a:effectLst/>
                <a:latin typeface="Candara" panose="020E0502030303020204" pitchFamily="34" charset="0"/>
              </a:rPr>
              <a:t> </a:t>
            </a:r>
            <a:r>
              <a:rPr lang="en-US" sz="2000" b="0" i="0" dirty="0" err="1" smtClean="0">
                <a:solidFill>
                  <a:schemeClr val="bg1">
                    <a:lumMod val="75000"/>
                  </a:schemeClr>
                </a:solidFill>
                <a:effectLst/>
                <a:latin typeface="Candara" panose="020E0502030303020204" pitchFamily="34" charset="0"/>
              </a:rPr>
              <a:t>elit</a:t>
            </a:r>
            <a:r>
              <a:rPr lang="en-US" sz="2000" b="0" i="0" dirty="0" smtClean="0">
                <a:solidFill>
                  <a:schemeClr val="bg1">
                    <a:lumMod val="75000"/>
                  </a:schemeClr>
                </a:solidFill>
                <a:effectLst/>
                <a:latin typeface="Candara" panose="020E0502030303020204" pitchFamily="34" charset="0"/>
              </a:rPr>
              <a:t>. </a:t>
            </a:r>
            <a:r>
              <a:rPr lang="en-US" sz="2000" b="0" i="0" dirty="0" err="1" smtClean="0">
                <a:solidFill>
                  <a:schemeClr val="bg1">
                    <a:lumMod val="75000"/>
                  </a:schemeClr>
                </a:solidFill>
                <a:effectLst/>
                <a:latin typeface="Candara" panose="020E0502030303020204" pitchFamily="34" charset="0"/>
              </a:rPr>
              <a:t>Nunc</a:t>
            </a:r>
            <a:r>
              <a:rPr lang="en-US" sz="2000" b="0" i="0" dirty="0" smtClean="0">
                <a:solidFill>
                  <a:schemeClr val="bg1">
                    <a:lumMod val="75000"/>
                  </a:schemeClr>
                </a:solidFill>
                <a:effectLst/>
                <a:latin typeface="Candara" panose="020E0502030303020204" pitchFamily="34" charset="0"/>
              </a:rPr>
              <a:t> </a:t>
            </a:r>
            <a:r>
              <a:rPr lang="en-US" sz="2000" b="0" i="0" dirty="0" err="1" smtClean="0">
                <a:solidFill>
                  <a:schemeClr val="bg1">
                    <a:lumMod val="75000"/>
                  </a:schemeClr>
                </a:solidFill>
                <a:effectLst/>
                <a:latin typeface="Candara" panose="020E0502030303020204" pitchFamily="34" charset="0"/>
              </a:rPr>
              <a:t>bibendum</a:t>
            </a:r>
            <a:r>
              <a:rPr lang="en-US" sz="2000" b="0" i="0" dirty="0" smtClean="0">
                <a:solidFill>
                  <a:schemeClr val="bg1">
                    <a:lumMod val="75000"/>
                  </a:schemeClr>
                </a:solidFill>
                <a:effectLst/>
                <a:latin typeface="Candara" panose="020E0502030303020204" pitchFamily="34" charset="0"/>
              </a:rPr>
              <a:t> </a:t>
            </a:r>
            <a:r>
              <a:rPr lang="en-US" sz="2000" b="0" i="0" dirty="0" err="1" smtClean="0">
                <a:solidFill>
                  <a:schemeClr val="bg1">
                    <a:lumMod val="75000"/>
                  </a:schemeClr>
                </a:solidFill>
                <a:effectLst/>
                <a:latin typeface="Candara" panose="020E0502030303020204" pitchFamily="34" charset="0"/>
              </a:rPr>
              <a:t>eleifend</a:t>
            </a:r>
            <a:r>
              <a:rPr lang="en-US" sz="2000" b="0" i="0" dirty="0" smtClean="0">
                <a:solidFill>
                  <a:schemeClr val="bg1">
                    <a:lumMod val="75000"/>
                  </a:schemeClr>
                </a:solidFill>
                <a:effectLst/>
                <a:latin typeface="Candara" panose="020E0502030303020204" pitchFamily="34" charset="0"/>
              </a:rPr>
              <a:t> </a:t>
            </a:r>
            <a:r>
              <a:rPr lang="en-US" sz="2000" b="0" i="0" dirty="0" err="1" smtClean="0">
                <a:solidFill>
                  <a:schemeClr val="bg1">
                    <a:lumMod val="75000"/>
                  </a:schemeClr>
                </a:solidFill>
                <a:effectLst/>
                <a:latin typeface="Candara" panose="020E0502030303020204" pitchFamily="34" charset="0"/>
              </a:rPr>
              <a:t>tortor</a:t>
            </a:r>
            <a:r>
              <a:rPr lang="en-US" sz="2000" b="0" i="0" dirty="0" smtClean="0">
                <a:solidFill>
                  <a:schemeClr val="bg1">
                    <a:lumMod val="75000"/>
                  </a:schemeClr>
                </a:solidFill>
                <a:effectLst/>
                <a:latin typeface="Candara" panose="020E0502030303020204" pitchFamily="34" charset="0"/>
              </a:rPr>
              <a:t>, non </a:t>
            </a:r>
            <a:r>
              <a:rPr lang="en-US" sz="2000" b="0" i="0" dirty="0" err="1" smtClean="0">
                <a:solidFill>
                  <a:schemeClr val="bg1">
                    <a:lumMod val="75000"/>
                  </a:schemeClr>
                </a:solidFill>
                <a:effectLst/>
                <a:latin typeface="Candara" panose="020E0502030303020204" pitchFamily="34" charset="0"/>
              </a:rPr>
              <a:t>porta</a:t>
            </a:r>
            <a:r>
              <a:rPr lang="en-US" sz="2000" b="0" i="0" dirty="0" smtClean="0">
                <a:solidFill>
                  <a:schemeClr val="bg1">
                    <a:lumMod val="75000"/>
                  </a:schemeClr>
                </a:solidFill>
                <a:effectLst/>
                <a:latin typeface="Candara" panose="020E0502030303020204" pitchFamily="34" charset="0"/>
              </a:rPr>
              <a:t> </a:t>
            </a:r>
            <a:r>
              <a:rPr lang="en-US" sz="2000" b="0" i="0" dirty="0" err="1" smtClean="0">
                <a:solidFill>
                  <a:schemeClr val="bg1">
                    <a:lumMod val="75000"/>
                  </a:schemeClr>
                </a:solidFill>
                <a:effectLst/>
                <a:latin typeface="Candara" panose="020E0502030303020204" pitchFamily="34" charset="0"/>
              </a:rPr>
              <a:t>justo</a:t>
            </a:r>
            <a:r>
              <a:rPr lang="en-US" sz="2000" b="0" i="0" dirty="0" smtClean="0">
                <a:solidFill>
                  <a:schemeClr val="bg1">
                    <a:lumMod val="75000"/>
                  </a:schemeClr>
                </a:solidFill>
                <a:effectLst/>
                <a:latin typeface="Candara" panose="020E0502030303020204" pitchFamily="34" charset="0"/>
              </a:rPr>
              <a:t> </a:t>
            </a:r>
            <a:r>
              <a:rPr lang="en-US" sz="2000" b="0" i="0" dirty="0" err="1" smtClean="0">
                <a:solidFill>
                  <a:schemeClr val="bg1">
                    <a:lumMod val="75000"/>
                  </a:schemeClr>
                </a:solidFill>
                <a:effectLst/>
                <a:latin typeface="Candara" panose="020E0502030303020204" pitchFamily="34" charset="0"/>
              </a:rPr>
              <a:t>gravida</a:t>
            </a:r>
            <a:r>
              <a:rPr lang="en-US" sz="2000" b="0" i="0" dirty="0" smtClean="0">
                <a:solidFill>
                  <a:schemeClr val="bg1">
                    <a:lumMod val="75000"/>
                  </a:schemeClr>
                </a:solidFill>
                <a:effectLst/>
                <a:latin typeface="Candara" panose="020E0502030303020204" pitchFamily="34" charset="0"/>
              </a:rPr>
              <a:t> </a:t>
            </a:r>
            <a:r>
              <a:rPr lang="en-US" sz="2000" b="0" i="0" dirty="0" err="1" smtClean="0">
                <a:solidFill>
                  <a:schemeClr val="bg1">
                    <a:lumMod val="75000"/>
                  </a:schemeClr>
                </a:solidFill>
                <a:effectLst/>
                <a:latin typeface="Candara" panose="020E0502030303020204" pitchFamily="34" charset="0"/>
              </a:rPr>
              <a:t>posuere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  <a:latin typeface="Candara" panose="020E0502030303020204" pitchFamily="34" charset="0"/>
              </a:rPr>
              <a:t>.</a:t>
            </a:r>
            <a:endParaRPr lang="en-US" sz="2000" b="0" i="0" dirty="0">
              <a:solidFill>
                <a:schemeClr val="bg1">
                  <a:lumMod val="75000"/>
                </a:schemeClr>
              </a:solidFill>
              <a:effectLst/>
              <a:latin typeface="Candara" panose="020E0502030303020204" pitchFamily="34" charset="0"/>
            </a:endParaRPr>
          </a:p>
        </p:txBody>
      </p:sp>
      <p:sp>
        <p:nvSpPr>
          <p:cNvPr id="11" name="TextBox 20"/>
          <p:cNvSpPr txBox="1"/>
          <p:nvPr/>
        </p:nvSpPr>
        <p:spPr>
          <a:xfrm>
            <a:off x="14850959" y="7501767"/>
            <a:ext cx="4923930" cy="4918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chemeClr val="bg1">
                    <a:lumMod val="75000"/>
                  </a:schemeClr>
                </a:solidFill>
                <a:latin typeface="Century Gothic" panose="020B0502020202020204" pitchFamily="34" charset="0"/>
              </a:rPr>
              <a:t>Tu</a:t>
            </a:r>
            <a:r>
              <a:rPr lang="en-US" b="1" dirty="0">
                <a:solidFill>
                  <a:schemeClr val="bg1">
                    <a:lumMod val="7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US" b="1" dirty="0" err="1">
                <a:solidFill>
                  <a:schemeClr val="bg1">
                    <a:lumMod val="75000"/>
                  </a:schemeClr>
                </a:solidFill>
                <a:latin typeface="Century Gothic" panose="020B0502020202020204" pitchFamily="34" charset="0"/>
              </a:rPr>
              <a:t>texto</a:t>
            </a:r>
            <a:r>
              <a:rPr lang="en-US" b="1" dirty="0">
                <a:solidFill>
                  <a:schemeClr val="bg1">
                    <a:lumMod val="7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US" b="1" dirty="0" err="1">
                <a:solidFill>
                  <a:schemeClr val="bg1">
                    <a:lumMod val="75000"/>
                  </a:schemeClr>
                </a:solidFill>
                <a:latin typeface="Century Gothic" panose="020B0502020202020204" pitchFamily="34" charset="0"/>
              </a:rPr>
              <a:t>aquí</a:t>
            </a:r>
            <a:endParaRPr lang="en-US" b="1" dirty="0">
              <a:solidFill>
                <a:schemeClr val="bg1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2" name="Oval 21"/>
          <p:cNvSpPr/>
          <p:nvPr/>
        </p:nvSpPr>
        <p:spPr>
          <a:xfrm>
            <a:off x="13536343" y="7481445"/>
            <a:ext cx="1120809" cy="1120809"/>
          </a:xfrm>
          <a:prstGeom prst="ellipse">
            <a:avLst/>
          </a:prstGeom>
          <a:solidFill>
            <a:srgbClr val="E691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22"/>
          <p:cNvSpPr/>
          <p:nvPr/>
        </p:nvSpPr>
        <p:spPr>
          <a:xfrm>
            <a:off x="14850957" y="9928868"/>
            <a:ext cx="664546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0" i="0" dirty="0" err="1" smtClean="0">
                <a:solidFill>
                  <a:schemeClr val="bg1">
                    <a:lumMod val="75000"/>
                  </a:schemeClr>
                </a:solidFill>
                <a:effectLst/>
                <a:latin typeface="Candara" panose="020E0502030303020204" pitchFamily="34" charset="0"/>
              </a:rPr>
              <a:t>Lorem</a:t>
            </a:r>
            <a:r>
              <a:rPr lang="en-US" sz="2000" b="0" i="0" dirty="0" smtClean="0">
                <a:solidFill>
                  <a:schemeClr val="bg1">
                    <a:lumMod val="75000"/>
                  </a:schemeClr>
                </a:solidFill>
                <a:effectLst/>
                <a:latin typeface="Candara" panose="020E0502030303020204" pitchFamily="34" charset="0"/>
              </a:rPr>
              <a:t> </a:t>
            </a:r>
            <a:r>
              <a:rPr lang="en-US" sz="2000" b="0" i="0" dirty="0" err="1" smtClean="0">
                <a:solidFill>
                  <a:schemeClr val="bg1">
                    <a:lumMod val="75000"/>
                  </a:schemeClr>
                </a:solidFill>
                <a:effectLst/>
                <a:latin typeface="Candara" panose="020E0502030303020204" pitchFamily="34" charset="0"/>
              </a:rPr>
              <a:t>ipsum</a:t>
            </a:r>
            <a:r>
              <a:rPr lang="en-US" sz="2000" b="0" i="0" dirty="0" smtClean="0">
                <a:solidFill>
                  <a:schemeClr val="bg1">
                    <a:lumMod val="75000"/>
                  </a:schemeClr>
                </a:solidFill>
                <a:effectLst/>
                <a:latin typeface="Candara" panose="020E0502030303020204" pitchFamily="34" charset="0"/>
              </a:rPr>
              <a:t> dolor sit </a:t>
            </a:r>
            <a:r>
              <a:rPr lang="en-US" sz="2000" b="0" i="0" dirty="0" err="1" smtClean="0">
                <a:solidFill>
                  <a:schemeClr val="bg1">
                    <a:lumMod val="75000"/>
                  </a:schemeClr>
                </a:solidFill>
                <a:effectLst/>
                <a:latin typeface="Candara" panose="020E0502030303020204" pitchFamily="34" charset="0"/>
              </a:rPr>
              <a:t>amet</a:t>
            </a:r>
            <a:r>
              <a:rPr lang="en-US" sz="2000" b="0" i="0" dirty="0" smtClean="0">
                <a:solidFill>
                  <a:schemeClr val="bg1">
                    <a:lumMod val="75000"/>
                  </a:schemeClr>
                </a:solidFill>
                <a:effectLst/>
                <a:latin typeface="Candara" panose="020E0502030303020204" pitchFamily="34" charset="0"/>
              </a:rPr>
              <a:t>, </a:t>
            </a:r>
            <a:r>
              <a:rPr lang="en-US" sz="2000" b="0" i="0" dirty="0" err="1" smtClean="0">
                <a:solidFill>
                  <a:schemeClr val="bg1">
                    <a:lumMod val="75000"/>
                  </a:schemeClr>
                </a:solidFill>
                <a:effectLst/>
                <a:latin typeface="Candara" panose="020E0502030303020204" pitchFamily="34" charset="0"/>
              </a:rPr>
              <a:t>consectetur</a:t>
            </a:r>
            <a:r>
              <a:rPr lang="en-US" sz="2000" b="0" i="0" dirty="0" smtClean="0">
                <a:solidFill>
                  <a:schemeClr val="bg1">
                    <a:lumMod val="75000"/>
                  </a:schemeClr>
                </a:solidFill>
                <a:effectLst/>
                <a:latin typeface="Candara" panose="020E0502030303020204" pitchFamily="34" charset="0"/>
              </a:rPr>
              <a:t> </a:t>
            </a:r>
            <a:r>
              <a:rPr lang="en-US" sz="2000" b="0" i="0" dirty="0" err="1" smtClean="0">
                <a:solidFill>
                  <a:schemeClr val="bg1">
                    <a:lumMod val="75000"/>
                  </a:schemeClr>
                </a:solidFill>
                <a:effectLst/>
                <a:latin typeface="Candara" panose="020E0502030303020204" pitchFamily="34" charset="0"/>
              </a:rPr>
              <a:t>adipiscing</a:t>
            </a:r>
            <a:r>
              <a:rPr lang="en-US" sz="2000" b="0" i="0" dirty="0" smtClean="0">
                <a:solidFill>
                  <a:schemeClr val="bg1">
                    <a:lumMod val="75000"/>
                  </a:schemeClr>
                </a:solidFill>
                <a:effectLst/>
                <a:latin typeface="Candara" panose="020E0502030303020204" pitchFamily="34" charset="0"/>
              </a:rPr>
              <a:t> </a:t>
            </a:r>
            <a:r>
              <a:rPr lang="en-US" sz="2000" b="0" i="0" dirty="0" err="1" smtClean="0">
                <a:solidFill>
                  <a:schemeClr val="bg1">
                    <a:lumMod val="75000"/>
                  </a:schemeClr>
                </a:solidFill>
                <a:effectLst/>
                <a:latin typeface="Candara" panose="020E0502030303020204" pitchFamily="34" charset="0"/>
              </a:rPr>
              <a:t>elit</a:t>
            </a:r>
            <a:r>
              <a:rPr lang="en-US" sz="2000" b="0" i="0" dirty="0" smtClean="0">
                <a:solidFill>
                  <a:schemeClr val="bg1">
                    <a:lumMod val="75000"/>
                  </a:schemeClr>
                </a:solidFill>
                <a:effectLst/>
                <a:latin typeface="Candara" panose="020E0502030303020204" pitchFamily="34" charset="0"/>
              </a:rPr>
              <a:t>. </a:t>
            </a:r>
            <a:r>
              <a:rPr lang="en-US" sz="2000" b="0" i="0" dirty="0" err="1" smtClean="0">
                <a:solidFill>
                  <a:schemeClr val="bg1">
                    <a:lumMod val="75000"/>
                  </a:schemeClr>
                </a:solidFill>
                <a:effectLst/>
                <a:latin typeface="Candara" panose="020E0502030303020204" pitchFamily="34" charset="0"/>
              </a:rPr>
              <a:t>Nunc</a:t>
            </a:r>
            <a:r>
              <a:rPr lang="en-US" sz="2000" b="0" i="0" dirty="0" smtClean="0">
                <a:solidFill>
                  <a:schemeClr val="bg1">
                    <a:lumMod val="75000"/>
                  </a:schemeClr>
                </a:solidFill>
                <a:effectLst/>
                <a:latin typeface="Candara" panose="020E0502030303020204" pitchFamily="34" charset="0"/>
              </a:rPr>
              <a:t> </a:t>
            </a:r>
            <a:r>
              <a:rPr lang="en-US" sz="2000" b="0" i="0" dirty="0" err="1" smtClean="0">
                <a:solidFill>
                  <a:schemeClr val="bg1">
                    <a:lumMod val="75000"/>
                  </a:schemeClr>
                </a:solidFill>
                <a:effectLst/>
                <a:latin typeface="Candara" panose="020E0502030303020204" pitchFamily="34" charset="0"/>
              </a:rPr>
              <a:t>bibendum</a:t>
            </a:r>
            <a:r>
              <a:rPr lang="en-US" sz="2000" b="0" i="0" dirty="0" smtClean="0">
                <a:solidFill>
                  <a:schemeClr val="bg1">
                    <a:lumMod val="75000"/>
                  </a:schemeClr>
                </a:solidFill>
                <a:effectLst/>
                <a:latin typeface="Candara" panose="020E0502030303020204" pitchFamily="34" charset="0"/>
              </a:rPr>
              <a:t> </a:t>
            </a:r>
            <a:r>
              <a:rPr lang="en-US" sz="2000" b="0" i="0" dirty="0" err="1" smtClean="0">
                <a:solidFill>
                  <a:schemeClr val="bg1">
                    <a:lumMod val="75000"/>
                  </a:schemeClr>
                </a:solidFill>
                <a:effectLst/>
                <a:latin typeface="Candara" panose="020E0502030303020204" pitchFamily="34" charset="0"/>
              </a:rPr>
              <a:t>eleifend</a:t>
            </a:r>
            <a:r>
              <a:rPr lang="en-US" sz="2000" b="0" i="0" dirty="0" smtClean="0">
                <a:solidFill>
                  <a:schemeClr val="bg1">
                    <a:lumMod val="75000"/>
                  </a:schemeClr>
                </a:solidFill>
                <a:effectLst/>
                <a:latin typeface="Candara" panose="020E0502030303020204" pitchFamily="34" charset="0"/>
              </a:rPr>
              <a:t> </a:t>
            </a:r>
            <a:r>
              <a:rPr lang="en-US" sz="2000" b="0" i="0" dirty="0" err="1" smtClean="0">
                <a:solidFill>
                  <a:schemeClr val="bg1">
                    <a:lumMod val="75000"/>
                  </a:schemeClr>
                </a:solidFill>
                <a:effectLst/>
                <a:latin typeface="Candara" panose="020E0502030303020204" pitchFamily="34" charset="0"/>
              </a:rPr>
              <a:t>tortor</a:t>
            </a:r>
            <a:r>
              <a:rPr lang="en-US" sz="2000" b="0" i="0" dirty="0" smtClean="0">
                <a:solidFill>
                  <a:schemeClr val="bg1">
                    <a:lumMod val="75000"/>
                  </a:schemeClr>
                </a:solidFill>
                <a:effectLst/>
                <a:latin typeface="Candara" panose="020E0502030303020204" pitchFamily="34" charset="0"/>
              </a:rPr>
              <a:t>, non </a:t>
            </a:r>
            <a:r>
              <a:rPr lang="en-US" sz="2000" b="0" i="0" dirty="0" err="1" smtClean="0">
                <a:solidFill>
                  <a:schemeClr val="bg1">
                    <a:lumMod val="75000"/>
                  </a:schemeClr>
                </a:solidFill>
                <a:effectLst/>
                <a:latin typeface="Candara" panose="020E0502030303020204" pitchFamily="34" charset="0"/>
              </a:rPr>
              <a:t>porta</a:t>
            </a:r>
            <a:r>
              <a:rPr lang="en-US" sz="2000" b="0" i="0" dirty="0" smtClean="0">
                <a:solidFill>
                  <a:schemeClr val="bg1">
                    <a:lumMod val="75000"/>
                  </a:schemeClr>
                </a:solidFill>
                <a:effectLst/>
                <a:latin typeface="Candara" panose="020E0502030303020204" pitchFamily="34" charset="0"/>
              </a:rPr>
              <a:t> </a:t>
            </a:r>
            <a:r>
              <a:rPr lang="en-US" sz="2000" b="0" i="0" dirty="0" err="1" smtClean="0">
                <a:solidFill>
                  <a:schemeClr val="bg1">
                    <a:lumMod val="75000"/>
                  </a:schemeClr>
                </a:solidFill>
                <a:effectLst/>
                <a:latin typeface="Candara" panose="020E0502030303020204" pitchFamily="34" charset="0"/>
              </a:rPr>
              <a:t>justo</a:t>
            </a:r>
            <a:r>
              <a:rPr lang="en-US" sz="2000" b="0" i="0" dirty="0" smtClean="0">
                <a:solidFill>
                  <a:schemeClr val="bg1">
                    <a:lumMod val="75000"/>
                  </a:schemeClr>
                </a:solidFill>
                <a:effectLst/>
                <a:latin typeface="Candara" panose="020E0502030303020204" pitchFamily="34" charset="0"/>
              </a:rPr>
              <a:t> </a:t>
            </a:r>
            <a:r>
              <a:rPr lang="en-US" sz="2000" b="0" i="0" dirty="0" err="1" smtClean="0">
                <a:solidFill>
                  <a:schemeClr val="bg1">
                    <a:lumMod val="75000"/>
                  </a:schemeClr>
                </a:solidFill>
                <a:effectLst/>
                <a:latin typeface="Candara" panose="020E0502030303020204" pitchFamily="34" charset="0"/>
              </a:rPr>
              <a:t>gravida</a:t>
            </a:r>
            <a:r>
              <a:rPr lang="en-US" sz="2000" b="0" i="0" dirty="0" smtClean="0">
                <a:solidFill>
                  <a:schemeClr val="bg1">
                    <a:lumMod val="75000"/>
                  </a:schemeClr>
                </a:solidFill>
                <a:effectLst/>
                <a:latin typeface="Candara" panose="020E0502030303020204" pitchFamily="34" charset="0"/>
              </a:rPr>
              <a:t> </a:t>
            </a:r>
            <a:r>
              <a:rPr lang="en-US" sz="2000" b="0" i="0" dirty="0" err="1" smtClean="0">
                <a:solidFill>
                  <a:schemeClr val="bg1">
                    <a:lumMod val="75000"/>
                  </a:schemeClr>
                </a:solidFill>
                <a:effectLst/>
                <a:latin typeface="Candara" panose="020E0502030303020204" pitchFamily="34" charset="0"/>
              </a:rPr>
              <a:t>posuere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  <a:latin typeface="Candara" panose="020E0502030303020204" pitchFamily="34" charset="0"/>
              </a:rPr>
              <a:t>.</a:t>
            </a:r>
            <a:endParaRPr lang="en-US" sz="2000" b="0" i="0" dirty="0">
              <a:solidFill>
                <a:schemeClr val="bg1">
                  <a:lumMod val="75000"/>
                </a:schemeClr>
              </a:solidFill>
              <a:effectLst/>
              <a:latin typeface="Candara" panose="020E0502030303020204" pitchFamily="34" charset="0"/>
            </a:endParaRPr>
          </a:p>
        </p:txBody>
      </p:sp>
      <p:sp>
        <p:nvSpPr>
          <p:cNvPr id="14" name="TextBox 23"/>
          <p:cNvSpPr txBox="1"/>
          <p:nvPr/>
        </p:nvSpPr>
        <p:spPr>
          <a:xfrm>
            <a:off x="14850958" y="9338433"/>
            <a:ext cx="4923930" cy="4918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chemeClr val="bg1">
                    <a:lumMod val="75000"/>
                  </a:schemeClr>
                </a:solidFill>
                <a:latin typeface="Century Gothic" panose="020B0502020202020204" pitchFamily="34" charset="0"/>
              </a:rPr>
              <a:t>Tu</a:t>
            </a:r>
            <a:r>
              <a:rPr lang="en-US" b="1" dirty="0">
                <a:solidFill>
                  <a:schemeClr val="bg1">
                    <a:lumMod val="7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US" b="1" dirty="0" err="1">
                <a:solidFill>
                  <a:schemeClr val="bg1">
                    <a:lumMod val="75000"/>
                  </a:schemeClr>
                </a:solidFill>
                <a:latin typeface="Century Gothic" panose="020B0502020202020204" pitchFamily="34" charset="0"/>
              </a:rPr>
              <a:t>texto</a:t>
            </a:r>
            <a:r>
              <a:rPr lang="en-US" b="1" dirty="0">
                <a:solidFill>
                  <a:schemeClr val="bg1">
                    <a:lumMod val="7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US" b="1" dirty="0" err="1">
                <a:solidFill>
                  <a:schemeClr val="bg1">
                    <a:lumMod val="75000"/>
                  </a:schemeClr>
                </a:solidFill>
                <a:latin typeface="Century Gothic" panose="020B0502020202020204" pitchFamily="34" charset="0"/>
              </a:rPr>
              <a:t>aquí</a:t>
            </a:r>
            <a:endParaRPr lang="en-US" b="1" dirty="0">
              <a:solidFill>
                <a:schemeClr val="bg1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Oval 24"/>
          <p:cNvSpPr/>
          <p:nvPr/>
        </p:nvSpPr>
        <p:spPr>
          <a:xfrm>
            <a:off x="13512109" y="9309922"/>
            <a:ext cx="1177126" cy="1177126"/>
          </a:xfrm>
          <a:prstGeom prst="ellipse">
            <a:avLst/>
          </a:prstGeom>
          <a:solidFill>
            <a:srgbClr val="F26F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7731" y="6037621"/>
            <a:ext cx="576353" cy="576353"/>
          </a:xfrm>
          <a:prstGeom prst="rect">
            <a:avLst/>
          </a:prstGeom>
        </p:spPr>
      </p:pic>
      <p:pic>
        <p:nvPicPr>
          <p:cNvPr id="17" name="Picture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40349" y="7724215"/>
            <a:ext cx="669777" cy="669777"/>
          </a:xfrm>
          <a:prstGeom prst="rect">
            <a:avLst/>
          </a:prstGeom>
        </p:spPr>
      </p:pic>
      <p:pic>
        <p:nvPicPr>
          <p:cNvPr id="18" name="Picture 2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85647" y="9616974"/>
            <a:ext cx="626060" cy="626060"/>
          </a:xfrm>
          <a:prstGeom prst="rect">
            <a:avLst/>
          </a:prstGeom>
        </p:spPr>
      </p:pic>
      <p:sp>
        <p:nvSpPr>
          <p:cNvPr id="24" name="TextBox 15"/>
          <p:cNvSpPr txBox="1"/>
          <p:nvPr/>
        </p:nvSpPr>
        <p:spPr>
          <a:xfrm>
            <a:off x="16706861" y="1768311"/>
            <a:ext cx="2215670" cy="1002839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>
              <a:lnSpc>
                <a:spcPts val="7060"/>
              </a:lnSpc>
            </a:pPr>
            <a:r>
              <a:rPr lang="en-US" sz="6000" b="1" spc="200" dirty="0" err="1" smtClean="0">
                <a:solidFill>
                  <a:srgbClr val="092561"/>
                </a:solidFill>
                <a:latin typeface="Century Gothic" panose="020B0502020202020204" pitchFamily="34" charset="0"/>
                <a:ea typeface="Montserrat" charset="0"/>
                <a:cs typeface="Montserrat" charset="0"/>
              </a:rPr>
              <a:t>Título</a:t>
            </a:r>
            <a:endParaRPr lang="en-US" sz="6000" b="1" spc="200" dirty="0">
              <a:solidFill>
                <a:srgbClr val="092561"/>
              </a:solidFill>
              <a:latin typeface="Century Gothic" panose="020B0502020202020204" pitchFamily="34" charset="0"/>
              <a:ea typeface="Montserrat" charset="0"/>
              <a:cs typeface="Montserrat" charset="0"/>
            </a:endParaRPr>
          </a:p>
        </p:txBody>
      </p:sp>
      <p:cxnSp>
        <p:nvCxnSpPr>
          <p:cNvPr id="25" name="Straight Connector 16"/>
          <p:cNvCxnSpPr/>
          <p:nvPr/>
        </p:nvCxnSpPr>
        <p:spPr>
          <a:xfrm>
            <a:off x="16756163" y="3064640"/>
            <a:ext cx="2281380" cy="0"/>
          </a:xfrm>
          <a:prstGeom prst="line">
            <a:avLst/>
          </a:prstGeom>
          <a:ln w="76200">
            <a:solidFill>
              <a:srgbClr val="09256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77277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  <p:bldP spid="5" grpId="0" animBg="1"/>
      <p:bldP spid="9" grpId="0" animBg="1"/>
      <p:bldP spid="12" grpId="0" animBg="1"/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uadroTexto 8"/>
          <p:cNvSpPr txBox="1"/>
          <p:nvPr/>
        </p:nvSpPr>
        <p:spPr>
          <a:xfrm>
            <a:off x="7676451" y="8532690"/>
            <a:ext cx="10134907" cy="1668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5333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LIDERAZGO</a:t>
            </a:r>
            <a:r>
              <a:rPr lang="es-ES" sz="8533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s-ES" sz="5333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REGIONAL</a:t>
            </a:r>
          </a:p>
        </p:txBody>
      </p:sp>
      <p:sp>
        <p:nvSpPr>
          <p:cNvPr id="6" name="Rectángulo 5"/>
          <p:cNvSpPr/>
          <p:nvPr/>
        </p:nvSpPr>
        <p:spPr>
          <a:xfrm>
            <a:off x="7965209" y="1021846"/>
            <a:ext cx="7322838" cy="5618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800" dirty="0">
                <a:solidFill>
                  <a:srgbClr val="FF0000"/>
                </a:solidFill>
                <a:latin typeface="+mj-lt"/>
              </a:rPr>
              <a:t>Diapositiva de cierre. No la debes modificar. 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9985" y="3255336"/>
            <a:ext cx="7304029" cy="7205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561998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posición de imagen 4"/>
          <p:cNvSpPr>
            <a:spLocks noGrp="1"/>
          </p:cNvSpPr>
          <p:nvPr>
            <p:ph type="pic" sz="quarter" idx="41"/>
          </p:nvPr>
        </p:nvSpPr>
        <p:spPr/>
      </p:sp>
      <p:sp>
        <p:nvSpPr>
          <p:cNvPr id="3" name="Marcador de texto 2"/>
          <p:cNvSpPr>
            <a:spLocks noGrp="1"/>
          </p:cNvSpPr>
          <p:nvPr>
            <p:ph type="body" sz="quarter" idx="4294967295"/>
          </p:nvPr>
        </p:nvSpPr>
        <p:spPr>
          <a:xfrm>
            <a:off x="13168313" y="5262563"/>
            <a:ext cx="11215687" cy="2139950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es-CO" sz="3600" dirty="0">
                <a:solidFill>
                  <a:schemeClr val="bg1"/>
                </a:solidFill>
                <a:latin typeface="Candara"/>
                <a:cs typeface="Candara"/>
              </a:rPr>
              <a:t>Texto de corrido en la presentación va en gris oscuro, fuente candara. Cuerpo a </a:t>
            </a:r>
            <a:r>
              <a:rPr lang="es-CO" sz="3600" dirty="0" smtClean="0">
                <a:solidFill>
                  <a:schemeClr val="bg1"/>
                </a:solidFill>
                <a:latin typeface="Candara"/>
                <a:cs typeface="Candara"/>
              </a:rPr>
              <a:t>36 </a:t>
            </a:r>
            <a:r>
              <a:rPr lang="es-CO" sz="3600" dirty="0">
                <a:solidFill>
                  <a:schemeClr val="bg1"/>
                </a:solidFill>
                <a:latin typeface="Candara"/>
                <a:cs typeface="Candara"/>
              </a:rPr>
              <a:t>puntos. Máximo 25 palabras. </a:t>
            </a:r>
          </a:p>
          <a:p>
            <a:endParaRPr lang="en-US" dirty="0"/>
          </a:p>
        </p:txBody>
      </p:sp>
      <p:sp>
        <p:nvSpPr>
          <p:cNvPr id="4" name="Rectángulo 3"/>
          <p:cNvSpPr/>
          <p:nvPr/>
        </p:nvSpPr>
        <p:spPr>
          <a:xfrm>
            <a:off x="13168313" y="7995192"/>
            <a:ext cx="10377486" cy="18651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>
                <a:solidFill>
                  <a:srgbClr val="B16436"/>
                </a:solidFill>
                <a:latin typeface="+mj-lt"/>
              </a:rPr>
              <a:t>Puedes usar fotos, gráficos, tablas, infografías de buena resolución. Eso si, </a:t>
            </a:r>
            <a:r>
              <a:rPr lang="es-ES" b="1" dirty="0">
                <a:solidFill>
                  <a:srgbClr val="B16436"/>
                </a:solidFill>
                <a:latin typeface="+mj-lt"/>
              </a:rPr>
              <a:t>mucho ojo </a:t>
            </a:r>
            <a:r>
              <a:rPr lang="es-ES" dirty="0">
                <a:solidFill>
                  <a:srgbClr val="B16436"/>
                </a:solidFill>
                <a:latin typeface="+mj-lt"/>
              </a:rPr>
              <a:t>con usar fotografías de baja resolución, que no comuniquen o que tengan marcas de derecho de autor. Nos podemos meter en problemas. </a:t>
            </a:r>
          </a:p>
        </p:txBody>
      </p:sp>
      <p:sp>
        <p:nvSpPr>
          <p:cNvPr id="6" name="TextBox 18"/>
          <p:cNvSpPr txBox="1"/>
          <p:nvPr/>
        </p:nvSpPr>
        <p:spPr>
          <a:xfrm>
            <a:off x="13182624" y="3128440"/>
            <a:ext cx="2215670" cy="1002839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>
              <a:lnSpc>
                <a:spcPts val="7060"/>
              </a:lnSpc>
            </a:pPr>
            <a:r>
              <a:rPr lang="en-US" sz="6000" b="1" spc="200" dirty="0" err="1" smtClean="0">
                <a:solidFill>
                  <a:srgbClr val="092561"/>
                </a:solidFill>
                <a:latin typeface="Century Gothic" panose="020B0502020202020204" pitchFamily="34" charset="0"/>
                <a:ea typeface="Montserrat" charset="0"/>
                <a:cs typeface="Montserrat" charset="0"/>
              </a:rPr>
              <a:t>Título</a:t>
            </a:r>
            <a:endParaRPr lang="en-US" sz="6000" b="1" spc="200" dirty="0">
              <a:solidFill>
                <a:srgbClr val="092561"/>
              </a:solidFill>
              <a:latin typeface="Century Gothic" panose="020B0502020202020204" pitchFamily="34" charset="0"/>
              <a:ea typeface="Montserrat" charset="0"/>
              <a:cs typeface="Montserrat" charset="0"/>
            </a:endParaRPr>
          </a:p>
        </p:txBody>
      </p:sp>
      <p:sp>
        <p:nvSpPr>
          <p:cNvPr id="7" name="TextBox 22"/>
          <p:cNvSpPr txBox="1"/>
          <p:nvPr/>
        </p:nvSpPr>
        <p:spPr>
          <a:xfrm>
            <a:off x="13235406" y="4155609"/>
            <a:ext cx="5889753" cy="535531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s-MX" spc="600" dirty="0">
                <a:solidFill>
                  <a:schemeClr val="tx1">
                    <a:lumMod val="50000"/>
                  </a:schemeClr>
                </a:solidFill>
                <a:latin typeface="Century Gothic" panose="020B0502020202020204" pitchFamily="34" charset="0"/>
                <a:ea typeface="Montserrat" charset="0"/>
                <a:cs typeface="Montserrat" charset="0"/>
              </a:rPr>
              <a:t>Coloque su </a:t>
            </a:r>
            <a:r>
              <a:rPr lang="es-MX" spc="600" dirty="0" smtClean="0">
                <a:solidFill>
                  <a:schemeClr val="tx1">
                    <a:lumMod val="50000"/>
                  </a:schemeClr>
                </a:solidFill>
                <a:latin typeface="Century Gothic" panose="020B0502020202020204" pitchFamily="34" charset="0"/>
                <a:ea typeface="Montserrat" charset="0"/>
                <a:cs typeface="Montserrat" charset="0"/>
              </a:rPr>
              <a:t>subtítulo </a:t>
            </a:r>
            <a:r>
              <a:rPr lang="es-MX" spc="600" dirty="0">
                <a:solidFill>
                  <a:schemeClr val="tx1">
                    <a:lumMod val="50000"/>
                  </a:schemeClr>
                </a:solidFill>
                <a:latin typeface="Century Gothic" panose="020B0502020202020204" pitchFamily="34" charset="0"/>
                <a:ea typeface="Montserrat" charset="0"/>
                <a:cs typeface="Montserrat" charset="0"/>
              </a:rPr>
              <a:t>aquí</a:t>
            </a:r>
            <a:endParaRPr lang="en-US" spc="600" dirty="0">
              <a:solidFill>
                <a:schemeClr val="tx1">
                  <a:lumMod val="50000"/>
                </a:schemeClr>
              </a:solidFill>
              <a:latin typeface="Century Gothic" panose="020B0502020202020204" pitchFamily="34" charset="0"/>
              <a:ea typeface="Montserrat" charset="0"/>
              <a:cs typeface="Montserrat" charset="0"/>
            </a:endParaRPr>
          </a:p>
        </p:txBody>
      </p:sp>
      <p:cxnSp>
        <p:nvCxnSpPr>
          <p:cNvPr id="8" name="Straight Connector 16"/>
          <p:cNvCxnSpPr/>
          <p:nvPr/>
        </p:nvCxnSpPr>
        <p:spPr>
          <a:xfrm>
            <a:off x="13339380" y="4887055"/>
            <a:ext cx="2281380" cy="0"/>
          </a:xfrm>
          <a:prstGeom prst="line">
            <a:avLst/>
          </a:prstGeom>
          <a:ln w="76200">
            <a:solidFill>
              <a:srgbClr val="09256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ángulo 1"/>
          <p:cNvSpPr/>
          <p:nvPr/>
        </p:nvSpPr>
        <p:spPr>
          <a:xfrm>
            <a:off x="0" y="0"/>
            <a:ext cx="12154829" cy="13716000"/>
          </a:xfrm>
          <a:prstGeom prst="rect">
            <a:avLst/>
          </a:prstGeom>
          <a:noFill/>
          <a:ln w="3175" cap="flat">
            <a:solidFill>
              <a:schemeClr val="tx1">
                <a:lumMod val="85000"/>
              </a:schemeClr>
            </a:solidFill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_tradnl" sz="3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67817285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8"/>
          <p:cNvSpPr/>
          <p:nvPr/>
        </p:nvSpPr>
        <p:spPr>
          <a:xfrm>
            <a:off x="8066679" y="6138782"/>
            <a:ext cx="7097853" cy="1412940"/>
          </a:xfrm>
          <a:prstGeom prst="roundRect">
            <a:avLst>
              <a:gd name="adj" fmla="val 50000"/>
            </a:avLst>
          </a:prstGeom>
          <a:solidFill>
            <a:srgbClr val="D071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hangingPunct="1">
              <a:lnSpc>
                <a:spcPct val="100000"/>
              </a:lnSpc>
              <a:defRPr/>
            </a:pPr>
            <a:r>
              <a:rPr lang="pt-BR" sz="5400" b="1" kern="1200" dirty="0" smtClean="0">
                <a:ln w="0">
                  <a:noFill/>
                </a:ln>
                <a:solidFill>
                  <a:schemeClr val="tx1"/>
                </a:solidFill>
                <a:latin typeface="Century Gothic" panose="020B0502020202020204" pitchFamily="34" charset="0"/>
              </a:rPr>
              <a:t>Intertítulo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Lato Black" panose="020F0A02020204030203" pitchFamily="34" charset="0"/>
            </a:endParaRPr>
          </a:p>
        </p:txBody>
      </p:sp>
      <p:sp>
        <p:nvSpPr>
          <p:cNvPr id="13" name="Google Shape;139;p19"/>
          <p:cNvSpPr txBox="1">
            <a:spLocks/>
          </p:cNvSpPr>
          <p:nvPr/>
        </p:nvSpPr>
        <p:spPr>
          <a:xfrm>
            <a:off x="2432416" y="7976149"/>
            <a:ext cx="18366377" cy="20005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indent="0" algn="just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 u="none" strike="noStrike" cap="none" spc="0" baseline="0">
                <a:ln>
                  <a:noFill/>
                </a:ln>
                <a:solidFill>
                  <a:srgbClr val="868A8D"/>
                </a:solidFill>
                <a:uFillTx/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marL="0" marR="0" indent="228600" algn="just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 u="none" strike="noStrike" cap="none" spc="0" baseline="0">
                <a:ln>
                  <a:noFill/>
                </a:ln>
                <a:solidFill>
                  <a:srgbClr val="868A8D"/>
                </a:solidFill>
                <a:uFillTx/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marL="0" marR="0" indent="457200" algn="just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 u="none" strike="noStrike" cap="none" spc="0" baseline="0">
                <a:ln>
                  <a:noFill/>
                </a:ln>
                <a:solidFill>
                  <a:srgbClr val="868A8D"/>
                </a:solidFill>
                <a:uFillTx/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L="0" marR="0" indent="685800" algn="just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 u="none" strike="noStrike" cap="none" spc="0" baseline="0">
                <a:ln>
                  <a:noFill/>
                </a:ln>
                <a:solidFill>
                  <a:srgbClr val="868A8D"/>
                </a:solidFill>
                <a:uFillTx/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0" marR="0" indent="914400" algn="just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 u="none" strike="noStrike" cap="none" spc="0" baseline="0">
                <a:ln>
                  <a:noFill/>
                </a:ln>
                <a:solidFill>
                  <a:srgbClr val="868A8D"/>
                </a:solidFill>
                <a:uFillTx/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0" marR="0" indent="1143000" algn="just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 u="none" strike="noStrike" cap="none" spc="0" baseline="0">
                <a:ln>
                  <a:noFill/>
                </a:ln>
                <a:solidFill>
                  <a:srgbClr val="868A8D"/>
                </a:solidFill>
                <a:uFillTx/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marL="0" marR="0" indent="1371600" algn="just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 u="none" strike="noStrike" cap="none" spc="0" baseline="0">
                <a:ln>
                  <a:noFill/>
                </a:ln>
                <a:solidFill>
                  <a:srgbClr val="868A8D"/>
                </a:solidFill>
                <a:uFillTx/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marL="0" marR="0" indent="1600200" algn="just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 u="none" strike="noStrike" cap="none" spc="0" baseline="0">
                <a:ln>
                  <a:noFill/>
                </a:ln>
                <a:solidFill>
                  <a:srgbClr val="868A8D"/>
                </a:solidFill>
                <a:uFillTx/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marL="0" marR="0" indent="1828800" algn="just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 u="none" strike="noStrike" cap="none" spc="0" baseline="0">
                <a:ln>
                  <a:noFill/>
                </a:ln>
                <a:solidFill>
                  <a:srgbClr val="868A8D"/>
                </a:solidFill>
                <a:uFillTx/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pPr algn="ctr" hangingPunct="1"/>
            <a:r>
              <a:rPr lang="es-CO" sz="3600" dirty="0" smtClean="0">
                <a:solidFill>
                  <a:schemeClr val="bg1"/>
                </a:solidFill>
                <a:latin typeface="Candara"/>
                <a:cs typeface="Candara"/>
              </a:rPr>
              <a:t>Texto de corrido en la presentación va en gris oscuro, fuente candara. Cuerpo a 36 puntos. Máximo 15 palabras. </a:t>
            </a:r>
            <a:endParaRPr lang="es-CO" sz="3600" dirty="0">
              <a:solidFill>
                <a:schemeClr val="bg1"/>
              </a:solidFill>
              <a:latin typeface="Candara"/>
              <a:cs typeface="Candara"/>
            </a:endParaRPr>
          </a:p>
        </p:txBody>
      </p:sp>
    </p:spTree>
    <p:extLst>
      <p:ext uri="{BB962C8B-B14F-4D97-AF65-F5344CB8AC3E}">
        <p14:creationId xmlns:p14="http://schemas.microsoft.com/office/powerpoint/2010/main" val="312266662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39;p19"/>
          <p:cNvSpPr txBox="1">
            <a:spLocks/>
          </p:cNvSpPr>
          <p:nvPr/>
        </p:nvSpPr>
        <p:spPr>
          <a:xfrm>
            <a:off x="3004457" y="5975599"/>
            <a:ext cx="18366377" cy="20005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indent="0" algn="just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 u="none" strike="noStrike" cap="none" spc="0" baseline="0">
                <a:ln>
                  <a:noFill/>
                </a:ln>
                <a:solidFill>
                  <a:srgbClr val="868A8D"/>
                </a:solidFill>
                <a:uFillTx/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marL="0" marR="0" indent="228600" algn="just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 u="none" strike="noStrike" cap="none" spc="0" baseline="0">
                <a:ln>
                  <a:noFill/>
                </a:ln>
                <a:solidFill>
                  <a:srgbClr val="868A8D"/>
                </a:solidFill>
                <a:uFillTx/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marL="0" marR="0" indent="457200" algn="just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 u="none" strike="noStrike" cap="none" spc="0" baseline="0">
                <a:ln>
                  <a:noFill/>
                </a:ln>
                <a:solidFill>
                  <a:srgbClr val="868A8D"/>
                </a:solidFill>
                <a:uFillTx/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L="0" marR="0" indent="685800" algn="just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 u="none" strike="noStrike" cap="none" spc="0" baseline="0">
                <a:ln>
                  <a:noFill/>
                </a:ln>
                <a:solidFill>
                  <a:srgbClr val="868A8D"/>
                </a:solidFill>
                <a:uFillTx/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0" marR="0" indent="914400" algn="just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 u="none" strike="noStrike" cap="none" spc="0" baseline="0">
                <a:ln>
                  <a:noFill/>
                </a:ln>
                <a:solidFill>
                  <a:srgbClr val="868A8D"/>
                </a:solidFill>
                <a:uFillTx/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0" marR="0" indent="1143000" algn="just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 u="none" strike="noStrike" cap="none" spc="0" baseline="0">
                <a:ln>
                  <a:noFill/>
                </a:ln>
                <a:solidFill>
                  <a:srgbClr val="868A8D"/>
                </a:solidFill>
                <a:uFillTx/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marL="0" marR="0" indent="1371600" algn="just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 u="none" strike="noStrike" cap="none" spc="0" baseline="0">
                <a:ln>
                  <a:noFill/>
                </a:ln>
                <a:solidFill>
                  <a:srgbClr val="868A8D"/>
                </a:solidFill>
                <a:uFillTx/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marL="0" marR="0" indent="1600200" algn="just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 u="none" strike="noStrike" cap="none" spc="0" baseline="0">
                <a:ln>
                  <a:noFill/>
                </a:ln>
                <a:solidFill>
                  <a:srgbClr val="868A8D"/>
                </a:solidFill>
                <a:uFillTx/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marL="0" marR="0" indent="1828800" algn="just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 u="none" strike="noStrike" cap="none" spc="0" baseline="0">
                <a:ln>
                  <a:noFill/>
                </a:ln>
                <a:solidFill>
                  <a:srgbClr val="868A8D"/>
                </a:solidFill>
                <a:uFillTx/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pPr algn="ctr" hangingPunct="1"/>
            <a:r>
              <a:rPr lang="es-CO" sz="3600" dirty="0" smtClean="0">
                <a:solidFill>
                  <a:schemeClr val="bg1"/>
                </a:solidFill>
                <a:latin typeface="Candara"/>
                <a:cs typeface="Candara"/>
              </a:rPr>
              <a:t>Texto de corrido en la presentación va en gris oscuro, fuente candara. Cuerpo a 36 puntos. Máximo 25 palabras. </a:t>
            </a:r>
            <a:endParaRPr lang="es-CO" sz="3600" dirty="0">
              <a:solidFill>
                <a:schemeClr val="bg1"/>
              </a:solidFill>
              <a:latin typeface="Candara"/>
              <a:cs typeface="Candara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3683726" y="8245214"/>
            <a:ext cx="17216845" cy="1421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D07137"/>
                </a:solidFill>
                <a:latin typeface="+mj-lt"/>
              </a:rPr>
              <a:t>Tienes muchas cosas por decir, eso ya lo sabemos, pero no todo hay que plasmarlo en la diapositiva. Aquí tienes un ejemplo de diapositivas sin fotografías, ni gráficos. </a:t>
            </a:r>
          </a:p>
          <a:p>
            <a:endParaRPr lang="es-ES" dirty="0">
              <a:solidFill>
                <a:srgbClr val="D07137"/>
              </a:solidFill>
              <a:latin typeface="+mj-lt"/>
            </a:endParaRPr>
          </a:p>
        </p:txBody>
      </p:sp>
      <p:grpSp>
        <p:nvGrpSpPr>
          <p:cNvPr id="8" name="Group 15"/>
          <p:cNvGrpSpPr/>
          <p:nvPr/>
        </p:nvGrpSpPr>
        <p:grpSpPr>
          <a:xfrm>
            <a:off x="8131630" y="2061194"/>
            <a:ext cx="7347856" cy="1691938"/>
            <a:chOff x="-1175257" y="600007"/>
            <a:chExt cx="7347856" cy="1691938"/>
          </a:xfrm>
        </p:grpSpPr>
        <p:sp>
          <p:nvSpPr>
            <p:cNvPr id="9" name="TextBox 16"/>
            <p:cNvSpPr txBox="1"/>
            <p:nvPr/>
          </p:nvSpPr>
          <p:spPr>
            <a:xfrm>
              <a:off x="592428" y="600007"/>
              <a:ext cx="3940935" cy="10940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 err="1" smtClean="0">
                  <a:solidFill>
                    <a:srgbClr val="092561"/>
                  </a:solidFill>
                  <a:latin typeface="Century Gothic" panose="020B0502020202020204" pitchFamily="34" charset="0"/>
                </a:rPr>
                <a:t>Título</a:t>
              </a:r>
              <a:endParaRPr lang="en-US" sz="6000" b="1" dirty="0">
                <a:solidFill>
                  <a:srgbClr val="09256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0" name="Rectangle 17"/>
            <p:cNvSpPr/>
            <p:nvPr/>
          </p:nvSpPr>
          <p:spPr>
            <a:xfrm>
              <a:off x="-1175257" y="1756414"/>
              <a:ext cx="7347856" cy="5355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s-MX" spc="600" dirty="0">
                  <a:solidFill>
                    <a:schemeClr val="tx1">
                      <a:lumMod val="50000"/>
                    </a:schemeClr>
                  </a:solidFill>
                  <a:latin typeface="Century Gothic" panose="020B0502020202020204" pitchFamily="34" charset="0"/>
                  <a:ea typeface="Montserrat" charset="0"/>
                  <a:cs typeface="Montserrat" charset="0"/>
                </a:rPr>
                <a:t>Coloque su </a:t>
              </a:r>
              <a:r>
                <a:rPr lang="es-MX" spc="600" dirty="0" smtClean="0">
                  <a:solidFill>
                    <a:schemeClr val="tx1">
                      <a:lumMod val="50000"/>
                    </a:schemeClr>
                  </a:solidFill>
                  <a:latin typeface="Century Gothic" panose="020B0502020202020204" pitchFamily="34" charset="0"/>
                  <a:ea typeface="Montserrat" charset="0"/>
                  <a:cs typeface="Montserrat" charset="0"/>
                </a:rPr>
                <a:t>subtítulo </a:t>
              </a:r>
              <a:r>
                <a:rPr lang="es-MX" spc="600" dirty="0">
                  <a:solidFill>
                    <a:schemeClr val="tx1">
                      <a:lumMod val="50000"/>
                    </a:schemeClr>
                  </a:solidFill>
                  <a:latin typeface="Century Gothic" panose="020B0502020202020204" pitchFamily="34" charset="0"/>
                  <a:ea typeface="Montserrat" charset="0"/>
                  <a:cs typeface="Montserrat" charset="0"/>
                </a:rPr>
                <a:t>aquí</a:t>
              </a:r>
              <a:endParaRPr lang="en-US" spc="600" dirty="0">
                <a:solidFill>
                  <a:schemeClr val="tx1">
                    <a:lumMod val="50000"/>
                  </a:schemeClr>
                </a:solidFill>
                <a:latin typeface="Century Gothic" panose="020B0502020202020204" pitchFamily="34" charset="0"/>
                <a:ea typeface="Montserrat" charset="0"/>
                <a:cs typeface="Montserrat" charset="0"/>
              </a:endParaRPr>
            </a:p>
          </p:txBody>
        </p:sp>
      </p:grpSp>
      <p:cxnSp>
        <p:nvCxnSpPr>
          <p:cNvPr id="7" name="Straight Connector 16"/>
          <p:cNvCxnSpPr/>
          <p:nvPr/>
        </p:nvCxnSpPr>
        <p:spPr>
          <a:xfrm>
            <a:off x="10841196" y="4338415"/>
            <a:ext cx="2281380" cy="0"/>
          </a:xfrm>
          <a:prstGeom prst="line">
            <a:avLst/>
          </a:prstGeom>
          <a:ln w="76200">
            <a:solidFill>
              <a:srgbClr val="09256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6523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Placeholder 3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67790843"/>
              </p:ext>
            </p:extLst>
          </p:nvPr>
        </p:nvGraphicFramePr>
        <p:xfrm>
          <a:off x="3223021" y="4274314"/>
          <a:ext cx="4919400" cy="44248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" name="Chart Placeholder 4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77309067"/>
              </p:ext>
            </p:extLst>
          </p:nvPr>
        </p:nvGraphicFramePr>
        <p:xfrm>
          <a:off x="9771023" y="4274314"/>
          <a:ext cx="4808478" cy="44248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" name="Chart Placeholder 4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78334153"/>
              </p:ext>
            </p:extLst>
          </p:nvPr>
        </p:nvGraphicFramePr>
        <p:xfrm>
          <a:off x="15823780" y="4274313"/>
          <a:ext cx="4587970" cy="44248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" name="Text Placeholder 28"/>
          <p:cNvSpPr txBox="1">
            <a:spLocks/>
          </p:cNvSpPr>
          <p:nvPr/>
        </p:nvSpPr>
        <p:spPr>
          <a:xfrm>
            <a:off x="3757917" y="9543148"/>
            <a:ext cx="2315632" cy="193840"/>
          </a:xfrm>
          <a:prstGeom prst="rect">
            <a:avLst/>
          </a:prstGeom>
        </p:spPr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000" b="1" dirty="0" smtClean="0"/>
              <a:t>Lorem Ipsum</a:t>
            </a:r>
            <a:endParaRPr lang="en-US" sz="2000" b="1" dirty="0"/>
          </a:p>
        </p:txBody>
      </p:sp>
      <p:sp>
        <p:nvSpPr>
          <p:cNvPr id="10" name="Text Placeholder 48"/>
          <p:cNvSpPr txBox="1">
            <a:spLocks/>
          </p:cNvSpPr>
          <p:nvPr/>
        </p:nvSpPr>
        <p:spPr>
          <a:xfrm>
            <a:off x="3757914" y="10128423"/>
            <a:ext cx="4919400" cy="2046198"/>
          </a:xfrm>
          <a:prstGeom prst="rect">
            <a:avLst/>
          </a:prstGeom>
        </p:spPr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800" dirty="0" smtClean="0"/>
              <a:t>Lorem ipsum dolor sit </a:t>
            </a:r>
            <a:r>
              <a:rPr lang="en-US" sz="1800" dirty="0" err="1" smtClean="0"/>
              <a:t>amet</a:t>
            </a:r>
            <a:r>
              <a:rPr lang="en-US" sz="1800" dirty="0" smtClean="0"/>
              <a:t>, quam id </a:t>
            </a:r>
            <a:r>
              <a:rPr lang="en-US" sz="1800" dirty="0" err="1" smtClean="0"/>
              <a:t>eros</a:t>
            </a:r>
            <a:r>
              <a:rPr lang="en-US" sz="1800" dirty="0" smtClean="0"/>
              <a:t>. </a:t>
            </a:r>
            <a:r>
              <a:rPr lang="en-US" sz="1800" dirty="0" err="1" smtClean="0"/>
              <a:t>Vestibulum</a:t>
            </a:r>
            <a:r>
              <a:rPr lang="en-US" sz="1800" dirty="0" smtClean="0"/>
              <a:t> </a:t>
            </a:r>
            <a:r>
              <a:rPr lang="en-US" sz="1800" dirty="0" err="1" smtClean="0"/>
              <a:t>luctus</a:t>
            </a:r>
            <a:r>
              <a:rPr lang="en-US" sz="1800" dirty="0" smtClean="0"/>
              <a:t> </a:t>
            </a:r>
            <a:r>
              <a:rPr lang="en-US" sz="1800" dirty="0" err="1" smtClean="0"/>
              <a:t>velit</a:t>
            </a:r>
            <a:r>
              <a:rPr lang="en-US" sz="1800" dirty="0" smtClean="0"/>
              <a:t>. </a:t>
            </a:r>
            <a:r>
              <a:rPr lang="en-US" sz="1800" dirty="0" err="1" smtClean="0"/>
              <a:t>Pretium</a:t>
            </a:r>
            <a:r>
              <a:rPr lang="en-US" sz="1800" dirty="0" smtClean="0"/>
              <a:t> ante, integer a </a:t>
            </a:r>
            <a:r>
              <a:rPr lang="en-US" sz="1800" dirty="0" err="1" smtClean="0"/>
              <a:t>blandit</a:t>
            </a:r>
            <a:r>
              <a:rPr lang="en-US" sz="1800" dirty="0" smtClean="0"/>
              <a:t>. </a:t>
            </a:r>
            <a:r>
              <a:rPr lang="en-US" sz="1800" dirty="0" err="1" smtClean="0"/>
              <a:t>Nullam</a:t>
            </a:r>
            <a:r>
              <a:rPr lang="en-US" sz="1800" dirty="0" smtClean="0"/>
              <a:t> </a:t>
            </a:r>
            <a:r>
              <a:rPr lang="en-US" sz="1800" dirty="0" err="1" smtClean="0"/>
              <a:t>nunc</a:t>
            </a:r>
            <a:r>
              <a:rPr lang="en-US" sz="1800" dirty="0" smtClean="0"/>
              <a:t> </a:t>
            </a:r>
            <a:r>
              <a:rPr lang="en-US" sz="1800" dirty="0" err="1" smtClean="0"/>
              <a:t>wisi</a:t>
            </a:r>
            <a:r>
              <a:rPr lang="en-US" sz="1800" dirty="0" smtClean="0"/>
              <a:t>, </a:t>
            </a:r>
            <a:r>
              <a:rPr lang="en-US" sz="1800" dirty="0" err="1" smtClean="0"/>
              <a:t>rutrum</a:t>
            </a:r>
            <a:r>
              <a:rPr lang="en-US" sz="1800" dirty="0" smtClean="0"/>
              <a:t> </a:t>
            </a:r>
            <a:r>
              <a:rPr lang="en-US" sz="1800" dirty="0" err="1" smtClean="0"/>
              <a:t>rhoncus</a:t>
            </a:r>
            <a:r>
              <a:rPr lang="en-US" sz="1800" dirty="0" smtClean="0"/>
              <a:t>. </a:t>
            </a:r>
            <a:r>
              <a:rPr lang="en-US" sz="1800" dirty="0" err="1" smtClean="0"/>
              <a:t>Libero</a:t>
            </a:r>
            <a:r>
              <a:rPr lang="en-US" sz="1800" dirty="0" smtClean="0"/>
              <a:t> </a:t>
            </a:r>
            <a:r>
              <a:rPr lang="en-US" sz="1800" dirty="0" err="1" smtClean="0"/>
              <a:t>commodo</a:t>
            </a:r>
            <a:r>
              <a:rPr lang="en-US" sz="1800" dirty="0" smtClean="0"/>
              <a:t>.</a:t>
            </a:r>
            <a:endParaRPr lang="en-US" sz="1800" dirty="0"/>
          </a:p>
        </p:txBody>
      </p:sp>
      <p:sp>
        <p:nvSpPr>
          <p:cNvPr id="11" name="CuadroTexto 10"/>
          <p:cNvSpPr txBox="1"/>
          <p:nvPr/>
        </p:nvSpPr>
        <p:spPr>
          <a:xfrm>
            <a:off x="3223021" y="1866341"/>
            <a:ext cx="9317327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solidFill>
                  <a:srgbClr val="B16436"/>
                </a:solidFill>
                <a:latin typeface="+mj-lt"/>
              </a:rPr>
              <a:t>Estas son algunas de las gráficas que puedes usar </a:t>
            </a:r>
          </a:p>
          <a:p>
            <a:r>
              <a:rPr lang="es-ES" dirty="0" smtClean="0">
                <a:solidFill>
                  <a:srgbClr val="B16436"/>
                </a:solidFill>
                <a:latin typeface="+mj-lt"/>
              </a:rPr>
              <a:t>para mostrar datos.</a:t>
            </a:r>
          </a:p>
        </p:txBody>
      </p:sp>
      <p:sp>
        <p:nvSpPr>
          <p:cNvPr id="12" name="Text Placeholder 28"/>
          <p:cNvSpPr txBox="1">
            <a:spLocks/>
          </p:cNvSpPr>
          <p:nvPr/>
        </p:nvSpPr>
        <p:spPr>
          <a:xfrm>
            <a:off x="10128777" y="9543148"/>
            <a:ext cx="2315632" cy="193840"/>
          </a:xfrm>
          <a:prstGeom prst="rect">
            <a:avLst/>
          </a:prstGeom>
        </p:spPr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000" b="1" dirty="0" err="1" smtClean="0"/>
              <a:t>Lorem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Ipsum</a:t>
            </a:r>
            <a:endParaRPr lang="en-US" sz="2000" b="1" dirty="0"/>
          </a:p>
        </p:txBody>
      </p:sp>
      <p:sp>
        <p:nvSpPr>
          <p:cNvPr id="13" name="Text Placeholder 48"/>
          <p:cNvSpPr txBox="1">
            <a:spLocks/>
          </p:cNvSpPr>
          <p:nvPr/>
        </p:nvSpPr>
        <p:spPr>
          <a:xfrm>
            <a:off x="10128774" y="10128423"/>
            <a:ext cx="4919400" cy="2046198"/>
          </a:xfrm>
          <a:prstGeom prst="rect">
            <a:avLst/>
          </a:prstGeom>
        </p:spPr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800" dirty="0" err="1" smtClean="0"/>
              <a:t>Lorem</a:t>
            </a:r>
            <a:r>
              <a:rPr lang="en-US" sz="1800" dirty="0" smtClean="0"/>
              <a:t> </a:t>
            </a:r>
            <a:r>
              <a:rPr lang="en-US" sz="1800" dirty="0" err="1" smtClean="0"/>
              <a:t>ipsum</a:t>
            </a:r>
            <a:r>
              <a:rPr lang="en-US" sz="1800" dirty="0" smtClean="0"/>
              <a:t> dolor sit </a:t>
            </a:r>
            <a:r>
              <a:rPr lang="en-US" sz="1800" dirty="0" err="1" smtClean="0"/>
              <a:t>amet</a:t>
            </a:r>
            <a:r>
              <a:rPr lang="en-US" sz="1800" dirty="0" smtClean="0"/>
              <a:t>, quam id </a:t>
            </a:r>
            <a:r>
              <a:rPr lang="en-US" sz="1800" dirty="0" err="1" smtClean="0"/>
              <a:t>eros</a:t>
            </a:r>
            <a:r>
              <a:rPr lang="en-US" sz="1800" dirty="0" smtClean="0"/>
              <a:t>. </a:t>
            </a:r>
            <a:r>
              <a:rPr lang="en-US" sz="1800" dirty="0" err="1" smtClean="0"/>
              <a:t>Vestibulum</a:t>
            </a:r>
            <a:r>
              <a:rPr lang="en-US" sz="1800" dirty="0" smtClean="0"/>
              <a:t> </a:t>
            </a:r>
            <a:r>
              <a:rPr lang="en-US" sz="1800" dirty="0" err="1" smtClean="0"/>
              <a:t>luctus</a:t>
            </a:r>
            <a:r>
              <a:rPr lang="en-US" sz="1800" dirty="0" smtClean="0"/>
              <a:t> </a:t>
            </a:r>
            <a:r>
              <a:rPr lang="en-US" sz="1800" dirty="0" err="1" smtClean="0"/>
              <a:t>velit</a:t>
            </a:r>
            <a:r>
              <a:rPr lang="en-US" sz="1800" dirty="0" smtClean="0"/>
              <a:t>. </a:t>
            </a:r>
            <a:r>
              <a:rPr lang="en-US" sz="1800" dirty="0" err="1" smtClean="0"/>
              <a:t>Pretium</a:t>
            </a:r>
            <a:r>
              <a:rPr lang="en-US" sz="1800" dirty="0" smtClean="0"/>
              <a:t> ante, integer a </a:t>
            </a:r>
            <a:r>
              <a:rPr lang="en-US" sz="1800" dirty="0" err="1" smtClean="0"/>
              <a:t>blandit</a:t>
            </a:r>
            <a:r>
              <a:rPr lang="en-US" sz="1800" dirty="0" smtClean="0"/>
              <a:t>. </a:t>
            </a:r>
            <a:r>
              <a:rPr lang="en-US" sz="1800" dirty="0" err="1" smtClean="0"/>
              <a:t>Nullam</a:t>
            </a:r>
            <a:r>
              <a:rPr lang="en-US" sz="1800" dirty="0" smtClean="0"/>
              <a:t> </a:t>
            </a:r>
            <a:r>
              <a:rPr lang="en-US" sz="1800" dirty="0" err="1" smtClean="0"/>
              <a:t>nunc</a:t>
            </a:r>
            <a:r>
              <a:rPr lang="en-US" sz="1800" dirty="0" smtClean="0"/>
              <a:t> </a:t>
            </a:r>
            <a:r>
              <a:rPr lang="en-US" sz="1800" dirty="0" err="1" smtClean="0"/>
              <a:t>wisi</a:t>
            </a:r>
            <a:r>
              <a:rPr lang="en-US" sz="1800" dirty="0" smtClean="0"/>
              <a:t>, </a:t>
            </a:r>
            <a:r>
              <a:rPr lang="en-US" sz="1800" dirty="0" err="1" smtClean="0"/>
              <a:t>rutrum</a:t>
            </a:r>
            <a:r>
              <a:rPr lang="en-US" sz="1800" dirty="0" smtClean="0"/>
              <a:t> </a:t>
            </a:r>
            <a:r>
              <a:rPr lang="en-US" sz="1800" dirty="0" err="1" smtClean="0"/>
              <a:t>rhoncus</a:t>
            </a:r>
            <a:r>
              <a:rPr lang="en-US" sz="1800" dirty="0" smtClean="0"/>
              <a:t>. </a:t>
            </a:r>
            <a:r>
              <a:rPr lang="en-US" sz="1800" dirty="0" err="1" smtClean="0"/>
              <a:t>Libero</a:t>
            </a:r>
            <a:r>
              <a:rPr lang="en-US" sz="1800" dirty="0" smtClean="0"/>
              <a:t> </a:t>
            </a:r>
            <a:r>
              <a:rPr lang="en-US" sz="1800" dirty="0" err="1" smtClean="0"/>
              <a:t>commodo</a:t>
            </a:r>
            <a:r>
              <a:rPr lang="en-US" sz="1800" dirty="0" smtClean="0"/>
              <a:t>.</a:t>
            </a:r>
            <a:endParaRPr lang="en-US" sz="1800" dirty="0"/>
          </a:p>
        </p:txBody>
      </p:sp>
      <p:sp>
        <p:nvSpPr>
          <p:cNvPr id="14" name="Text Placeholder 28"/>
          <p:cNvSpPr txBox="1">
            <a:spLocks/>
          </p:cNvSpPr>
          <p:nvPr/>
        </p:nvSpPr>
        <p:spPr>
          <a:xfrm>
            <a:off x="16134402" y="9543148"/>
            <a:ext cx="2315632" cy="193840"/>
          </a:xfrm>
          <a:prstGeom prst="rect">
            <a:avLst/>
          </a:prstGeom>
        </p:spPr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000" b="1" dirty="0" err="1" smtClean="0"/>
              <a:t>Lorem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Ipsum</a:t>
            </a:r>
            <a:endParaRPr lang="en-US" sz="2000" b="1" dirty="0"/>
          </a:p>
        </p:txBody>
      </p:sp>
      <p:sp>
        <p:nvSpPr>
          <p:cNvPr id="15" name="Text Placeholder 48"/>
          <p:cNvSpPr txBox="1">
            <a:spLocks/>
          </p:cNvSpPr>
          <p:nvPr/>
        </p:nvSpPr>
        <p:spPr>
          <a:xfrm>
            <a:off x="16134399" y="10128423"/>
            <a:ext cx="4919400" cy="2046198"/>
          </a:xfrm>
          <a:prstGeom prst="rect">
            <a:avLst/>
          </a:prstGeom>
        </p:spPr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800" dirty="0" err="1" smtClean="0"/>
              <a:t>Lorem</a:t>
            </a:r>
            <a:r>
              <a:rPr lang="en-US" sz="1800" dirty="0" smtClean="0"/>
              <a:t> </a:t>
            </a:r>
            <a:r>
              <a:rPr lang="en-US" sz="1800" dirty="0" err="1" smtClean="0"/>
              <a:t>ipsum</a:t>
            </a:r>
            <a:r>
              <a:rPr lang="en-US" sz="1800" dirty="0" smtClean="0"/>
              <a:t> dolor sit </a:t>
            </a:r>
            <a:r>
              <a:rPr lang="en-US" sz="1800" dirty="0" err="1" smtClean="0"/>
              <a:t>amet</a:t>
            </a:r>
            <a:r>
              <a:rPr lang="en-US" sz="1800" dirty="0" smtClean="0"/>
              <a:t>, quam id </a:t>
            </a:r>
            <a:r>
              <a:rPr lang="en-US" sz="1800" dirty="0" err="1" smtClean="0"/>
              <a:t>eros</a:t>
            </a:r>
            <a:r>
              <a:rPr lang="en-US" sz="1800" dirty="0" smtClean="0"/>
              <a:t>. </a:t>
            </a:r>
            <a:r>
              <a:rPr lang="en-US" sz="1800" dirty="0" err="1" smtClean="0"/>
              <a:t>Vestibulum</a:t>
            </a:r>
            <a:r>
              <a:rPr lang="en-US" sz="1800" dirty="0" smtClean="0"/>
              <a:t> </a:t>
            </a:r>
            <a:r>
              <a:rPr lang="en-US" sz="1800" dirty="0" err="1" smtClean="0"/>
              <a:t>luctus</a:t>
            </a:r>
            <a:r>
              <a:rPr lang="en-US" sz="1800" dirty="0" smtClean="0"/>
              <a:t> </a:t>
            </a:r>
            <a:r>
              <a:rPr lang="en-US" sz="1800" dirty="0" err="1" smtClean="0"/>
              <a:t>velit</a:t>
            </a:r>
            <a:r>
              <a:rPr lang="en-US" sz="1800" dirty="0" smtClean="0"/>
              <a:t>. </a:t>
            </a:r>
            <a:r>
              <a:rPr lang="en-US" sz="1800" dirty="0" err="1" smtClean="0"/>
              <a:t>Pretium</a:t>
            </a:r>
            <a:r>
              <a:rPr lang="en-US" sz="1800" dirty="0" smtClean="0"/>
              <a:t> ante, integer a </a:t>
            </a:r>
            <a:r>
              <a:rPr lang="en-US" sz="1800" dirty="0" err="1" smtClean="0"/>
              <a:t>blandit</a:t>
            </a:r>
            <a:r>
              <a:rPr lang="en-US" sz="1800" dirty="0" smtClean="0"/>
              <a:t>. </a:t>
            </a:r>
            <a:r>
              <a:rPr lang="en-US" sz="1800" dirty="0" err="1" smtClean="0"/>
              <a:t>Nullam</a:t>
            </a:r>
            <a:r>
              <a:rPr lang="en-US" sz="1800" dirty="0" smtClean="0"/>
              <a:t> </a:t>
            </a:r>
            <a:r>
              <a:rPr lang="en-US" sz="1800" dirty="0" err="1" smtClean="0"/>
              <a:t>nunc</a:t>
            </a:r>
            <a:r>
              <a:rPr lang="en-US" sz="1800" dirty="0" smtClean="0"/>
              <a:t> </a:t>
            </a:r>
            <a:r>
              <a:rPr lang="en-US" sz="1800" dirty="0" err="1" smtClean="0"/>
              <a:t>wisi</a:t>
            </a:r>
            <a:r>
              <a:rPr lang="en-US" sz="1800" dirty="0" smtClean="0"/>
              <a:t>, </a:t>
            </a:r>
            <a:r>
              <a:rPr lang="en-US" sz="1800" dirty="0" err="1" smtClean="0"/>
              <a:t>rutrum</a:t>
            </a:r>
            <a:r>
              <a:rPr lang="en-US" sz="1800" dirty="0" smtClean="0"/>
              <a:t> </a:t>
            </a:r>
            <a:r>
              <a:rPr lang="en-US" sz="1800" dirty="0" err="1" smtClean="0"/>
              <a:t>rhoncus</a:t>
            </a:r>
            <a:r>
              <a:rPr lang="en-US" sz="1800" dirty="0" smtClean="0"/>
              <a:t>. </a:t>
            </a:r>
            <a:r>
              <a:rPr lang="en-US" sz="1800" dirty="0" err="1" smtClean="0"/>
              <a:t>Libero</a:t>
            </a:r>
            <a:r>
              <a:rPr lang="en-US" sz="1800" dirty="0" smtClean="0"/>
              <a:t> </a:t>
            </a:r>
            <a:r>
              <a:rPr lang="en-US" sz="1800" dirty="0" err="1" smtClean="0"/>
              <a:t>commodo</a:t>
            </a:r>
            <a:r>
              <a:rPr lang="en-US" sz="1800" dirty="0" smtClean="0"/>
              <a:t>.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19097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34;p28"/>
          <p:cNvSpPr txBox="1">
            <a:spLocks/>
          </p:cNvSpPr>
          <p:nvPr/>
        </p:nvSpPr>
        <p:spPr>
          <a:xfrm>
            <a:off x="4764505" y="4259179"/>
            <a:ext cx="14534147" cy="219217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indent="0" algn="l" defTabSz="8255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600" b="0" i="0" u="none" strike="noStrike" cap="all" spc="0" baseline="12500">
                <a:ln>
                  <a:noFill/>
                </a:ln>
                <a:solidFill>
                  <a:srgbClr val="17222C"/>
                </a:solidFill>
                <a:uFillTx/>
                <a:latin typeface="+mn-lt"/>
                <a:ea typeface="+mn-ea"/>
                <a:cs typeface="+mn-cs"/>
                <a:sym typeface="Montserrat-Bold"/>
              </a:defRPr>
            </a:lvl1pPr>
            <a:lvl2pPr marL="0" marR="0" indent="228600" algn="l" defTabSz="8255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600" b="0" i="0" u="none" strike="noStrike" cap="all" spc="0" baseline="12500">
                <a:ln>
                  <a:noFill/>
                </a:ln>
                <a:solidFill>
                  <a:srgbClr val="17222C"/>
                </a:solidFill>
                <a:uFillTx/>
                <a:latin typeface="+mn-lt"/>
                <a:ea typeface="+mn-ea"/>
                <a:cs typeface="+mn-cs"/>
                <a:sym typeface="Montserrat-Bold"/>
              </a:defRPr>
            </a:lvl2pPr>
            <a:lvl3pPr marL="0" marR="0" indent="457200" algn="l" defTabSz="8255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600" b="0" i="0" u="none" strike="noStrike" cap="all" spc="0" baseline="12500">
                <a:ln>
                  <a:noFill/>
                </a:ln>
                <a:solidFill>
                  <a:srgbClr val="17222C"/>
                </a:solidFill>
                <a:uFillTx/>
                <a:latin typeface="+mn-lt"/>
                <a:ea typeface="+mn-ea"/>
                <a:cs typeface="+mn-cs"/>
                <a:sym typeface="Montserrat-Bold"/>
              </a:defRPr>
            </a:lvl3pPr>
            <a:lvl4pPr marL="0" marR="0" indent="685800" algn="l" defTabSz="8255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600" b="0" i="0" u="none" strike="noStrike" cap="all" spc="0" baseline="12500">
                <a:ln>
                  <a:noFill/>
                </a:ln>
                <a:solidFill>
                  <a:srgbClr val="17222C"/>
                </a:solidFill>
                <a:uFillTx/>
                <a:latin typeface="+mn-lt"/>
                <a:ea typeface="+mn-ea"/>
                <a:cs typeface="+mn-cs"/>
                <a:sym typeface="Montserrat-Bold"/>
              </a:defRPr>
            </a:lvl4pPr>
            <a:lvl5pPr marL="0" marR="0" indent="914400" algn="l" defTabSz="8255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600" b="0" i="0" u="none" strike="noStrike" cap="all" spc="0" baseline="12500">
                <a:ln>
                  <a:noFill/>
                </a:ln>
                <a:solidFill>
                  <a:srgbClr val="17222C"/>
                </a:solidFill>
                <a:uFillTx/>
                <a:latin typeface="+mn-lt"/>
                <a:ea typeface="+mn-ea"/>
                <a:cs typeface="+mn-cs"/>
                <a:sym typeface="Montserrat-Bold"/>
              </a:defRPr>
            </a:lvl5pPr>
            <a:lvl6pPr marL="0" marR="0" indent="1143000" algn="l" defTabSz="8255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600" b="0" i="0" u="none" strike="noStrike" cap="all" spc="0" baseline="12500">
                <a:ln>
                  <a:noFill/>
                </a:ln>
                <a:solidFill>
                  <a:srgbClr val="17222C"/>
                </a:solidFill>
                <a:uFillTx/>
                <a:latin typeface="+mn-lt"/>
                <a:ea typeface="+mn-ea"/>
                <a:cs typeface="+mn-cs"/>
                <a:sym typeface="Montserrat-Bold"/>
              </a:defRPr>
            </a:lvl6pPr>
            <a:lvl7pPr marL="0" marR="0" indent="1371600" algn="l" defTabSz="8255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600" b="0" i="0" u="none" strike="noStrike" cap="all" spc="0" baseline="12500">
                <a:ln>
                  <a:noFill/>
                </a:ln>
                <a:solidFill>
                  <a:srgbClr val="17222C"/>
                </a:solidFill>
                <a:uFillTx/>
                <a:latin typeface="+mn-lt"/>
                <a:ea typeface="+mn-ea"/>
                <a:cs typeface="+mn-cs"/>
                <a:sym typeface="Montserrat-Bold"/>
              </a:defRPr>
            </a:lvl7pPr>
            <a:lvl8pPr marL="0" marR="0" indent="1600200" algn="l" defTabSz="8255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600" b="0" i="0" u="none" strike="noStrike" cap="all" spc="0" baseline="12500">
                <a:ln>
                  <a:noFill/>
                </a:ln>
                <a:solidFill>
                  <a:srgbClr val="17222C"/>
                </a:solidFill>
                <a:uFillTx/>
                <a:latin typeface="+mn-lt"/>
                <a:ea typeface="+mn-ea"/>
                <a:cs typeface="+mn-cs"/>
                <a:sym typeface="Montserrat-Bold"/>
              </a:defRPr>
            </a:lvl8pPr>
            <a:lvl9pPr marL="0" marR="0" indent="1828800" algn="l" defTabSz="8255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600" b="0" i="0" u="none" strike="noStrike" cap="all" spc="0" baseline="12500">
                <a:ln>
                  <a:noFill/>
                </a:ln>
                <a:solidFill>
                  <a:srgbClr val="17222C"/>
                </a:solidFill>
                <a:uFillTx/>
                <a:latin typeface="+mn-lt"/>
                <a:ea typeface="+mn-ea"/>
                <a:cs typeface="+mn-cs"/>
                <a:sym typeface="Montserrat-Bold"/>
              </a:defRPr>
            </a:lvl9pPr>
          </a:lstStyle>
          <a:p>
            <a:pPr algn="ctr" hangingPunct="1"/>
            <a:r>
              <a:rPr lang="es-CO" b="1" dirty="0" smtClean="0">
                <a:solidFill>
                  <a:schemeClr val="tx1"/>
                </a:solidFill>
                <a:latin typeface="Candara"/>
                <a:cs typeface="Candara"/>
              </a:rPr>
              <a:t>Texto o cifra destacada: Va en color blanco, candara 96 puntos. </a:t>
            </a:r>
            <a:endParaRPr lang="es-CO" b="1" dirty="0">
              <a:solidFill>
                <a:schemeClr val="tx1"/>
              </a:solidFill>
              <a:latin typeface="Candara"/>
              <a:cs typeface="Candara"/>
            </a:endParaRPr>
          </a:p>
        </p:txBody>
      </p:sp>
      <p:sp>
        <p:nvSpPr>
          <p:cNvPr id="3" name="Google Shape;235;p28"/>
          <p:cNvSpPr txBox="1">
            <a:spLocks/>
          </p:cNvSpPr>
          <p:nvPr/>
        </p:nvSpPr>
        <p:spPr>
          <a:xfrm>
            <a:off x="4355434" y="6708484"/>
            <a:ext cx="15093902" cy="22670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indent="0" algn="just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 u="none" strike="noStrike" cap="none" spc="0" baseline="0">
                <a:ln>
                  <a:noFill/>
                </a:ln>
                <a:solidFill>
                  <a:srgbClr val="868A8D"/>
                </a:solidFill>
                <a:uFillTx/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marL="0" marR="0" indent="228600" algn="just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 u="none" strike="noStrike" cap="none" spc="0" baseline="0">
                <a:ln>
                  <a:noFill/>
                </a:ln>
                <a:solidFill>
                  <a:srgbClr val="868A8D"/>
                </a:solidFill>
                <a:uFillTx/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marL="0" marR="0" indent="457200" algn="just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 u="none" strike="noStrike" cap="none" spc="0" baseline="0">
                <a:ln>
                  <a:noFill/>
                </a:ln>
                <a:solidFill>
                  <a:srgbClr val="868A8D"/>
                </a:solidFill>
                <a:uFillTx/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L="0" marR="0" indent="685800" algn="just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 u="none" strike="noStrike" cap="none" spc="0" baseline="0">
                <a:ln>
                  <a:noFill/>
                </a:ln>
                <a:solidFill>
                  <a:srgbClr val="868A8D"/>
                </a:solidFill>
                <a:uFillTx/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0" marR="0" indent="914400" algn="just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 u="none" strike="noStrike" cap="none" spc="0" baseline="0">
                <a:ln>
                  <a:noFill/>
                </a:ln>
                <a:solidFill>
                  <a:srgbClr val="868A8D"/>
                </a:solidFill>
                <a:uFillTx/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0" marR="0" indent="1143000" algn="just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 u="none" strike="noStrike" cap="none" spc="0" baseline="0">
                <a:ln>
                  <a:noFill/>
                </a:ln>
                <a:solidFill>
                  <a:srgbClr val="868A8D"/>
                </a:solidFill>
                <a:uFillTx/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marL="0" marR="0" indent="1371600" algn="just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 u="none" strike="noStrike" cap="none" spc="0" baseline="0">
                <a:ln>
                  <a:noFill/>
                </a:ln>
                <a:solidFill>
                  <a:srgbClr val="868A8D"/>
                </a:solidFill>
                <a:uFillTx/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marL="0" marR="0" indent="1600200" algn="just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 u="none" strike="noStrike" cap="none" spc="0" baseline="0">
                <a:ln>
                  <a:noFill/>
                </a:ln>
                <a:solidFill>
                  <a:srgbClr val="868A8D"/>
                </a:solidFill>
                <a:uFillTx/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marL="0" marR="0" indent="1828800" algn="just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 u="none" strike="noStrike" cap="none" spc="0" baseline="0">
                <a:ln>
                  <a:noFill/>
                </a:ln>
                <a:solidFill>
                  <a:srgbClr val="868A8D"/>
                </a:solidFill>
                <a:uFillTx/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pPr marL="114300" algn="ctr" hangingPunct="1"/>
            <a:r>
              <a:rPr lang="es-ES" sz="3600" dirty="0" smtClean="0">
                <a:solidFill>
                  <a:schemeClr val="tx1"/>
                </a:solidFill>
                <a:latin typeface="+mj-lt"/>
              </a:rPr>
              <a:t>Esta diapositiva azul es para que destaques una frase, o una cifra significativa. Tu presentación debe tener pocas de estas, porque de lo contrario ya no sería destacado ni llamaría la atención. </a:t>
            </a:r>
            <a:endParaRPr lang="es-ES" sz="3600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9142717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texto 2"/>
          <p:cNvSpPr>
            <a:spLocks noGrp="1"/>
          </p:cNvSpPr>
          <p:nvPr>
            <p:ph type="body" sz="quarter" idx="14"/>
          </p:nvPr>
        </p:nvSpPr>
        <p:spPr>
          <a:xfrm>
            <a:off x="12148457" y="4351748"/>
            <a:ext cx="10642628" cy="1929725"/>
          </a:xfrm>
        </p:spPr>
        <p:txBody>
          <a:bodyPr/>
          <a:lstStyle/>
          <a:p>
            <a:pPr algn="l"/>
            <a:r>
              <a:rPr lang="es-CO" sz="3600" dirty="0">
                <a:solidFill>
                  <a:schemeClr val="bg1"/>
                </a:solidFill>
                <a:latin typeface="Candara"/>
                <a:cs typeface="Candara"/>
              </a:rPr>
              <a:t>Texto de corrido en la presentación va en gris oscuro, fuente candara. </a:t>
            </a:r>
            <a:endParaRPr lang="es-CO" sz="3600" dirty="0" smtClean="0">
              <a:solidFill>
                <a:schemeClr val="bg1"/>
              </a:solidFill>
              <a:latin typeface="Candara"/>
              <a:cs typeface="Candara"/>
            </a:endParaRPr>
          </a:p>
          <a:p>
            <a:pPr algn="l"/>
            <a:r>
              <a:rPr lang="es-CO" sz="3600" dirty="0" smtClean="0">
                <a:solidFill>
                  <a:schemeClr val="bg1"/>
                </a:solidFill>
                <a:latin typeface="Candara"/>
                <a:cs typeface="Candara"/>
              </a:rPr>
              <a:t>Cuerpo </a:t>
            </a:r>
            <a:r>
              <a:rPr lang="es-CO" sz="3600" dirty="0">
                <a:solidFill>
                  <a:schemeClr val="bg1"/>
                </a:solidFill>
                <a:latin typeface="Candara"/>
                <a:cs typeface="Candara"/>
              </a:rPr>
              <a:t>a </a:t>
            </a:r>
            <a:r>
              <a:rPr lang="es-CO" sz="3600" dirty="0" smtClean="0">
                <a:solidFill>
                  <a:schemeClr val="bg1"/>
                </a:solidFill>
                <a:latin typeface="Candara"/>
                <a:cs typeface="Candara"/>
              </a:rPr>
              <a:t>36 </a:t>
            </a:r>
            <a:r>
              <a:rPr lang="es-CO" sz="3600" dirty="0">
                <a:solidFill>
                  <a:schemeClr val="bg1"/>
                </a:solidFill>
                <a:latin typeface="Candara"/>
                <a:cs typeface="Candara"/>
              </a:rPr>
              <a:t>puntos. Máximo 25 palabras. </a:t>
            </a:r>
          </a:p>
          <a:p>
            <a:endParaRPr lang="en-US" dirty="0"/>
          </a:p>
        </p:txBody>
      </p:sp>
      <p:sp>
        <p:nvSpPr>
          <p:cNvPr id="8" name="Rectángulo 7"/>
          <p:cNvSpPr/>
          <p:nvPr/>
        </p:nvSpPr>
        <p:spPr>
          <a:xfrm>
            <a:off x="12148457" y="7564735"/>
            <a:ext cx="9434185" cy="16435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4300" lvl="0"/>
            <a:r>
              <a:rPr lang="es-MX" sz="2800" dirty="0">
                <a:solidFill>
                  <a:srgbClr val="B16436"/>
                </a:solidFill>
                <a:latin typeface="+mj-lt"/>
              </a:rPr>
              <a:t>Recuerda no sobrecargar tus diapositivas con contenido.</a:t>
            </a:r>
          </a:p>
          <a:p>
            <a:pPr marL="114300" lvl="0"/>
            <a:r>
              <a:rPr lang="es-MX" sz="2800" dirty="0">
                <a:solidFill>
                  <a:srgbClr val="B16436"/>
                </a:solidFill>
                <a:latin typeface="+mj-lt"/>
              </a:rPr>
              <a:t>Tu audiencia te escuchará o leerá el contenido, pero no hará las dos cosas.</a:t>
            </a:r>
          </a:p>
        </p:txBody>
      </p:sp>
      <p:graphicFrame>
        <p:nvGraphicFramePr>
          <p:cNvPr id="10" name="Chart Placeholder 5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9203994"/>
              </p:ext>
            </p:extLst>
          </p:nvPr>
        </p:nvGraphicFramePr>
        <p:xfrm>
          <a:off x="2614557" y="5596662"/>
          <a:ext cx="6577720" cy="47050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1" name="Text Placeholder 37"/>
          <p:cNvSpPr txBox="1">
            <a:spLocks/>
          </p:cNvSpPr>
          <p:nvPr/>
        </p:nvSpPr>
        <p:spPr>
          <a:xfrm>
            <a:off x="3217728" y="4859411"/>
            <a:ext cx="2372868" cy="457200"/>
          </a:xfrm>
          <a:prstGeom prst="rect">
            <a:avLst/>
          </a:prstGeom>
        </p:spPr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800" dirty="0" err="1" smtClean="0">
                <a:solidFill>
                  <a:schemeClr val="bg1"/>
                </a:solidFill>
              </a:rPr>
              <a:t>Gráficas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12" name="CuadroTexto 11"/>
          <p:cNvSpPr txBox="1"/>
          <p:nvPr/>
        </p:nvSpPr>
        <p:spPr>
          <a:xfrm>
            <a:off x="3217728" y="2049437"/>
            <a:ext cx="5883172" cy="2529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dirty="0" smtClean="0">
                <a:solidFill>
                  <a:schemeClr val="bg1"/>
                </a:solidFill>
                <a:latin typeface="Candara"/>
                <a:cs typeface="Candara"/>
              </a:rPr>
              <a:t>En este espacio puedes usar una gráfica o una imagen </a:t>
            </a:r>
            <a:endParaRPr lang="es-ES" sz="3600" dirty="0">
              <a:solidFill>
                <a:schemeClr val="bg1"/>
              </a:solidFill>
              <a:latin typeface="Candara"/>
              <a:cs typeface="Candara"/>
            </a:endParaRPr>
          </a:p>
          <a:p>
            <a:endParaRPr lang="es-ES" sz="6000" dirty="0">
              <a:solidFill>
                <a:schemeClr val="bg1"/>
              </a:solidFill>
            </a:endParaRPr>
          </a:p>
        </p:txBody>
      </p:sp>
      <p:sp>
        <p:nvSpPr>
          <p:cNvPr id="14" name="TextBox 15"/>
          <p:cNvSpPr txBox="1"/>
          <p:nvPr/>
        </p:nvSpPr>
        <p:spPr>
          <a:xfrm>
            <a:off x="15827625" y="2049437"/>
            <a:ext cx="2215670" cy="1002839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>
              <a:lnSpc>
                <a:spcPts val="7060"/>
              </a:lnSpc>
            </a:pPr>
            <a:r>
              <a:rPr lang="en-US" sz="6000" b="1" spc="200" dirty="0" err="1" smtClean="0">
                <a:solidFill>
                  <a:srgbClr val="092561"/>
                </a:solidFill>
                <a:latin typeface="Century Gothic" panose="020B0502020202020204" pitchFamily="34" charset="0"/>
                <a:ea typeface="Montserrat" charset="0"/>
                <a:cs typeface="Montserrat" charset="0"/>
              </a:rPr>
              <a:t>Título</a:t>
            </a:r>
            <a:endParaRPr lang="en-US" sz="6000" b="1" spc="200" dirty="0">
              <a:solidFill>
                <a:srgbClr val="092561"/>
              </a:solidFill>
              <a:latin typeface="Century Gothic" panose="020B0502020202020204" pitchFamily="34" charset="0"/>
              <a:ea typeface="Montserrat" charset="0"/>
              <a:cs typeface="Montserrat" charset="0"/>
            </a:endParaRPr>
          </a:p>
        </p:txBody>
      </p:sp>
      <p:cxnSp>
        <p:nvCxnSpPr>
          <p:cNvPr id="15" name="Straight Connector 16"/>
          <p:cNvCxnSpPr/>
          <p:nvPr/>
        </p:nvCxnSpPr>
        <p:spPr>
          <a:xfrm>
            <a:off x="15778956" y="3345766"/>
            <a:ext cx="2281380" cy="0"/>
          </a:xfrm>
          <a:prstGeom prst="line">
            <a:avLst/>
          </a:prstGeom>
          <a:ln w="76200">
            <a:solidFill>
              <a:srgbClr val="09256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6795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3"/>
          <p:cNvSpPr txBox="1"/>
          <p:nvPr/>
        </p:nvSpPr>
        <p:spPr>
          <a:xfrm>
            <a:off x="11096804" y="1498443"/>
            <a:ext cx="2215670" cy="1002839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>
              <a:lnSpc>
                <a:spcPts val="7060"/>
              </a:lnSpc>
            </a:pPr>
            <a:r>
              <a:rPr lang="en-US" sz="6000" b="1" spc="200" dirty="0" err="1" smtClean="0">
                <a:solidFill>
                  <a:srgbClr val="092561"/>
                </a:solidFill>
                <a:latin typeface="Century Gothic" panose="020B0502020202020204" pitchFamily="34" charset="0"/>
                <a:ea typeface="Montserrat" charset="0"/>
                <a:cs typeface="Montserrat" charset="0"/>
              </a:rPr>
              <a:t>Título</a:t>
            </a:r>
            <a:endParaRPr lang="en-US" sz="6000" b="1" spc="200" dirty="0">
              <a:solidFill>
                <a:srgbClr val="092561"/>
              </a:solidFill>
              <a:latin typeface="Century Gothic" panose="020B0502020202020204" pitchFamily="34" charset="0"/>
              <a:ea typeface="Montserrat" charset="0"/>
              <a:cs typeface="Montserrat" charset="0"/>
            </a:endParaRPr>
          </a:p>
        </p:txBody>
      </p:sp>
      <p:cxnSp>
        <p:nvCxnSpPr>
          <p:cNvPr id="3" name="Straight Connector 34"/>
          <p:cNvCxnSpPr/>
          <p:nvPr/>
        </p:nvCxnSpPr>
        <p:spPr>
          <a:xfrm>
            <a:off x="11048135" y="2794772"/>
            <a:ext cx="2281380" cy="0"/>
          </a:xfrm>
          <a:prstGeom prst="line">
            <a:avLst/>
          </a:prstGeom>
          <a:ln w="76200">
            <a:solidFill>
              <a:srgbClr val="09256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36"/>
          <p:cNvSpPr txBox="1"/>
          <p:nvPr/>
        </p:nvSpPr>
        <p:spPr>
          <a:xfrm>
            <a:off x="19333687" y="8081759"/>
            <a:ext cx="1891865" cy="446276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2000" dirty="0">
                <a:solidFill>
                  <a:schemeClr val="bg1">
                    <a:lumMod val="75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TAKE PICTURES</a:t>
            </a:r>
          </a:p>
        </p:txBody>
      </p:sp>
      <p:sp>
        <p:nvSpPr>
          <p:cNvPr id="6" name="TextBox 38"/>
          <p:cNvSpPr txBox="1"/>
          <p:nvPr/>
        </p:nvSpPr>
        <p:spPr>
          <a:xfrm>
            <a:off x="3239541" y="8081759"/>
            <a:ext cx="1782859" cy="446276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2000" dirty="0">
                <a:solidFill>
                  <a:schemeClr val="bg1">
                    <a:lumMod val="75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NOTIFICATION</a:t>
            </a:r>
          </a:p>
        </p:txBody>
      </p:sp>
      <p:sp>
        <p:nvSpPr>
          <p:cNvPr id="7" name="Shape 2632"/>
          <p:cNvSpPr/>
          <p:nvPr/>
        </p:nvSpPr>
        <p:spPr>
          <a:xfrm>
            <a:off x="3298205" y="5154232"/>
            <a:ext cx="1656984" cy="20252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17673"/>
                </a:moveTo>
                <a:cubicBezTo>
                  <a:pt x="4588" y="17673"/>
                  <a:pt x="1200" y="16051"/>
                  <a:pt x="1200" y="15218"/>
                </a:cubicBezTo>
                <a:cubicBezTo>
                  <a:pt x="1200" y="14690"/>
                  <a:pt x="1355" y="14275"/>
                  <a:pt x="1611" y="13896"/>
                </a:cubicBezTo>
                <a:cubicBezTo>
                  <a:pt x="3255" y="14967"/>
                  <a:pt x="6746" y="15709"/>
                  <a:pt x="10800" y="15709"/>
                </a:cubicBezTo>
                <a:cubicBezTo>
                  <a:pt x="14856" y="15709"/>
                  <a:pt x="18345" y="14966"/>
                  <a:pt x="19987" y="13894"/>
                </a:cubicBezTo>
                <a:cubicBezTo>
                  <a:pt x="20244" y="14273"/>
                  <a:pt x="20400" y="14689"/>
                  <a:pt x="20400" y="15218"/>
                </a:cubicBezTo>
                <a:cubicBezTo>
                  <a:pt x="20400" y="16051"/>
                  <a:pt x="17011" y="17673"/>
                  <a:pt x="10800" y="17673"/>
                </a:cubicBezTo>
                <a:moveTo>
                  <a:pt x="10800" y="20618"/>
                </a:moveTo>
                <a:cubicBezTo>
                  <a:pt x="9475" y="20618"/>
                  <a:pt x="8400" y="19739"/>
                  <a:pt x="8400" y="18655"/>
                </a:cubicBezTo>
                <a:cubicBezTo>
                  <a:pt x="8400" y="18625"/>
                  <a:pt x="8408" y="18597"/>
                  <a:pt x="8409" y="18567"/>
                </a:cubicBezTo>
                <a:cubicBezTo>
                  <a:pt x="9179" y="18623"/>
                  <a:pt x="9977" y="18655"/>
                  <a:pt x="10800" y="18655"/>
                </a:cubicBezTo>
                <a:cubicBezTo>
                  <a:pt x="11623" y="18655"/>
                  <a:pt x="12421" y="18623"/>
                  <a:pt x="13191" y="18567"/>
                </a:cubicBezTo>
                <a:cubicBezTo>
                  <a:pt x="13192" y="18597"/>
                  <a:pt x="13200" y="18625"/>
                  <a:pt x="13200" y="18655"/>
                </a:cubicBezTo>
                <a:cubicBezTo>
                  <a:pt x="13200" y="19739"/>
                  <a:pt x="12125" y="20618"/>
                  <a:pt x="10800" y="20618"/>
                </a:cubicBezTo>
                <a:moveTo>
                  <a:pt x="2948" y="12551"/>
                </a:moveTo>
                <a:cubicBezTo>
                  <a:pt x="4308" y="11388"/>
                  <a:pt x="6000" y="9939"/>
                  <a:pt x="6000" y="6873"/>
                </a:cubicBezTo>
                <a:cubicBezTo>
                  <a:pt x="6000" y="5232"/>
                  <a:pt x="7238" y="3825"/>
                  <a:pt x="8988" y="3239"/>
                </a:cubicBezTo>
                <a:cubicBezTo>
                  <a:pt x="9428" y="3657"/>
                  <a:pt x="10072" y="3927"/>
                  <a:pt x="10800" y="3927"/>
                </a:cubicBezTo>
                <a:cubicBezTo>
                  <a:pt x="11528" y="3927"/>
                  <a:pt x="12172" y="3657"/>
                  <a:pt x="12611" y="3239"/>
                </a:cubicBezTo>
                <a:cubicBezTo>
                  <a:pt x="14362" y="3825"/>
                  <a:pt x="15600" y="5232"/>
                  <a:pt x="15600" y="6873"/>
                </a:cubicBezTo>
                <a:cubicBezTo>
                  <a:pt x="15600" y="9939"/>
                  <a:pt x="17292" y="11388"/>
                  <a:pt x="18652" y="12551"/>
                </a:cubicBezTo>
                <a:cubicBezTo>
                  <a:pt x="18911" y="12773"/>
                  <a:pt x="19152" y="12979"/>
                  <a:pt x="19366" y="13183"/>
                </a:cubicBezTo>
                <a:cubicBezTo>
                  <a:pt x="18217" y="14077"/>
                  <a:pt x="14825" y="14727"/>
                  <a:pt x="10800" y="14727"/>
                </a:cubicBezTo>
                <a:cubicBezTo>
                  <a:pt x="6779" y="14727"/>
                  <a:pt x="3383" y="14079"/>
                  <a:pt x="2230" y="13186"/>
                </a:cubicBezTo>
                <a:cubicBezTo>
                  <a:pt x="2446" y="12981"/>
                  <a:pt x="2687" y="12774"/>
                  <a:pt x="2948" y="12551"/>
                </a:cubicBezTo>
                <a:moveTo>
                  <a:pt x="10800" y="982"/>
                </a:moveTo>
                <a:cubicBezTo>
                  <a:pt x="11462" y="982"/>
                  <a:pt x="12000" y="1422"/>
                  <a:pt x="12000" y="1964"/>
                </a:cubicBezTo>
                <a:cubicBezTo>
                  <a:pt x="12000" y="2506"/>
                  <a:pt x="11462" y="2945"/>
                  <a:pt x="10800" y="2945"/>
                </a:cubicBezTo>
                <a:cubicBezTo>
                  <a:pt x="10138" y="2945"/>
                  <a:pt x="9600" y="2506"/>
                  <a:pt x="9600" y="1964"/>
                </a:cubicBezTo>
                <a:cubicBezTo>
                  <a:pt x="9600" y="1422"/>
                  <a:pt x="10138" y="982"/>
                  <a:pt x="10800" y="982"/>
                </a:cubicBezTo>
                <a:moveTo>
                  <a:pt x="21600" y="15218"/>
                </a:moveTo>
                <a:cubicBezTo>
                  <a:pt x="21600" y="11782"/>
                  <a:pt x="16800" y="11782"/>
                  <a:pt x="16800" y="6873"/>
                </a:cubicBezTo>
                <a:cubicBezTo>
                  <a:pt x="16800" y="4845"/>
                  <a:pt x="15296" y="3105"/>
                  <a:pt x="13152" y="2356"/>
                </a:cubicBezTo>
                <a:cubicBezTo>
                  <a:pt x="13183" y="2229"/>
                  <a:pt x="13200" y="2098"/>
                  <a:pt x="13200" y="1964"/>
                </a:cubicBezTo>
                <a:cubicBezTo>
                  <a:pt x="13200" y="879"/>
                  <a:pt x="12125" y="0"/>
                  <a:pt x="10800" y="0"/>
                </a:cubicBezTo>
                <a:cubicBezTo>
                  <a:pt x="9475" y="0"/>
                  <a:pt x="8400" y="879"/>
                  <a:pt x="8400" y="1964"/>
                </a:cubicBezTo>
                <a:cubicBezTo>
                  <a:pt x="8400" y="2098"/>
                  <a:pt x="8417" y="2229"/>
                  <a:pt x="8448" y="2356"/>
                </a:cubicBezTo>
                <a:cubicBezTo>
                  <a:pt x="6304" y="3105"/>
                  <a:pt x="4800" y="4845"/>
                  <a:pt x="4800" y="6873"/>
                </a:cubicBezTo>
                <a:cubicBezTo>
                  <a:pt x="4800" y="11782"/>
                  <a:pt x="0" y="11782"/>
                  <a:pt x="0" y="15218"/>
                </a:cubicBezTo>
                <a:cubicBezTo>
                  <a:pt x="0" y="16716"/>
                  <a:pt x="3016" y="17986"/>
                  <a:pt x="7217" y="18457"/>
                </a:cubicBezTo>
                <a:cubicBezTo>
                  <a:pt x="7211" y="18523"/>
                  <a:pt x="7200" y="18587"/>
                  <a:pt x="7200" y="18655"/>
                </a:cubicBezTo>
                <a:cubicBezTo>
                  <a:pt x="7200" y="20282"/>
                  <a:pt x="8812" y="21600"/>
                  <a:pt x="10800" y="21600"/>
                </a:cubicBezTo>
                <a:cubicBezTo>
                  <a:pt x="12788" y="21600"/>
                  <a:pt x="14400" y="20282"/>
                  <a:pt x="14400" y="18655"/>
                </a:cubicBezTo>
                <a:cubicBezTo>
                  <a:pt x="14400" y="18587"/>
                  <a:pt x="14389" y="18523"/>
                  <a:pt x="14383" y="18457"/>
                </a:cubicBezTo>
                <a:cubicBezTo>
                  <a:pt x="18584" y="17986"/>
                  <a:pt x="21600" y="16716"/>
                  <a:pt x="21600" y="15218"/>
                </a:cubicBezTo>
              </a:path>
            </a:pathLst>
          </a:custGeom>
          <a:solidFill>
            <a:srgbClr val="034EA1"/>
          </a:solidFill>
          <a:ln w="12700">
            <a:miter lim="400000"/>
          </a:ln>
        </p:spPr>
        <p:txBody>
          <a:bodyPr lIns="38090" tIns="38090" rIns="38090" bIns="38090" anchor="ctr"/>
          <a:lstStyle/>
          <a:p>
            <a:pPr algn="ctr" defTabSz="457063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>
              <a:solidFill>
                <a:srgbClr val="092561"/>
              </a:solidFill>
            </a:endParaRPr>
          </a:p>
        </p:txBody>
      </p:sp>
      <p:sp>
        <p:nvSpPr>
          <p:cNvPr id="8" name="TextBox 40"/>
          <p:cNvSpPr txBox="1"/>
          <p:nvPr/>
        </p:nvSpPr>
        <p:spPr>
          <a:xfrm>
            <a:off x="8267186" y="8081759"/>
            <a:ext cx="2028119" cy="446276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2000" dirty="0">
                <a:solidFill>
                  <a:schemeClr val="bg1">
                    <a:lumMod val="75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GREAT SUPPORT</a:t>
            </a:r>
          </a:p>
        </p:txBody>
      </p:sp>
      <p:sp>
        <p:nvSpPr>
          <p:cNvPr id="9" name="Shape 2588"/>
          <p:cNvSpPr/>
          <p:nvPr/>
        </p:nvSpPr>
        <p:spPr>
          <a:xfrm>
            <a:off x="8280897" y="5249332"/>
            <a:ext cx="2025208" cy="184116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182" y="12420"/>
                </a:moveTo>
                <a:cubicBezTo>
                  <a:pt x="16368" y="12420"/>
                  <a:pt x="15709" y="11694"/>
                  <a:pt x="15709" y="10800"/>
                </a:cubicBezTo>
                <a:cubicBezTo>
                  <a:pt x="15709" y="9906"/>
                  <a:pt x="16368" y="9180"/>
                  <a:pt x="17182" y="9180"/>
                </a:cubicBezTo>
                <a:cubicBezTo>
                  <a:pt x="17995" y="9180"/>
                  <a:pt x="18655" y="9906"/>
                  <a:pt x="18655" y="10800"/>
                </a:cubicBezTo>
                <a:cubicBezTo>
                  <a:pt x="18655" y="11694"/>
                  <a:pt x="17995" y="12420"/>
                  <a:pt x="17182" y="12420"/>
                </a:cubicBezTo>
                <a:moveTo>
                  <a:pt x="21109" y="10260"/>
                </a:moveTo>
                <a:lnTo>
                  <a:pt x="19587" y="10260"/>
                </a:lnTo>
                <a:cubicBezTo>
                  <a:pt x="19360" y="9028"/>
                  <a:pt x="18369" y="8100"/>
                  <a:pt x="17182" y="8100"/>
                </a:cubicBezTo>
                <a:cubicBezTo>
                  <a:pt x="15994" y="8100"/>
                  <a:pt x="15004" y="9028"/>
                  <a:pt x="14777" y="10260"/>
                </a:cubicBezTo>
                <a:lnTo>
                  <a:pt x="491" y="10260"/>
                </a:lnTo>
                <a:cubicBezTo>
                  <a:pt x="220" y="10260"/>
                  <a:pt x="0" y="10502"/>
                  <a:pt x="0" y="10800"/>
                </a:cubicBezTo>
                <a:cubicBezTo>
                  <a:pt x="0" y="11098"/>
                  <a:pt x="220" y="11340"/>
                  <a:pt x="491" y="11340"/>
                </a:cubicBezTo>
                <a:lnTo>
                  <a:pt x="14777" y="11340"/>
                </a:lnTo>
                <a:cubicBezTo>
                  <a:pt x="15004" y="12572"/>
                  <a:pt x="15994" y="13500"/>
                  <a:pt x="17182" y="13500"/>
                </a:cubicBezTo>
                <a:cubicBezTo>
                  <a:pt x="18369" y="13500"/>
                  <a:pt x="19360" y="12572"/>
                  <a:pt x="19587" y="11340"/>
                </a:cubicBezTo>
                <a:lnTo>
                  <a:pt x="21109" y="11340"/>
                </a:lnTo>
                <a:cubicBezTo>
                  <a:pt x="21380" y="11340"/>
                  <a:pt x="21600" y="11098"/>
                  <a:pt x="21600" y="10800"/>
                </a:cubicBezTo>
                <a:cubicBezTo>
                  <a:pt x="21600" y="10502"/>
                  <a:pt x="21380" y="10260"/>
                  <a:pt x="21109" y="10260"/>
                </a:cubicBezTo>
                <a:moveTo>
                  <a:pt x="5400" y="1080"/>
                </a:moveTo>
                <a:cubicBezTo>
                  <a:pt x="6214" y="1080"/>
                  <a:pt x="6873" y="1806"/>
                  <a:pt x="6873" y="2700"/>
                </a:cubicBezTo>
                <a:cubicBezTo>
                  <a:pt x="6873" y="3595"/>
                  <a:pt x="6214" y="4320"/>
                  <a:pt x="5400" y="4320"/>
                </a:cubicBezTo>
                <a:cubicBezTo>
                  <a:pt x="4586" y="4320"/>
                  <a:pt x="3927" y="3595"/>
                  <a:pt x="3927" y="2700"/>
                </a:cubicBezTo>
                <a:cubicBezTo>
                  <a:pt x="3927" y="1806"/>
                  <a:pt x="4586" y="1080"/>
                  <a:pt x="5400" y="1080"/>
                </a:cubicBezTo>
                <a:moveTo>
                  <a:pt x="491" y="3240"/>
                </a:moveTo>
                <a:lnTo>
                  <a:pt x="2995" y="3240"/>
                </a:lnTo>
                <a:cubicBezTo>
                  <a:pt x="3222" y="4472"/>
                  <a:pt x="4213" y="5400"/>
                  <a:pt x="5400" y="5400"/>
                </a:cubicBezTo>
                <a:cubicBezTo>
                  <a:pt x="6587" y="5400"/>
                  <a:pt x="7578" y="4472"/>
                  <a:pt x="7805" y="3240"/>
                </a:cubicBezTo>
                <a:lnTo>
                  <a:pt x="21109" y="3240"/>
                </a:lnTo>
                <a:cubicBezTo>
                  <a:pt x="21380" y="3240"/>
                  <a:pt x="21600" y="2999"/>
                  <a:pt x="21600" y="2700"/>
                </a:cubicBezTo>
                <a:cubicBezTo>
                  <a:pt x="21600" y="2402"/>
                  <a:pt x="21380" y="2160"/>
                  <a:pt x="21109" y="2160"/>
                </a:cubicBezTo>
                <a:lnTo>
                  <a:pt x="7805" y="2160"/>
                </a:lnTo>
                <a:cubicBezTo>
                  <a:pt x="7578" y="928"/>
                  <a:pt x="6587" y="0"/>
                  <a:pt x="5400" y="0"/>
                </a:cubicBezTo>
                <a:cubicBezTo>
                  <a:pt x="4213" y="0"/>
                  <a:pt x="3222" y="928"/>
                  <a:pt x="2995" y="2160"/>
                </a:cubicBezTo>
                <a:lnTo>
                  <a:pt x="491" y="2160"/>
                </a:lnTo>
                <a:cubicBezTo>
                  <a:pt x="220" y="2160"/>
                  <a:pt x="0" y="2402"/>
                  <a:pt x="0" y="2700"/>
                </a:cubicBezTo>
                <a:cubicBezTo>
                  <a:pt x="0" y="2999"/>
                  <a:pt x="220" y="3240"/>
                  <a:pt x="491" y="3240"/>
                </a:cubicBezTo>
                <a:moveTo>
                  <a:pt x="9327" y="20519"/>
                </a:moveTo>
                <a:cubicBezTo>
                  <a:pt x="8514" y="20519"/>
                  <a:pt x="7855" y="19794"/>
                  <a:pt x="7855" y="18899"/>
                </a:cubicBezTo>
                <a:cubicBezTo>
                  <a:pt x="7855" y="18005"/>
                  <a:pt x="8514" y="17279"/>
                  <a:pt x="9327" y="17279"/>
                </a:cubicBezTo>
                <a:cubicBezTo>
                  <a:pt x="10141" y="17279"/>
                  <a:pt x="10800" y="18005"/>
                  <a:pt x="10800" y="18899"/>
                </a:cubicBezTo>
                <a:cubicBezTo>
                  <a:pt x="10800" y="19794"/>
                  <a:pt x="10141" y="20519"/>
                  <a:pt x="9327" y="20519"/>
                </a:cubicBezTo>
                <a:moveTo>
                  <a:pt x="21109" y="18359"/>
                </a:moveTo>
                <a:lnTo>
                  <a:pt x="11732" y="18359"/>
                </a:lnTo>
                <a:cubicBezTo>
                  <a:pt x="11505" y="17127"/>
                  <a:pt x="10515" y="16199"/>
                  <a:pt x="9327" y="16199"/>
                </a:cubicBezTo>
                <a:cubicBezTo>
                  <a:pt x="8140" y="16199"/>
                  <a:pt x="7150" y="17127"/>
                  <a:pt x="6922" y="18359"/>
                </a:cubicBezTo>
                <a:lnTo>
                  <a:pt x="491" y="18359"/>
                </a:lnTo>
                <a:cubicBezTo>
                  <a:pt x="220" y="18359"/>
                  <a:pt x="0" y="18601"/>
                  <a:pt x="0" y="18899"/>
                </a:cubicBezTo>
                <a:cubicBezTo>
                  <a:pt x="0" y="19198"/>
                  <a:pt x="220" y="19439"/>
                  <a:pt x="491" y="19439"/>
                </a:cubicBezTo>
                <a:lnTo>
                  <a:pt x="6922" y="19439"/>
                </a:lnTo>
                <a:cubicBezTo>
                  <a:pt x="7150" y="20672"/>
                  <a:pt x="8140" y="21600"/>
                  <a:pt x="9327" y="21600"/>
                </a:cubicBezTo>
                <a:cubicBezTo>
                  <a:pt x="10515" y="21600"/>
                  <a:pt x="11505" y="20672"/>
                  <a:pt x="11732" y="19439"/>
                </a:cubicBezTo>
                <a:lnTo>
                  <a:pt x="21109" y="19439"/>
                </a:lnTo>
                <a:cubicBezTo>
                  <a:pt x="21380" y="19439"/>
                  <a:pt x="21600" y="19198"/>
                  <a:pt x="21600" y="18899"/>
                </a:cubicBezTo>
                <a:cubicBezTo>
                  <a:pt x="21600" y="18601"/>
                  <a:pt x="21380" y="18359"/>
                  <a:pt x="21109" y="18359"/>
                </a:cubicBezTo>
              </a:path>
            </a:pathLst>
          </a:custGeom>
          <a:solidFill>
            <a:srgbClr val="D07137"/>
          </a:solidFill>
          <a:ln w="12700">
            <a:miter lim="400000"/>
          </a:ln>
        </p:spPr>
        <p:txBody>
          <a:bodyPr lIns="38090" tIns="38090" rIns="38090" bIns="38090" anchor="ctr"/>
          <a:lstStyle/>
          <a:p>
            <a:pPr algn="ctr" defTabSz="457063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/>
          </a:p>
        </p:txBody>
      </p:sp>
      <p:sp>
        <p:nvSpPr>
          <p:cNvPr id="10" name="TextBox 43"/>
          <p:cNvSpPr txBox="1"/>
          <p:nvPr/>
        </p:nvSpPr>
        <p:spPr>
          <a:xfrm>
            <a:off x="14073352" y="8081759"/>
            <a:ext cx="1645002" cy="446276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2000" dirty="0">
                <a:solidFill>
                  <a:schemeClr val="bg1">
                    <a:lumMod val="75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BE DESIGNER</a:t>
            </a:r>
          </a:p>
        </p:txBody>
      </p:sp>
      <p:sp>
        <p:nvSpPr>
          <p:cNvPr id="13" name="Subtitle 2"/>
          <p:cNvSpPr txBox="1">
            <a:spLocks/>
          </p:cNvSpPr>
          <p:nvPr/>
        </p:nvSpPr>
        <p:spPr>
          <a:xfrm>
            <a:off x="7029642" y="8588767"/>
            <a:ext cx="4503208" cy="1237200"/>
          </a:xfrm>
          <a:prstGeom prst="rect">
            <a:avLst/>
          </a:prstGeom>
        </p:spPr>
        <p:txBody>
          <a:bodyPr vert="horz" wrap="square" lIns="217490" tIns="108745" rIns="217490" bIns="108745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650"/>
              </a:lnSpc>
            </a:pPr>
            <a:r>
              <a:rPr lang="en-US" sz="1700" dirty="0">
                <a:solidFill>
                  <a:schemeClr val="bg1">
                    <a:lumMod val="75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Investment generally results in acquiring an asset, also called an investment. If the asset is available at a price worth investing</a:t>
            </a:r>
          </a:p>
        </p:txBody>
      </p:sp>
      <p:sp>
        <p:nvSpPr>
          <p:cNvPr id="14" name="Subtitle 2"/>
          <p:cNvSpPr txBox="1">
            <a:spLocks/>
          </p:cNvSpPr>
          <p:nvPr/>
        </p:nvSpPr>
        <p:spPr>
          <a:xfrm>
            <a:off x="12644249" y="8588767"/>
            <a:ext cx="4503208" cy="1237200"/>
          </a:xfrm>
          <a:prstGeom prst="rect">
            <a:avLst/>
          </a:prstGeom>
        </p:spPr>
        <p:txBody>
          <a:bodyPr vert="horz" wrap="square" lIns="217490" tIns="108745" rIns="217490" bIns="108745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650"/>
              </a:lnSpc>
            </a:pPr>
            <a:r>
              <a:rPr lang="en-US" sz="1700" dirty="0">
                <a:solidFill>
                  <a:schemeClr val="bg1">
                    <a:lumMod val="75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Investment generally results in acquiring an asset, also called an investment. If the asset is available at a price worth investing</a:t>
            </a:r>
          </a:p>
        </p:txBody>
      </p:sp>
      <p:sp>
        <p:nvSpPr>
          <p:cNvPr id="15" name="Subtitle 2"/>
          <p:cNvSpPr txBox="1">
            <a:spLocks/>
          </p:cNvSpPr>
          <p:nvPr/>
        </p:nvSpPr>
        <p:spPr>
          <a:xfrm>
            <a:off x="18005044" y="8588767"/>
            <a:ext cx="4503208" cy="1237200"/>
          </a:xfrm>
          <a:prstGeom prst="rect">
            <a:avLst/>
          </a:prstGeom>
        </p:spPr>
        <p:txBody>
          <a:bodyPr vert="horz" wrap="square" lIns="217490" tIns="108745" rIns="217490" bIns="108745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650"/>
              </a:lnSpc>
            </a:pPr>
            <a:r>
              <a:rPr lang="en-US" sz="1700" dirty="0">
                <a:solidFill>
                  <a:schemeClr val="bg1">
                    <a:lumMod val="75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Investment generally results in acquiring an asset, also called an investment. If the asset is available at a price worth investing</a:t>
            </a:r>
          </a:p>
        </p:txBody>
      </p:sp>
      <p:sp>
        <p:nvSpPr>
          <p:cNvPr id="16" name="Subtitle 2"/>
          <p:cNvSpPr txBox="1">
            <a:spLocks/>
          </p:cNvSpPr>
          <p:nvPr/>
        </p:nvSpPr>
        <p:spPr>
          <a:xfrm>
            <a:off x="1875288" y="8588767"/>
            <a:ext cx="4503210" cy="1237200"/>
          </a:xfrm>
          <a:prstGeom prst="rect">
            <a:avLst/>
          </a:prstGeom>
        </p:spPr>
        <p:txBody>
          <a:bodyPr vert="horz" wrap="square" lIns="217490" tIns="108745" rIns="217490" bIns="108745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650"/>
              </a:lnSpc>
            </a:pPr>
            <a:r>
              <a:rPr lang="en-US" sz="1700" dirty="0">
                <a:solidFill>
                  <a:schemeClr val="bg1">
                    <a:lumMod val="75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Investment generally results in acquiring an asset, also called an investment. If the asset is available at a price worth investing</a:t>
            </a:r>
          </a:p>
        </p:txBody>
      </p:sp>
      <p:graphicFrame>
        <p:nvGraphicFramePr>
          <p:cNvPr id="17" name="Chart 16"/>
          <p:cNvGraphicFramePr/>
          <p:nvPr>
            <p:extLst>
              <p:ext uri="{D42A27DB-BD31-4B8C-83A1-F6EECF244321}">
                <p14:modId xmlns:p14="http://schemas.microsoft.com/office/powerpoint/2010/main" val="124729546"/>
              </p:ext>
            </p:extLst>
          </p:nvPr>
        </p:nvGraphicFramePr>
        <p:xfrm>
          <a:off x="12922507" y="4358749"/>
          <a:ext cx="3576450" cy="36161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8" name="Chart 20"/>
          <p:cNvGraphicFramePr/>
          <p:nvPr>
            <p:extLst>
              <p:ext uri="{D42A27DB-BD31-4B8C-83A1-F6EECF244321}">
                <p14:modId xmlns:p14="http://schemas.microsoft.com/office/powerpoint/2010/main" val="901434456"/>
              </p:ext>
            </p:extLst>
          </p:nvPr>
        </p:nvGraphicFramePr>
        <p:xfrm>
          <a:off x="18114698" y="4597286"/>
          <a:ext cx="4027631" cy="34844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75078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2"/>
          <p:cNvGraphicFramePr/>
          <p:nvPr>
            <p:extLst>
              <p:ext uri="{D42A27DB-BD31-4B8C-83A1-F6EECF244321}">
                <p14:modId xmlns:p14="http://schemas.microsoft.com/office/powerpoint/2010/main" val="1475438451"/>
              </p:ext>
            </p:extLst>
          </p:nvPr>
        </p:nvGraphicFramePr>
        <p:xfrm>
          <a:off x="1340301" y="2713368"/>
          <a:ext cx="13846629" cy="54509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" name="Chart 16"/>
          <p:cNvGraphicFramePr/>
          <p:nvPr>
            <p:extLst>
              <p:ext uri="{D42A27DB-BD31-4B8C-83A1-F6EECF244321}">
                <p14:modId xmlns:p14="http://schemas.microsoft.com/office/powerpoint/2010/main" val="2451163574"/>
              </p:ext>
            </p:extLst>
          </p:nvPr>
        </p:nvGraphicFramePr>
        <p:xfrm>
          <a:off x="17112343" y="2746026"/>
          <a:ext cx="4865913" cy="50073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" name="Chart 17"/>
          <p:cNvGraphicFramePr/>
          <p:nvPr>
            <p:extLst>
              <p:ext uri="{D42A27DB-BD31-4B8C-83A1-F6EECF244321}">
                <p14:modId xmlns:p14="http://schemas.microsoft.com/office/powerpoint/2010/main" val="3111300121"/>
              </p:ext>
            </p:extLst>
          </p:nvPr>
        </p:nvGraphicFramePr>
        <p:xfrm>
          <a:off x="2379551" y="8524806"/>
          <a:ext cx="4068341" cy="34844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5" name="Chart 18"/>
          <p:cNvGraphicFramePr/>
          <p:nvPr>
            <p:extLst>
              <p:ext uri="{D42A27DB-BD31-4B8C-83A1-F6EECF244321}">
                <p14:modId xmlns:p14="http://schemas.microsoft.com/office/powerpoint/2010/main" val="2073494558"/>
              </p:ext>
            </p:extLst>
          </p:nvPr>
        </p:nvGraphicFramePr>
        <p:xfrm>
          <a:off x="8130917" y="8524806"/>
          <a:ext cx="4068341" cy="34844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6" name="Chart 19"/>
          <p:cNvGraphicFramePr/>
          <p:nvPr>
            <p:extLst>
              <p:ext uri="{D42A27DB-BD31-4B8C-83A1-F6EECF244321}">
                <p14:modId xmlns:p14="http://schemas.microsoft.com/office/powerpoint/2010/main" val="4192171732"/>
              </p:ext>
            </p:extLst>
          </p:nvPr>
        </p:nvGraphicFramePr>
        <p:xfrm>
          <a:off x="13474823" y="8524806"/>
          <a:ext cx="3424214" cy="34844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7" name="Chart 20"/>
          <p:cNvGraphicFramePr/>
          <p:nvPr>
            <p:extLst>
              <p:ext uri="{D42A27DB-BD31-4B8C-83A1-F6EECF244321}">
                <p14:modId xmlns:p14="http://schemas.microsoft.com/office/powerpoint/2010/main" val="3728170523"/>
              </p:ext>
            </p:extLst>
          </p:nvPr>
        </p:nvGraphicFramePr>
        <p:xfrm>
          <a:off x="17950625" y="8524805"/>
          <a:ext cx="4027631" cy="34844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8" name="TextBox 27"/>
          <p:cNvSpPr txBox="1"/>
          <p:nvPr/>
        </p:nvSpPr>
        <p:spPr>
          <a:xfrm>
            <a:off x="1921729" y="2021530"/>
            <a:ext cx="2233486" cy="56887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800" b="1" dirty="0" err="1" smtClean="0">
                <a:latin typeface="+mj-lt"/>
              </a:rPr>
              <a:t>Título</a:t>
            </a:r>
            <a:endParaRPr lang="en-US" sz="2800" b="1" dirty="0">
              <a:latin typeface="+mj-lt"/>
            </a:endParaRPr>
          </a:p>
        </p:txBody>
      </p:sp>
      <p:sp>
        <p:nvSpPr>
          <p:cNvPr id="9" name="TextBox 27"/>
          <p:cNvSpPr txBox="1"/>
          <p:nvPr/>
        </p:nvSpPr>
        <p:spPr>
          <a:xfrm>
            <a:off x="17112343" y="2159019"/>
            <a:ext cx="2233486" cy="56887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800" b="1" dirty="0" err="1">
                <a:latin typeface="+mj-lt"/>
              </a:rPr>
              <a:t>Título</a:t>
            </a:r>
            <a:endParaRPr lang="en-US" sz="28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8641032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Personalizado 1">
      <a:dk1>
        <a:srgbClr val="343941"/>
      </a:dk1>
      <a:lt1>
        <a:srgbClr val="FFFFFF"/>
      </a:lt1>
      <a:dk2>
        <a:srgbClr val="343941"/>
      </a:dk2>
      <a:lt2>
        <a:srgbClr val="E8EAF6"/>
      </a:lt2>
      <a:accent1>
        <a:srgbClr val="7154F9"/>
      </a:accent1>
      <a:accent2>
        <a:srgbClr val="386DFC"/>
      </a:accent2>
      <a:accent3>
        <a:srgbClr val="21D0C2"/>
      </a:accent3>
      <a:accent4>
        <a:srgbClr val="91DF76"/>
      </a:accent4>
      <a:accent5>
        <a:srgbClr val="FDB42A"/>
      </a:accent5>
      <a:accent6>
        <a:srgbClr val="FF3447"/>
      </a:accent6>
      <a:hlink>
        <a:srgbClr val="386DFC"/>
      </a:hlink>
      <a:folHlink>
        <a:srgbClr val="386DFC"/>
      </a:folHlink>
    </a:clrScheme>
    <a:fontScheme name="Personalizado 1">
      <a:majorFont>
        <a:latin typeface="Arial"/>
        <a:ea typeface="Montserrat-Bold"/>
        <a:cs typeface="Montserrat-Bold"/>
      </a:majorFont>
      <a:minorFont>
        <a:latin typeface="Arial"/>
        <a:ea typeface="Montserrat-Bold"/>
        <a:cs typeface="Montserrat-Bold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2700" dist="127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12700" dist="127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12700" dist="127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3175" cap="flat">
          <a:noFill/>
          <a:miter lim="400000"/>
        </a:ln>
        <a:effectLst>
          <a:outerShdw blurRad="12700" dist="127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38100" tIns="38100" rIns="38100" bIns="381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Light"/>
            <a:ea typeface="Helvetica Light"/>
            <a:cs typeface="Helvetica Light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3175" cap="flat">
          <a:noFill/>
          <a:miter lim="400000"/>
        </a:ln>
        <a:effectLst/>
        <a:sp3d/>
      </a:spPr>
      <a:bodyPr rot="0" spcFirstLastPara="1" vertOverflow="overflow" horzOverflow="overflow" vert="horz" wrap="square" lIns="38100" tIns="38100" rIns="38100" bIns="38100" numCol="1" spcCol="38100" rtlCol="0" anchor="ctr">
        <a:spAutoFit/>
      </a:bodyPr>
      <a:lstStyle>
        <a:defPPr marL="0" marR="0" indent="0" algn="just" defTabSz="825500" rtl="0" fontAlgn="auto" latinLnBrk="0" hangingPunct="0">
          <a:lnSpc>
            <a:spcPct val="12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868A8D"/>
            </a:solidFill>
            <a:effectLst/>
            <a:uFillTx/>
            <a:latin typeface="Montserrat Light"/>
            <a:ea typeface="Montserrat Light"/>
            <a:cs typeface="Montserrat Light"/>
            <a:sym typeface="Montserrat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Montserrat-Bold"/>
        <a:ea typeface="Montserrat-Bold"/>
        <a:cs typeface="Montserrat-Bold"/>
      </a:majorFont>
      <a:minorFont>
        <a:latin typeface="Montserrat-Bold"/>
        <a:ea typeface="Montserrat-Bold"/>
        <a:cs typeface="Montserrat-Bold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2700" dist="127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12700" dist="127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12700" dist="127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3175" cap="flat">
          <a:noFill/>
          <a:miter lim="400000"/>
        </a:ln>
        <a:effectLst>
          <a:outerShdw blurRad="12700" dist="127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38100" tIns="38100" rIns="38100" bIns="381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Light"/>
            <a:ea typeface="Helvetica Light"/>
            <a:cs typeface="Helvetica Light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3175" cap="flat">
          <a:noFill/>
          <a:miter lim="400000"/>
        </a:ln>
        <a:effectLst/>
        <a:sp3d/>
      </a:spPr>
      <a:bodyPr rot="0" spcFirstLastPara="1" vertOverflow="overflow" horzOverflow="overflow" vert="horz" wrap="square" lIns="38100" tIns="38100" rIns="38100" bIns="38100" numCol="1" spcCol="38100" rtlCol="0" anchor="ctr">
        <a:spAutoFit/>
      </a:bodyPr>
      <a:lstStyle>
        <a:defPPr marL="0" marR="0" indent="0" algn="just" defTabSz="825500" rtl="0" fontAlgn="auto" latinLnBrk="0" hangingPunct="0">
          <a:lnSpc>
            <a:spcPct val="12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868A8D"/>
            </a:solidFill>
            <a:effectLst/>
            <a:uFillTx/>
            <a:latin typeface="Montserrat Light"/>
            <a:ea typeface="Montserrat Light"/>
            <a:cs typeface="Montserrat Light"/>
            <a:sym typeface="Montserrat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9057</TotalTime>
  <Words>968</Words>
  <Application>Microsoft Office PowerPoint</Application>
  <PresentationFormat>Personalizado</PresentationFormat>
  <Paragraphs>91</Paragraphs>
  <Slides>15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14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15</vt:i4>
      </vt:variant>
    </vt:vector>
  </HeadingPairs>
  <TitlesOfParts>
    <vt:vector size="30" baseType="lpstr">
      <vt:lpstr>Arial</vt:lpstr>
      <vt:lpstr>Bebas Neue</vt:lpstr>
      <vt:lpstr>Calibri</vt:lpstr>
      <vt:lpstr>Candara</vt:lpstr>
      <vt:lpstr>Century Gothic</vt:lpstr>
      <vt:lpstr>Gill Sans</vt:lpstr>
      <vt:lpstr>Helvetica Light</vt:lpstr>
      <vt:lpstr>Helvetica Neue</vt:lpstr>
      <vt:lpstr>Lato Black</vt:lpstr>
      <vt:lpstr>Mongolian Baiti</vt:lpstr>
      <vt:lpstr>Montserrat</vt:lpstr>
      <vt:lpstr>Montserrat Light</vt:lpstr>
      <vt:lpstr>Montserrat-Bold</vt:lpstr>
      <vt:lpstr>Montserrat-Regular</vt:lpstr>
      <vt:lpstr>White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Título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lenovo</dc:creator>
  <cp:lastModifiedBy>user</cp:lastModifiedBy>
  <cp:revision>323</cp:revision>
  <dcterms:modified xsi:type="dcterms:W3CDTF">2021-03-17T22:47:52Z</dcterms:modified>
</cp:coreProperties>
</file>