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9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850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689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089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76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518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365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242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157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874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96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244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FA6F-EB0A-4883-90A8-AE96D4D61A87}" type="datetimeFigureOut">
              <a:rPr lang="es-CO" smtClean="0"/>
              <a:t>13/09/2024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F5109-870A-469A-87CC-058550A836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219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atlantico.edu.co/wp-content/uploads/2024/09/Plantilla-oficial-UA-EIEM7.pptx" TargetMode="External"/><Relationship Id="rId2" Type="http://schemas.openxmlformats.org/officeDocument/2006/relationships/hyperlink" Target="https://www.uniatlantico.edu.co/wp-content/uploads/2024/09/Formato-Poster-EIEM7.pptx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52108" y="1828800"/>
            <a:ext cx="9992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DESCARGAR FORMATO PARA POSTER: </a:t>
            </a:r>
            <a:r>
              <a:rPr lang="es-MX" b="1" dirty="0" smtClean="0">
                <a:hlinkClick r:id="rId2"/>
              </a:rPr>
              <a:t>https://www.uniatlantico.edu.co/wp-content/uploads/2024/09/Formato-Poster-EIEM7.pptx</a:t>
            </a:r>
            <a:r>
              <a:rPr lang="es-MX" b="1" dirty="0" smtClean="0"/>
              <a:t>   </a:t>
            </a:r>
            <a:endParaRPr lang="es-CO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952108" y="4328475"/>
            <a:ext cx="101620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dirty="0" smtClean="0"/>
              <a:t>DESCARGAR FORMATO PARA PONENCIAS: </a:t>
            </a:r>
            <a:r>
              <a:rPr lang="es-MX" b="1" dirty="0" smtClean="0">
                <a:hlinkClick r:id="rId3"/>
              </a:rPr>
              <a:t>https://www.uniatlantico.edu.co/wp-content/uploads/2024/09/Plantilla-oficial-UA-EIEM7.pptx</a:t>
            </a:r>
            <a:r>
              <a:rPr lang="es-MX" b="1" dirty="0" smtClean="0"/>
              <a:t> </a:t>
            </a:r>
            <a:endParaRPr lang="es-CO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0474" y="0"/>
            <a:ext cx="6906589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62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Jonathan Cervantes</dc:creator>
  <cp:lastModifiedBy>Jonathan Cervantes</cp:lastModifiedBy>
  <cp:revision>2</cp:revision>
  <dcterms:created xsi:type="dcterms:W3CDTF">2024-09-13T15:27:58Z</dcterms:created>
  <dcterms:modified xsi:type="dcterms:W3CDTF">2024-09-13T15:34:43Z</dcterms:modified>
</cp:coreProperties>
</file>