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31"/>
  </p:notesMasterIdLst>
  <p:handoutMasterIdLst>
    <p:handoutMasterId r:id="rId32"/>
  </p:handoutMasterIdLst>
  <p:sldIdLst>
    <p:sldId id="626" r:id="rId2"/>
    <p:sldId id="648" r:id="rId3"/>
    <p:sldId id="649" r:id="rId4"/>
    <p:sldId id="741" r:id="rId5"/>
    <p:sldId id="742" r:id="rId6"/>
    <p:sldId id="631" r:id="rId7"/>
    <p:sldId id="747" r:id="rId8"/>
    <p:sldId id="746" r:id="rId9"/>
    <p:sldId id="745" r:id="rId10"/>
    <p:sldId id="748" r:id="rId11"/>
    <p:sldId id="750" r:id="rId12"/>
    <p:sldId id="751" r:id="rId13"/>
    <p:sldId id="749" r:id="rId14"/>
    <p:sldId id="860" r:id="rId15"/>
    <p:sldId id="628" r:id="rId16"/>
    <p:sldId id="875" r:id="rId17"/>
    <p:sldId id="876" r:id="rId18"/>
    <p:sldId id="872" r:id="rId19"/>
    <p:sldId id="873" r:id="rId20"/>
    <p:sldId id="874" r:id="rId21"/>
    <p:sldId id="869" r:id="rId22"/>
    <p:sldId id="870" r:id="rId23"/>
    <p:sldId id="871" r:id="rId24"/>
    <p:sldId id="868" r:id="rId25"/>
    <p:sldId id="867" r:id="rId26"/>
    <p:sldId id="877" r:id="rId27"/>
    <p:sldId id="878" r:id="rId28"/>
    <p:sldId id="580" r:id="rId29"/>
    <p:sldId id="645"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1pPr>
    <a:lvl2pPr marL="0" marR="0" indent="2286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2pPr>
    <a:lvl3pPr marL="0" marR="0" indent="4572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3pPr>
    <a:lvl4pPr marL="0" marR="0" indent="6858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4pPr>
    <a:lvl5pPr marL="0" marR="0" indent="9144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5pPr>
    <a:lvl6pPr marL="0" marR="0" indent="11430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6pPr>
    <a:lvl7pPr marL="0" marR="0" indent="13716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7pPr>
    <a:lvl8pPr marL="0" marR="0" indent="16002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8pPr>
    <a:lvl9pPr marL="0" marR="0" indent="18288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9pPr>
  </p:defaultTextStyle>
  <p:extLst>
    <p:ext uri="{EFAFB233-063F-42B5-8137-9DF3F51BA10A}">
      <p15:sldGuideLst xmlns:p15="http://schemas.microsoft.com/office/powerpoint/2012/main">
        <p15:guide id="1" orient="horz" pos="691" userDrawn="1">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FDB6F"/>
    <a:srgbClr val="CAF2CA"/>
    <a:srgbClr val="C5C5C5"/>
    <a:srgbClr val="003399"/>
    <a:srgbClr val="034EA1"/>
    <a:srgbClr val="EE7D00"/>
    <a:srgbClr val="008080"/>
    <a:srgbClr val="33CCCC"/>
    <a:srgbClr val="9DE79D"/>
    <a:srgbClr val="2C44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39" autoAdjust="0"/>
    <p:restoredTop sz="92909" autoAdjust="0"/>
  </p:normalViewPr>
  <p:slideViewPr>
    <p:cSldViewPr snapToGrid="0" snapToObjects="1" showGuides="1">
      <p:cViewPr varScale="1">
        <p:scale>
          <a:sx n="57" d="100"/>
          <a:sy n="57" d="100"/>
        </p:scale>
        <p:origin x="912" y="114"/>
      </p:cViewPr>
      <p:guideLst>
        <p:guide orient="horz" pos="691"/>
        <p:guide pos="76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49A90E-12FE-48DE-8578-A6FE04E60CB8}" type="doc">
      <dgm:prSet loTypeId="urn:microsoft.com/office/officeart/2005/8/layout/default" loCatId="list" qsTypeId="urn:microsoft.com/office/officeart/2005/8/quickstyle/simple2" qsCatId="simple" csTypeId="urn:microsoft.com/office/officeart/2005/8/colors/accent2_4" csCatId="accent2" phldr="1"/>
      <dgm:spPr/>
      <dgm:t>
        <a:bodyPr/>
        <a:lstStyle/>
        <a:p>
          <a:endParaRPr lang="es-CO"/>
        </a:p>
      </dgm:t>
    </dgm:pt>
    <dgm:pt modelId="{D4680C05-E38B-4B95-BE26-83D72041430E}">
      <dgm:prSet phldrT="[Texto]" custT="1"/>
      <dgm:spPr/>
      <dgm:t>
        <a:bodyPr/>
        <a:lstStyle/>
        <a:p>
          <a:r>
            <a:rPr lang="es-ES" sz="2400" dirty="0">
              <a:latin typeface="Century Gothic" panose="020B0502020202020204" pitchFamily="34" charset="0"/>
            </a:rPr>
            <a:t>Inconvenientes con los procesos de  inscripción y admisión a programas académicos. </a:t>
          </a:r>
          <a:endParaRPr lang="es-CO" sz="2400" dirty="0"/>
        </a:p>
      </dgm:t>
    </dgm:pt>
    <dgm:pt modelId="{6195B087-0810-4B69-B8BA-EC7F550EA668}" type="parTrans" cxnId="{38DE6CDB-5D70-424C-8977-A13BB87FD54C}">
      <dgm:prSet/>
      <dgm:spPr/>
      <dgm:t>
        <a:bodyPr/>
        <a:lstStyle/>
        <a:p>
          <a:endParaRPr lang="es-CO" sz="2400"/>
        </a:p>
      </dgm:t>
    </dgm:pt>
    <dgm:pt modelId="{418E898C-A390-4E5A-99E9-1BC51C8A4839}" type="sibTrans" cxnId="{38DE6CDB-5D70-424C-8977-A13BB87FD54C}">
      <dgm:prSet/>
      <dgm:spPr/>
      <dgm:t>
        <a:bodyPr/>
        <a:lstStyle/>
        <a:p>
          <a:endParaRPr lang="es-CO" sz="2400"/>
        </a:p>
      </dgm:t>
    </dgm:pt>
    <dgm:pt modelId="{AD36C3D3-8EF8-4D03-8F03-439500C95B95}">
      <dgm:prSet phldrT="[Texto]" custT="1"/>
      <dgm:spPr/>
      <dgm:t>
        <a:bodyPr/>
        <a:lstStyle/>
        <a:p>
          <a:r>
            <a:rPr lang="es-ES" sz="2400">
              <a:latin typeface="Century Gothic" panose="020B0502020202020204" pitchFamily="34" charset="0"/>
            </a:rPr>
            <a:t>Entrega de volantes de matrícula financiera con errores.</a:t>
          </a:r>
          <a:endParaRPr lang="es-CO" sz="2400" dirty="0"/>
        </a:p>
      </dgm:t>
    </dgm:pt>
    <dgm:pt modelId="{F0AE3D47-594B-4621-A461-52DA80F1BFA0}" type="parTrans" cxnId="{D8370BE7-0E99-4F8F-8C92-BAA76B2A93B7}">
      <dgm:prSet/>
      <dgm:spPr/>
      <dgm:t>
        <a:bodyPr/>
        <a:lstStyle/>
        <a:p>
          <a:endParaRPr lang="es-CO" sz="2400"/>
        </a:p>
      </dgm:t>
    </dgm:pt>
    <dgm:pt modelId="{8CC2C8C6-A683-4C52-80E8-5755F8D68080}" type="sibTrans" cxnId="{D8370BE7-0E99-4F8F-8C92-BAA76B2A93B7}">
      <dgm:prSet/>
      <dgm:spPr/>
      <dgm:t>
        <a:bodyPr/>
        <a:lstStyle/>
        <a:p>
          <a:endParaRPr lang="es-CO" sz="2400"/>
        </a:p>
      </dgm:t>
    </dgm:pt>
    <dgm:pt modelId="{99FC29A8-3537-48BA-BE32-A876AA26C6A4}">
      <dgm:prSet phldrT="[Texto]" custT="1"/>
      <dgm:spPr/>
      <dgm:t>
        <a:bodyPr/>
        <a:lstStyle/>
        <a:p>
          <a:r>
            <a:rPr lang="es-ES" sz="2400">
              <a:latin typeface="Century Gothic" panose="020B0502020202020204" pitchFamily="34" charset="0"/>
            </a:rPr>
            <a:t>Afectación y retraso del proceso matrícula académica. </a:t>
          </a:r>
          <a:endParaRPr lang="es-CO" sz="2400" dirty="0"/>
        </a:p>
      </dgm:t>
    </dgm:pt>
    <dgm:pt modelId="{B515EFC7-0703-4236-8D06-70D4393FBDA2}" type="parTrans" cxnId="{68BFFD7C-B127-424F-BC40-B8E9FCCDEAA1}">
      <dgm:prSet/>
      <dgm:spPr/>
      <dgm:t>
        <a:bodyPr/>
        <a:lstStyle/>
        <a:p>
          <a:endParaRPr lang="es-CO" sz="2400"/>
        </a:p>
      </dgm:t>
    </dgm:pt>
    <dgm:pt modelId="{78559849-CBCD-4EA2-8B5B-75BF6B397DE2}" type="sibTrans" cxnId="{68BFFD7C-B127-424F-BC40-B8E9FCCDEAA1}">
      <dgm:prSet/>
      <dgm:spPr/>
      <dgm:t>
        <a:bodyPr/>
        <a:lstStyle/>
        <a:p>
          <a:endParaRPr lang="es-CO" sz="2400"/>
        </a:p>
      </dgm:t>
    </dgm:pt>
    <dgm:pt modelId="{70F962FC-1F60-4F8A-8E41-79245475CFE8}">
      <dgm:prSet phldrT="[Texto]" custT="1"/>
      <dgm:spPr/>
      <dgm:t>
        <a:bodyPr/>
        <a:lstStyle/>
        <a:p>
          <a:r>
            <a:rPr lang="es-ES" sz="2400">
              <a:latin typeface="Century Gothic" panose="020B0502020202020204" pitchFamily="34" charset="0"/>
            </a:rPr>
            <a:t>Ausencia no justificada de los docentes a la hora de prestar los servicios de docencia. </a:t>
          </a:r>
          <a:endParaRPr lang="es-CO" sz="2400" dirty="0"/>
        </a:p>
      </dgm:t>
    </dgm:pt>
    <dgm:pt modelId="{9402C572-7650-4F19-99C5-CB0F77FE0A4F}" type="parTrans" cxnId="{0EDC698C-ABF8-4F76-BC1B-AF00A7E059DA}">
      <dgm:prSet/>
      <dgm:spPr/>
      <dgm:t>
        <a:bodyPr/>
        <a:lstStyle/>
        <a:p>
          <a:endParaRPr lang="es-CO" sz="2400"/>
        </a:p>
      </dgm:t>
    </dgm:pt>
    <dgm:pt modelId="{8C79A990-A38E-43B7-BACC-11B334C6A3F6}" type="sibTrans" cxnId="{0EDC698C-ABF8-4F76-BC1B-AF00A7E059DA}">
      <dgm:prSet/>
      <dgm:spPr/>
      <dgm:t>
        <a:bodyPr/>
        <a:lstStyle/>
        <a:p>
          <a:endParaRPr lang="es-CO" sz="2400"/>
        </a:p>
      </dgm:t>
    </dgm:pt>
    <dgm:pt modelId="{BACE05B1-FA9B-4846-956A-95EB718DB783}">
      <dgm:prSet phldrT="[Texto]" custT="1"/>
      <dgm:spPr/>
      <dgm:t>
        <a:bodyPr/>
        <a:lstStyle/>
        <a:p>
          <a:r>
            <a:rPr lang="es-ES" sz="2400">
              <a:latin typeface="Century Gothic" panose="020B0502020202020204" pitchFamily="34" charset="0"/>
            </a:rPr>
            <a:t>Incumplimiento del desarrollo de los contenidos programáticos.</a:t>
          </a:r>
          <a:endParaRPr lang="es-CO" sz="2400" dirty="0"/>
        </a:p>
      </dgm:t>
    </dgm:pt>
    <dgm:pt modelId="{20D192B0-1C05-48BA-82D3-D539AA74C758}" type="parTrans" cxnId="{A3568418-4537-45E5-9C0B-11BC063CACE8}">
      <dgm:prSet/>
      <dgm:spPr/>
      <dgm:t>
        <a:bodyPr/>
        <a:lstStyle/>
        <a:p>
          <a:endParaRPr lang="es-CO" sz="2400"/>
        </a:p>
      </dgm:t>
    </dgm:pt>
    <dgm:pt modelId="{620AADE8-DEB6-4136-B945-A42BAE6B67C6}" type="sibTrans" cxnId="{A3568418-4537-45E5-9C0B-11BC063CACE8}">
      <dgm:prSet/>
      <dgm:spPr/>
      <dgm:t>
        <a:bodyPr/>
        <a:lstStyle/>
        <a:p>
          <a:endParaRPr lang="es-CO" sz="2400"/>
        </a:p>
      </dgm:t>
    </dgm:pt>
    <dgm:pt modelId="{A9DC3BBC-844A-45A9-91AE-200F4626214C}">
      <dgm:prSet phldrT="[Texto]" custT="1"/>
      <dgm:spPr/>
      <dgm:t>
        <a:bodyPr/>
        <a:lstStyle/>
        <a:p>
          <a:r>
            <a:rPr lang="es-MX" sz="2400" dirty="0">
              <a:latin typeface="Century Gothic" panose="020B0502020202020204" pitchFamily="34" charset="0"/>
            </a:rPr>
            <a:t>La no inclusión de notas en el Sistema </a:t>
          </a:r>
          <a:r>
            <a:rPr lang="es-MX" sz="2400" dirty="0" err="1">
              <a:latin typeface="Century Gothic" panose="020B0502020202020204" pitchFamily="34" charset="0"/>
            </a:rPr>
            <a:t>Academusoft</a:t>
          </a:r>
          <a:r>
            <a:rPr lang="es-MX" sz="2400" dirty="0">
              <a:latin typeface="Century Gothic" panose="020B0502020202020204" pitchFamily="34" charset="0"/>
            </a:rPr>
            <a:t> en los tiempos estipulados</a:t>
          </a:r>
          <a:r>
            <a:rPr lang="es-ES" sz="2400" dirty="0">
              <a:latin typeface="Century Gothic" panose="020B0502020202020204" pitchFamily="34" charset="0"/>
            </a:rPr>
            <a:t>. </a:t>
          </a:r>
          <a:endParaRPr lang="es-CO" sz="2400" dirty="0"/>
        </a:p>
      </dgm:t>
    </dgm:pt>
    <dgm:pt modelId="{41642E8E-AEB6-4BC9-9DC8-0C252A5F2DFA}" type="parTrans" cxnId="{D01D5ABA-E331-4D2C-8475-2C6234E4338D}">
      <dgm:prSet/>
      <dgm:spPr/>
      <dgm:t>
        <a:bodyPr/>
        <a:lstStyle/>
        <a:p>
          <a:endParaRPr lang="es-CO" sz="2400"/>
        </a:p>
      </dgm:t>
    </dgm:pt>
    <dgm:pt modelId="{8F97DCC6-F40F-4214-A981-8F0E6F59C29C}" type="sibTrans" cxnId="{D01D5ABA-E331-4D2C-8475-2C6234E4338D}">
      <dgm:prSet/>
      <dgm:spPr/>
      <dgm:t>
        <a:bodyPr/>
        <a:lstStyle/>
        <a:p>
          <a:endParaRPr lang="es-CO" sz="2400"/>
        </a:p>
      </dgm:t>
    </dgm:pt>
    <dgm:pt modelId="{3A29479E-1D8F-4C80-9AC7-910E0E4E4FCF}" type="pres">
      <dgm:prSet presAssocID="{E249A90E-12FE-48DE-8578-A6FE04E60CB8}" presName="diagram" presStyleCnt="0">
        <dgm:presLayoutVars>
          <dgm:dir/>
          <dgm:resizeHandles val="exact"/>
        </dgm:presLayoutVars>
      </dgm:prSet>
      <dgm:spPr/>
    </dgm:pt>
    <dgm:pt modelId="{B3BF164C-9F9F-4681-80DE-9C0A10B34B88}" type="pres">
      <dgm:prSet presAssocID="{D4680C05-E38B-4B95-BE26-83D72041430E}" presName="node" presStyleLbl="node1" presStyleIdx="0" presStyleCnt="6">
        <dgm:presLayoutVars>
          <dgm:bulletEnabled val="1"/>
        </dgm:presLayoutVars>
      </dgm:prSet>
      <dgm:spPr/>
    </dgm:pt>
    <dgm:pt modelId="{E93D24D5-18BB-4BA4-A5E8-DBD0244C728F}" type="pres">
      <dgm:prSet presAssocID="{418E898C-A390-4E5A-99E9-1BC51C8A4839}" presName="sibTrans" presStyleCnt="0"/>
      <dgm:spPr/>
    </dgm:pt>
    <dgm:pt modelId="{B4A08869-DB53-4C2F-82D8-2F6CDC63DFB7}" type="pres">
      <dgm:prSet presAssocID="{AD36C3D3-8EF8-4D03-8F03-439500C95B95}" presName="node" presStyleLbl="node1" presStyleIdx="1" presStyleCnt="6">
        <dgm:presLayoutVars>
          <dgm:bulletEnabled val="1"/>
        </dgm:presLayoutVars>
      </dgm:prSet>
      <dgm:spPr/>
    </dgm:pt>
    <dgm:pt modelId="{9823C5CF-A9FD-4122-8741-CF03D3D93EAB}" type="pres">
      <dgm:prSet presAssocID="{8CC2C8C6-A683-4C52-80E8-5755F8D68080}" presName="sibTrans" presStyleCnt="0"/>
      <dgm:spPr/>
    </dgm:pt>
    <dgm:pt modelId="{7192D6A2-0D1A-4253-86B2-820D38161E9E}" type="pres">
      <dgm:prSet presAssocID="{99FC29A8-3537-48BA-BE32-A876AA26C6A4}" presName="node" presStyleLbl="node1" presStyleIdx="2" presStyleCnt="6">
        <dgm:presLayoutVars>
          <dgm:bulletEnabled val="1"/>
        </dgm:presLayoutVars>
      </dgm:prSet>
      <dgm:spPr/>
    </dgm:pt>
    <dgm:pt modelId="{08D41A6A-6A05-4B4A-9410-073FD7CBAF67}" type="pres">
      <dgm:prSet presAssocID="{78559849-CBCD-4EA2-8B5B-75BF6B397DE2}" presName="sibTrans" presStyleCnt="0"/>
      <dgm:spPr/>
    </dgm:pt>
    <dgm:pt modelId="{A49B8B09-A984-4566-80E2-32ACAB502826}" type="pres">
      <dgm:prSet presAssocID="{70F962FC-1F60-4F8A-8E41-79245475CFE8}" presName="node" presStyleLbl="node1" presStyleIdx="3" presStyleCnt="6">
        <dgm:presLayoutVars>
          <dgm:bulletEnabled val="1"/>
        </dgm:presLayoutVars>
      </dgm:prSet>
      <dgm:spPr/>
    </dgm:pt>
    <dgm:pt modelId="{6500BF8C-7423-4FB0-A36E-496055C58B52}" type="pres">
      <dgm:prSet presAssocID="{8C79A990-A38E-43B7-BACC-11B334C6A3F6}" presName="sibTrans" presStyleCnt="0"/>
      <dgm:spPr/>
    </dgm:pt>
    <dgm:pt modelId="{EB511A4B-4E33-4823-A501-5F77753CA670}" type="pres">
      <dgm:prSet presAssocID="{BACE05B1-FA9B-4846-956A-95EB718DB783}" presName="node" presStyleLbl="node1" presStyleIdx="4" presStyleCnt="6">
        <dgm:presLayoutVars>
          <dgm:bulletEnabled val="1"/>
        </dgm:presLayoutVars>
      </dgm:prSet>
      <dgm:spPr/>
    </dgm:pt>
    <dgm:pt modelId="{B511E765-A759-4C7C-91F2-A9060FABB79D}" type="pres">
      <dgm:prSet presAssocID="{620AADE8-DEB6-4136-B945-A42BAE6B67C6}" presName="sibTrans" presStyleCnt="0"/>
      <dgm:spPr/>
    </dgm:pt>
    <dgm:pt modelId="{638E7A7B-1580-45FB-BDAF-4DB52AB339FA}" type="pres">
      <dgm:prSet presAssocID="{A9DC3BBC-844A-45A9-91AE-200F4626214C}" presName="node" presStyleLbl="node1" presStyleIdx="5" presStyleCnt="6">
        <dgm:presLayoutVars>
          <dgm:bulletEnabled val="1"/>
        </dgm:presLayoutVars>
      </dgm:prSet>
      <dgm:spPr/>
    </dgm:pt>
  </dgm:ptLst>
  <dgm:cxnLst>
    <dgm:cxn modelId="{A3568418-4537-45E5-9C0B-11BC063CACE8}" srcId="{E249A90E-12FE-48DE-8578-A6FE04E60CB8}" destId="{BACE05B1-FA9B-4846-956A-95EB718DB783}" srcOrd="4" destOrd="0" parTransId="{20D192B0-1C05-48BA-82D3-D539AA74C758}" sibTransId="{620AADE8-DEB6-4136-B945-A42BAE6B67C6}"/>
    <dgm:cxn modelId="{C3DE8B30-4E82-402E-BB5C-F7085D8913CE}" type="presOf" srcId="{E249A90E-12FE-48DE-8578-A6FE04E60CB8}" destId="{3A29479E-1D8F-4C80-9AC7-910E0E4E4FCF}" srcOrd="0" destOrd="0" presId="urn:microsoft.com/office/officeart/2005/8/layout/default"/>
    <dgm:cxn modelId="{AD4EE037-E199-47A6-9F4A-789577B633DB}" type="presOf" srcId="{A9DC3BBC-844A-45A9-91AE-200F4626214C}" destId="{638E7A7B-1580-45FB-BDAF-4DB52AB339FA}" srcOrd="0" destOrd="0" presId="urn:microsoft.com/office/officeart/2005/8/layout/default"/>
    <dgm:cxn modelId="{20E19065-CC66-4D94-B07D-EF6196F1CF7D}" type="presOf" srcId="{AD36C3D3-8EF8-4D03-8F03-439500C95B95}" destId="{B4A08869-DB53-4C2F-82D8-2F6CDC63DFB7}" srcOrd="0" destOrd="0" presId="urn:microsoft.com/office/officeart/2005/8/layout/default"/>
    <dgm:cxn modelId="{68BFFD7C-B127-424F-BC40-B8E9FCCDEAA1}" srcId="{E249A90E-12FE-48DE-8578-A6FE04E60CB8}" destId="{99FC29A8-3537-48BA-BE32-A876AA26C6A4}" srcOrd="2" destOrd="0" parTransId="{B515EFC7-0703-4236-8D06-70D4393FBDA2}" sibTransId="{78559849-CBCD-4EA2-8B5B-75BF6B397DE2}"/>
    <dgm:cxn modelId="{DA311686-535E-44F0-95DE-C90173660203}" type="presOf" srcId="{BACE05B1-FA9B-4846-956A-95EB718DB783}" destId="{EB511A4B-4E33-4823-A501-5F77753CA670}" srcOrd="0" destOrd="0" presId="urn:microsoft.com/office/officeart/2005/8/layout/default"/>
    <dgm:cxn modelId="{0EDC698C-ABF8-4F76-BC1B-AF00A7E059DA}" srcId="{E249A90E-12FE-48DE-8578-A6FE04E60CB8}" destId="{70F962FC-1F60-4F8A-8E41-79245475CFE8}" srcOrd="3" destOrd="0" parTransId="{9402C572-7650-4F19-99C5-CB0F77FE0A4F}" sibTransId="{8C79A990-A38E-43B7-BACC-11B334C6A3F6}"/>
    <dgm:cxn modelId="{D01D5ABA-E331-4D2C-8475-2C6234E4338D}" srcId="{E249A90E-12FE-48DE-8578-A6FE04E60CB8}" destId="{A9DC3BBC-844A-45A9-91AE-200F4626214C}" srcOrd="5" destOrd="0" parTransId="{41642E8E-AEB6-4BC9-9DC8-0C252A5F2DFA}" sibTransId="{8F97DCC6-F40F-4214-A981-8F0E6F59C29C}"/>
    <dgm:cxn modelId="{25B925BC-D7D8-4568-9E98-B1395BE3942F}" type="presOf" srcId="{D4680C05-E38B-4B95-BE26-83D72041430E}" destId="{B3BF164C-9F9F-4681-80DE-9C0A10B34B88}" srcOrd="0" destOrd="0" presId="urn:microsoft.com/office/officeart/2005/8/layout/default"/>
    <dgm:cxn modelId="{38DE6CDB-5D70-424C-8977-A13BB87FD54C}" srcId="{E249A90E-12FE-48DE-8578-A6FE04E60CB8}" destId="{D4680C05-E38B-4B95-BE26-83D72041430E}" srcOrd="0" destOrd="0" parTransId="{6195B087-0810-4B69-B8BA-EC7F550EA668}" sibTransId="{418E898C-A390-4E5A-99E9-1BC51C8A4839}"/>
    <dgm:cxn modelId="{41485CDD-BC08-4E7C-8EF7-C75B86DD0832}" type="presOf" srcId="{99FC29A8-3537-48BA-BE32-A876AA26C6A4}" destId="{7192D6A2-0D1A-4253-86B2-820D38161E9E}" srcOrd="0" destOrd="0" presId="urn:microsoft.com/office/officeart/2005/8/layout/default"/>
    <dgm:cxn modelId="{D8370BE7-0E99-4F8F-8C92-BAA76B2A93B7}" srcId="{E249A90E-12FE-48DE-8578-A6FE04E60CB8}" destId="{AD36C3D3-8EF8-4D03-8F03-439500C95B95}" srcOrd="1" destOrd="0" parTransId="{F0AE3D47-594B-4621-A461-52DA80F1BFA0}" sibTransId="{8CC2C8C6-A683-4C52-80E8-5755F8D68080}"/>
    <dgm:cxn modelId="{C4ADF3FB-3915-4BBB-AA53-C612C595E712}" type="presOf" srcId="{70F962FC-1F60-4F8A-8E41-79245475CFE8}" destId="{A49B8B09-A984-4566-80E2-32ACAB502826}" srcOrd="0" destOrd="0" presId="urn:microsoft.com/office/officeart/2005/8/layout/default"/>
    <dgm:cxn modelId="{93F0C6DD-0A52-4E91-B2F9-881431788811}" type="presParOf" srcId="{3A29479E-1D8F-4C80-9AC7-910E0E4E4FCF}" destId="{B3BF164C-9F9F-4681-80DE-9C0A10B34B88}" srcOrd="0" destOrd="0" presId="urn:microsoft.com/office/officeart/2005/8/layout/default"/>
    <dgm:cxn modelId="{236D05DA-BCB9-4DB1-AC08-D0FE63E217FD}" type="presParOf" srcId="{3A29479E-1D8F-4C80-9AC7-910E0E4E4FCF}" destId="{E93D24D5-18BB-4BA4-A5E8-DBD0244C728F}" srcOrd="1" destOrd="0" presId="urn:microsoft.com/office/officeart/2005/8/layout/default"/>
    <dgm:cxn modelId="{E7F2590E-E45E-48CF-9201-757932290B4A}" type="presParOf" srcId="{3A29479E-1D8F-4C80-9AC7-910E0E4E4FCF}" destId="{B4A08869-DB53-4C2F-82D8-2F6CDC63DFB7}" srcOrd="2" destOrd="0" presId="urn:microsoft.com/office/officeart/2005/8/layout/default"/>
    <dgm:cxn modelId="{9712291C-CE70-42A1-A65F-B9BEF54E8D7B}" type="presParOf" srcId="{3A29479E-1D8F-4C80-9AC7-910E0E4E4FCF}" destId="{9823C5CF-A9FD-4122-8741-CF03D3D93EAB}" srcOrd="3" destOrd="0" presId="urn:microsoft.com/office/officeart/2005/8/layout/default"/>
    <dgm:cxn modelId="{12D3DF6A-9587-4BD3-9210-E7E928693C46}" type="presParOf" srcId="{3A29479E-1D8F-4C80-9AC7-910E0E4E4FCF}" destId="{7192D6A2-0D1A-4253-86B2-820D38161E9E}" srcOrd="4" destOrd="0" presId="urn:microsoft.com/office/officeart/2005/8/layout/default"/>
    <dgm:cxn modelId="{4412512B-C8BB-412E-8C7C-44256742C116}" type="presParOf" srcId="{3A29479E-1D8F-4C80-9AC7-910E0E4E4FCF}" destId="{08D41A6A-6A05-4B4A-9410-073FD7CBAF67}" srcOrd="5" destOrd="0" presId="urn:microsoft.com/office/officeart/2005/8/layout/default"/>
    <dgm:cxn modelId="{EB0D63D5-8738-4EC4-B920-F0381B859B72}" type="presParOf" srcId="{3A29479E-1D8F-4C80-9AC7-910E0E4E4FCF}" destId="{A49B8B09-A984-4566-80E2-32ACAB502826}" srcOrd="6" destOrd="0" presId="urn:microsoft.com/office/officeart/2005/8/layout/default"/>
    <dgm:cxn modelId="{E5FA1166-7AF4-4AEE-96BA-0497F1E6F262}" type="presParOf" srcId="{3A29479E-1D8F-4C80-9AC7-910E0E4E4FCF}" destId="{6500BF8C-7423-4FB0-A36E-496055C58B52}" srcOrd="7" destOrd="0" presId="urn:microsoft.com/office/officeart/2005/8/layout/default"/>
    <dgm:cxn modelId="{CA557B1A-A6E6-491A-82B8-93D1D3CF17BD}" type="presParOf" srcId="{3A29479E-1D8F-4C80-9AC7-910E0E4E4FCF}" destId="{EB511A4B-4E33-4823-A501-5F77753CA670}" srcOrd="8" destOrd="0" presId="urn:microsoft.com/office/officeart/2005/8/layout/default"/>
    <dgm:cxn modelId="{D3E10C14-7601-4337-A9D8-ACAE99253DD1}" type="presParOf" srcId="{3A29479E-1D8F-4C80-9AC7-910E0E4E4FCF}" destId="{B511E765-A759-4C7C-91F2-A9060FABB79D}" srcOrd="9" destOrd="0" presId="urn:microsoft.com/office/officeart/2005/8/layout/default"/>
    <dgm:cxn modelId="{FA736E1E-7E6D-43B1-8820-3A7155C78E60}" type="presParOf" srcId="{3A29479E-1D8F-4C80-9AC7-910E0E4E4FCF}" destId="{638E7A7B-1580-45FB-BDAF-4DB52AB339F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49A90E-12FE-48DE-8578-A6FE04E60CB8}" type="doc">
      <dgm:prSet loTypeId="urn:microsoft.com/office/officeart/2005/8/layout/default" loCatId="list" qsTypeId="urn:microsoft.com/office/officeart/2005/8/quickstyle/simple2" qsCatId="simple" csTypeId="urn:microsoft.com/office/officeart/2005/8/colors/accent2_4" csCatId="accent2" phldr="1"/>
      <dgm:spPr/>
      <dgm:t>
        <a:bodyPr/>
        <a:lstStyle/>
        <a:p>
          <a:endParaRPr lang="es-CO"/>
        </a:p>
      </dgm:t>
    </dgm:pt>
    <dgm:pt modelId="{D4680C05-E38B-4B95-BE26-83D72041430E}">
      <dgm:prSet phldrT="[Texto]" custT="1"/>
      <dgm:spPr/>
      <dgm:t>
        <a:bodyPr/>
        <a:lstStyle/>
        <a:p>
          <a:r>
            <a:rPr lang="es-MX" sz="2400" dirty="0">
              <a:solidFill>
                <a:prstClr val="white"/>
              </a:solidFill>
              <a:latin typeface="Century Gothic" panose="020B0502020202020204" pitchFamily="34" charset="0"/>
            </a:rPr>
            <a:t>No disponibilidad de recursos de apoyo para la docencia.</a:t>
          </a:r>
          <a:endParaRPr lang="es-CO" sz="2400" dirty="0"/>
        </a:p>
      </dgm:t>
    </dgm:pt>
    <dgm:pt modelId="{6195B087-0810-4B69-B8BA-EC7F550EA668}" type="parTrans" cxnId="{38DE6CDB-5D70-424C-8977-A13BB87FD54C}">
      <dgm:prSet/>
      <dgm:spPr/>
      <dgm:t>
        <a:bodyPr/>
        <a:lstStyle/>
        <a:p>
          <a:endParaRPr lang="es-CO" sz="2400"/>
        </a:p>
      </dgm:t>
    </dgm:pt>
    <dgm:pt modelId="{418E898C-A390-4E5A-99E9-1BC51C8A4839}" type="sibTrans" cxnId="{38DE6CDB-5D70-424C-8977-A13BB87FD54C}">
      <dgm:prSet/>
      <dgm:spPr/>
      <dgm:t>
        <a:bodyPr/>
        <a:lstStyle/>
        <a:p>
          <a:endParaRPr lang="es-CO" sz="2400"/>
        </a:p>
      </dgm:t>
    </dgm:pt>
    <dgm:pt modelId="{AD36C3D3-8EF8-4D03-8F03-439500C95B95}">
      <dgm:prSet phldrT="[Texto]" custT="1"/>
      <dgm:spPr/>
      <dgm:t>
        <a:bodyPr/>
        <a:lstStyle/>
        <a:p>
          <a:r>
            <a:rPr lang="es-MX" sz="2400">
              <a:solidFill>
                <a:prstClr val="white"/>
              </a:solidFill>
              <a:latin typeface="Century Gothic" panose="020B0502020202020204" pitchFamily="34" charset="0"/>
            </a:rPr>
            <a:t>No disponibilidad de recursos bibliográficos adecuados y suficientes.</a:t>
          </a:r>
          <a:endParaRPr lang="es-CO" sz="2400" dirty="0"/>
        </a:p>
      </dgm:t>
    </dgm:pt>
    <dgm:pt modelId="{F0AE3D47-594B-4621-A461-52DA80F1BFA0}" type="parTrans" cxnId="{D8370BE7-0E99-4F8F-8C92-BAA76B2A93B7}">
      <dgm:prSet/>
      <dgm:spPr/>
      <dgm:t>
        <a:bodyPr/>
        <a:lstStyle/>
        <a:p>
          <a:endParaRPr lang="es-CO" sz="2400"/>
        </a:p>
      </dgm:t>
    </dgm:pt>
    <dgm:pt modelId="{8CC2C8C6-A683-4C52-80E8-5755F8D68080}" type="sibTrans" cxnId="{D8370BE7-0E99-4F8F-8C92-BAA76B2A93B7}">
      <dgm:prSet/>
      <dgm:spPr/>
      <dgm:t>
        <a:bodyPr/>
        <a:lstStyle/>
        <a:p>
          <a:endParaRPr lang="es-CO" sz="2400"/>
        </a:p>
      </dgm:t>
    </dgm:pt>
    <dgm:pt modelId="{99FC29A8-3537-48BA-BE32-A876AA26C6A4}">
      <dgm:prSet phldrT="[Texto]" custT="1"/>
      <dgm:spPr/>
      <dgm:t>
        <a:bodyPr/>
        <a:lstStyle/>
        <a:p>
          <a:r>
            <a:rPr lang="es-ES" sz="2400">
              <a:solidFill>
                <a:prstClr val="white"/>
              </a:solidFill>
              <a:latin typeface="Century Gothic" panose="020B0502020202020204" pitchFamily="34" charset="0"/>
            </a:rPr>
            <a:t>Modificación de grupos, horarios y/o docentes después de culminado el proceso de matrícula académica.</a:t>
          </a:r>
          <a:endParaRPr lang="es-CO" sz="2400" dirty="0"/>
        </a:p>
      </dgm:t>
    </dgm:pt>
    <dgm:pt modelId="{B515EFC7-0703-4236-8D06-70D4393FBDA2}" type="parTrans" cxnId="{68BFFD7C-B127-424F-BC40-B8E9FCCDEAA1}">
      <dgm:prSet/>
      <dgm:spPr/>
      <dgm:t>
        <a:bodyPr/>
        <a:lstStyle/>
        <a:p>
          <a:endParaRPr lang="es-CO" sz="2400"/>
        </a:p>
      </dgm:t>
    </dgm:pt>
    <dgm:pt modelId="{78559849-CBCD-4EA2-8B5B-75BF6B397DE2}" type="sibTrans" cxnId="{68BFFD7C-B127-424F-BC40-B8E9FCCDEAA1}">
      <dgm:prSet/>
      <dgm:spPr/>
      <dgm:t>
        <a:bodyPr/>
        <a:lstStyle/>
        <a:p>
          <a:endParaRPr lang="es-CO" sz="2400"/>
        </a:p>
      </dgm:t>
    </dgm:pt>
    <dgm:pt modelId="{70F962FC-1F60-4F8A-8E41-79245475CFE8}">
      <dgm:prSet phldrT="[Texto]" custT="1"/>
      <dgm:spPr/>
      <dgm:t>
        <a:bodyPr/>
        <a:lstStyle/>
        <a:p>
          <a:r>
            <a:rPr lang="es-MX" sz="2400">
              <a:solidFill>
                <a:prstClr val="white"/>
              </a:solidFill>
              <a:latin typeface="Century Gothic" panose="020B0502020202020204" pitchFamily="34" charset="0"/>
            </a:rPr>
            <a:t>Desactualización de los planes de estudios y/o contenidos programáticos.</a:t>
          </a:r>
          <a:endParaRPr lang="es-CO" sz="2400" dirty="0"/>
        </a:p>
      </dgm:t>
    </dgm:pt>
    <dgm:pt modelId="{9402C572-7650-4F19-99C5-CB0F77FE0A4F}" type="parTrans" cxnId="{0EDC698C-ABF8-4F76-BC1B-AF00A7E059DA}">
      <dgm:prSet/>
      <dgm:spPr/>
      <dgm:t>
        <a:bodyPr/>
        <a:lstStyle/>
        <a:p>
          <a:endParaRPr lang="es-CO" sz="2400"/>
        </a:p>
      </dgm:t>
    </dgm:pt>
    <dgm:pt modelId="{8C79A990-A38E-43B7-BACC-11B334C6A3F6}" type="sibTrans" cxnId="{0EDC698C-ABF8-4F76-BC1B-AF00A7E059DA}">
      <dgm:prSet/>
      <dgm:spPr/>
      <dgm:t>
        <a:bodyPr/>
        <a:lstStyle/>
        <a:p>
          <a:endParaRPr lang="es-CO" sz="2400"/>
        </a:p>
      </dgm:t>
    </dgm:pt>
    <dgm:pt modelId="{BACE05B1-FA9B-4846-956A-95EB718DB783}">
      <dgm:prSet phldrT="[Texto]" custT="1"/>
      <dgm:spPr/>
      <dgm:t>
        <a:bodyPr/>
        <a:lstStyle/>
        <a:p>
          <a:r>
            <a:rPr lang="es-MX" sz="2400">
              <a:solidFill>
                <a:prstClr val="white"/>
              </a:solidFill>
              <a:latin typeface="Century Gothic" panose="020B0502020202020204" pitchFamily="34" charset="0"/>
            </a:rPr>
            <a:t>Dificultad en la operacionalización del plan de transición entre planes de estudios de un programa académico</a:t>
          </a:r>
          <a:r>
            <a:rPr lang="es-ES" sz="2400">
              <a:solidFill>
                <a:prstClr val="white"/>
              </a:solidFill>
              <a:latin typeface="Century Gothic" panose="020B0502020202020204" pitchFamily="34" charset="0"/>
            </a:rPr>
            <a:t>.</a:t>
          </a:r>
          <a:endParaRPr lang="es-CO" sz="2400" dirty="0"/>
        </a:p>
      </dgm:t>
    </dgm:pt>
    <dgm:pt modelId="{20D192B0-1C05-48BA-82D3-D539AA74C758}" type="parTrans" cxnId="{A3568418-4537-45E5-9C0B-11BC063CACE8}">
      <dgm:prSet/>
      <dgm:spPr/>
      <dgm:t>
        <a:bodyPr/>
        <a:lstStyle/>
        <a:p>
          <a:endParaRPr lang="es-CO" sz="2400"/>
        </a:p>
      </dgm:t>
    </dgm:pt>
    <dgm:pt modelId="{620AADE8-DEB6-4136-B945-A42BAE6B67C6}" type="sibTrans" cxnId="{A3568418-4537-45E5-9C0B-11BC063CACE8}">
      <dgm:prSet/>
      <dgm:spPr/>
      <dgm:t>
        <a:bodyPr/>
        <a:lstStyle/>
        <a:p>
          <a:endParaRPr lang="es-CO" sz="2400"/>
        </a:p>
      </dgm:t>
    </dgm:pt>
    <dgm:pt modelId="{A9DC3BBC-844A-45A9-91AE-200F4626214C}">
      <dgm:prSet phldrT="[Texto]" custT="1"/>
      <dgm:spPr/>
      <dgm:t>
        <a:bodyPr/>
        <a:lstStyle/>
        <a:p>
          <a:r>
            <a:rPr lang="es-ES" sz="2400" dirty="0">
              <a:solidFill>
                <a:prstClr val="white"/>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Cavolini" panose="03000502040302020204" pitchFamily="66" charset="0"/>
            </a:rPr>
            <a:t>Incumplimiento del calendario académico vigente. </a:t>
          </a:r>
          <a:endParaRPr lang="es-CO" sz="2400" dirty="0"/>
        </a:p>
      </dgm:t>
    </dgm:pt>
    <dgm:pt modelId="{41642E8E-AEB6-4BC9-9DC8-0C252A5F2DFA}" type="parTrans" cxnId="{D01D5ABA-E331-4D2C-8475-2C6234E4338D}">
      <dgm:prSet/>
      <dgm:spPr/>
      <dgm:t>
        <a:bodyPr/>
        <a:lstStyle/>
        <a:p>
          <a:endParaRPr lang="es-CO" sz="2400"/>
        </a:p>
      </dgm:t>
    </dgm:pt>
    <dgm:pt modelId="{8F97DCC6-F40F-4214-A981-8F0E6F59C29C}" type="sibTrans" cxnId="{D01D5ABA-E331-4D2C-8475-2C6234E4338D}">
      <dgm:prSet/>
      <dgm:spPr/>
      <dgm:t>
        <a:bodyPr/>
        <a:lstStyle/>
        <a:p>
          <a:endParaRPr lang="es-CO" sz="2400"/>
        </a:p>
      </dgm:t>
    </dgm:pt>
    <dgm:pt modelId="{3A29479E-1D8F-4C80-9AC7-910E0E4E4FCF}" type="pres">
      <dgm:prSet presAssocID="{E249A90E-12FE-48DE-8578-A6FE04E60CB8}" presName="diagram" presStyleCnt="0">
        <dgm:presLayoutVars>
          <dgm:dir/>
          <dgm:resizeHandles val="exact"/>
        </dgm:presLayoutVars>
      </dgm:prSet>
      <dgm:spPr/>
    </dgm:pt>
    <dgm:pt modelId="{B3BF164C-9F9F-4681-80DE-9C0A10B34B88}" type="pres">
      <dgm:prSet presAssocID="{D4680C05-E38B-4B95-BE26-83D72041430E}" presName="node" presStyleLbl="node1" presStyleIdx="0" presStyleCnt="6">
        <dgm:presLayoutVars>
          <dgm:bulletEnabled val="1"/>
        </dgm:presLayoutVars>
      </dgm:prSet>
      <dgm:spPr/>
    </dgm:pt>
    <dgm:pt modelId="{E93D24D5-18BB-4BA4-A5E8-DBD0244C728F}" type="pres">
      <dgm:prSet presAssocID="{418E898C-A390-4E5A-99E9-1BC51C8A4839}" presName="sibTrans" presStyleCnt="0"/>
      <dgm:spPr/>
    </dgm:pt>
    <dgm:pt modelId="{B4A08869-DB53-4C2F-82D8-2F6CDC63DFB7}" type="pres">
      <dgm:prSet presAssocID="{AD36C3D3-8EF8-4D03-8F03-439500C95B95}" presName="node" presStyleLbl="node1" presStyleIdx="1" presStyleCnt="6">
        <dgm:presLayoutVars>
          <dgm:bulletEnabled val="1"/>
        </dgm:presLayoutVars>
      </dgm:prSet>
      <dgm:spPr/>
    </dgm:pt>
    <dgm:pt modelId="{9823C5CF-A9FD-4122-8741-CF03D3D93EAB}" type="pres">
      <dgm:prSet presAssocID="{8CC2C8C6-A683-4C52-80E8-5755F8D68080}" presName="sibTrans" presStyleCnt="0"/>
      <dgm:spPr/>
    </dgm:pt>
    <dgm:pt modelId="{7192D6A2-0D1A-4253-86B2-820D38161E9E}" type="pres">
      <dgm:prSet presAssocID="{99FC29A8-3537-48BA-BE32-A876AA26C6A4}" presName="node" presStyleLbl="node1" presStyleIdx="2" presStyleCnt="6">
        <dgm:presLayoutVars>
          <dgm:bulletEnabled val="1"/>
        </dgm:presLayoutVars>
      </dgm:prSet>
      <dgm:spPr/>
    </dgm:pt>
    <dgm:pt modelId="{08D41A6A-6A05-4B4A-9410-073FD7CBAF67}" type="pres">
      <dgm:prSet presAssocID="{78559849-CBCD-4EA2-8B5B-75BF6B397DE2}" presName="sibTrans" presStyleCnt="0"/>
      <dgm:spPr/>
    </dgm:pt>
    <dgm:pt modelId="{A49B8B09-A984-4566-80E2-32ACAB502826}" type="pres">
      <dgm:prSet presAssocID="{70F962FC-1F60-4F8A-8E41-79245475CFE8}" presName="node" presStyleLbl="node1" presStyleIdx="3" presStyleCnt="6">
        <dgm:presLayoutVars>
          <dgm:bulletEnabled val="1"/>
        </dgm:presLayoutVars>
      </dgm:prSet>
      <dgm:spPr/>
    </dgm:pt>
    <dgm:pt modelId="{6500BF8C-7423-4FB0-A36E-496055C58B52}" type="pres">
      <dgm:prSet presAssocID="{8C79A990-A38E-43B7-BACC-11B334C6A3F6}" presName="sibTrans" presStyleCnt="0"/>
      <dgm:spPr/>
    </dgm:pt>
    <dgm:pt modelId="{EB511A4B-4E33-4823-A501-5F77753CA670}" type="pres">
      <dgm:prSet presAssocID="{BACE05B1-FA9B-4846-956A-95EB718DB783}" presName="node" presStyleLbl="node1" presStyleIdx="4" presStyleCnt="6">
        <dgm:presLayoutVars>
          <dgm:bulletEnabled val="1"/>
        </dgm:presLayoutVars>
      </dgm:prSet>
      <dgm:spPr/>
    </dgm:pt>
    <dgm:pt modelId="{B511E765-A759-4C7C-91F2-A9060FABB79D}" type="pres">
      <dgm:prSet presAssocID="{620AADE8-DEB6-4136-B945-A42BAE6B67C6}" presName="sibTrans" presStyleCnt="0"/>
      <dgm:spPr/>
    </dgm:pt>
    <dgm:pt modelId="{638E7A7B-1580-45FB-BDAF-4DB52AB339FA}" type="pres">
      <dgm:prSet presAssocID="{A9DC3BBC-844A-45A9-91AE-200F4626214C}" presName="node" presStyleLbl="node1" presStyleIdx="5" presStyleCnt="6">
        <dgm:presLayoutVars>
          <dgm:bulletEnabled val="1"/>
        </dgm:presLayoutVars>
      </dgm:prSet>
      <dgm:spPr/>
    </dgm:pt>
  </dgm:ptLst>
  <dgm:cxnLst>
    <dgm:cxn modelId="{A3568418-4537-45E5-9C0B-11BC063CACE8}" srcId="{E249A90E-12FE-48DE-8578-A6FE04E60CB8}" destId="{BACE05B1-FA9B-4846-956A-95EB718DB783}" srcOrd="4" destOrd="0" parTransId="{20D192B0-1C05-48BA-82D3-D539AA74C758}" sibTransId="{620AADE8-DEB6-4136-B945-A42BAE6B67C6}"/>
    <dgm:cxn modelId="{C3DE8B30-4E82-402E-BB5C-F7085D8913CE}" type="presOf" srcId="{E249A90E-12FE-48DE-8578-A6FE04E60CB8}" destId="{3A29479E-1D8F-4C80-9AC7-910E0E4E4FCF}" srcOrd="0" destOrd="0" presId="urn:microsoft.com/office/officeart/2005/8/layout/default"/>
    <dgm:cxn modelId="{AD4EE037-E199-47A6-9F4A-789577B633DB}" type="presOf" srcId="{A9DC3BBC-844A-45A9-91AE-200F4626214C}" destId="{638E7A7B-1580-45FB-BDAF-4DB52AB339FA}" srcOrd="0" destOrd="0" presId="urn:microsoft.com/office/officeart/2005/8/layout/default"/>
    <dgm:cxn modelId="{20E19065-CC66-4D94-B07D-EF6196F1CF7D}" type="presOf" srcId="{AD36C3D3-8EF8-4D03-8F03-439500C95B95}" destId="{B4A08869-DB53-4C2F-82D8-2F6CDC63DFB7}" srcOrd="0" destOrd="0" presId="urn:microsoft.com/office/officeart/2005/8/layout/default"/>
    <dgm:cxn modelId="{68BFFD7C-B127-424F-BC40-B8E9FCCDEAA1}" srcId="{E249A90E-12FE-48DE-8578-A6FE04E60CB8}" destId="{99FC29A8-3537-48BA-BE32-A876AA26C6A4}" srcOrd="2" destOrd="0" parTransId="{B515EFC7-0703-4236-8D06-70D4393FBDA2}" sibTransId="{78559849-CBCD-4EA2-8B5B-75BF6B397DE2}"/>
    <dgm:cxn modelId="{DA311686-535E-44F0-95DE-C90173660203}" type="presOf" srcId="{BACE05B1-FA9B-4846-956A-95EB718DB783}" destId="{EB511A4B-4E33-4823-A501-5F77753CA670}" srcOrd="0" destOrd="0" presId="urn:microsoft.com/office/officeart/2005/8/layout/default"/>
    <dgm:cxn modelId="{0EDC698C-ABF8-4F76-BC1B-AF00A7E059DA}" srcId="{E249A90E-12FE-48DE-8578-A6FE04E60CB8}" destId="{70F962FC-1F60-4F8A-8E41-79245475CFE8}" srcOrd="3" destOrd="0" parTransId="{9402C572-7650-4F19-99C5-CB0F77FE0A4F}" sibTransId="{8C79A990-A38E-43B7-BACC-11B334C6A3F6}"/>
    <dgm:cxn modelId="{D01D5ABA-E331-4D2C-8475-2C6234E4338D}" srcId="{E249A90E-12FE-48DE-8578-A6FE04E60CB8}" destId="{A9DC3BBC-844A-45A9-91AE-200F4626214C}" srcOrd="5" destOrd="0" parTransId="{41642E8E-AEB6-4BC9-9DC8-0C252A5F2DFA}" sibTransId="{8F97DCC6-F40F-4214-A981-8F0E6F59C29C}"/>
    <dgm:cxn modelId="{25B925BC-D7D8-4568-9E98-B1395BE3942F}" type="presOf" srcId="{D4680C05-E38B-4B95-BE26-83D72041430E}" destId="{B3BF164C-9F9F-4681-80DE-9C0A10B34B88}" srcOrd="0" destOrd="0" presId="urn:microsoft.com/office/officeart/2005/8/layout/default"/>
    <dgm:cxn modelId="{38DE6CDB-5D70-424C-8977-A13BB87FD54C}" srcId="{E249A90E-12FE-48DE-8578-A6FE04E60CB8}" destId="{D4680C05-E38B-4B95-BE26-83D72041430E}" srcOrd="0" destOrd="0" parTransId="{6195B087-0810-4B69-B8BA-EC7F550EA668}" sibTransId="{418E898C-A390-4E5A-99E9-1BC51C8A4839}"/>
    <dgm:cxn modelId="{41485CDD-BC08-4E7C-8EF7-C75B86DD0832}" type="presOf" srcId="{99FC29A8-3537-48BA-BE32-A876AA26C6A4}" destId="{7192D6A2-0D1A-4253-86B2-820D38161E9E}" srcOrd="0" destOrd="0" presId="urn:microsoft.com/office/officeart/2005/8/layout/default"/>
    <dgm:cxn modelId="{D8370BE7-0E99-4F8F-8C92-BAA76B2A93B7}" srcId="{E249A90E-12FE-48DE-8578-A6FE04E60CB8}" destId="{AD36C3D3-8EF8-4D03-8F03-439500C95B95}" srcOrd="1" destOrd="0" parTransId="{F0AE3D47-594B-4621-A461-52DA80F1BFA0}" sibTransId="{8CC2C8C6-A683-4C52-80E8-5755F8D68080}"/>
    <dgm:cxn modelId="{C4ADF3FB-3915-4BBB-AA53-C612C595E712}" type="presOf" srcId="{70F962FC-1F60-4F8A-8E41-79245475CFE8}" destId="{A49B8B09-A984-4566-80E2-32ACAB502826}" srcOrd="0" destOrd="0" presId="urn:microsoft.com/office/officeart/2005/8/layout/default"/>
    <dgm:cxn modelId="{93F0C6DD-0A52-4E91-B2F9-881431788811}" type="presParOf" srcId="{3A29479E-1D8F-4C80-9AC7-910E0E4E4FCF}" destId="{B3BF164C-9F9F-4681-80DE-9C0A10B34B88}" srcOrd="0" destOrd="0" presId="urn:microsoft.com/office/officeart/2005/8/layout/default"/>
    <dgm:cxn modelId="{236D05DA-BCB9-4DB1-AC08-D0FE63E217FD}" type="presParOf" srcId="{3A29479E-1D8F-4C80-9AC7-910E0E4E4FCF}" destId="{E93D24D5-18BB-4BA4-A5E8-DBD0244C728F}" srcOrd="1" destOrd="0" presId="urn:microsoft.com/office/officeart/2005/8/layout/default"/>
    <dgm:cxn modelId="{E7F2590E-E45E-48CF-9201-757932290B4A}" type="presParOf" srcId="{3A29479E-1D8F-4C80-9AC7-910E0E4E4FCF}" destId="{B4A08869-DB53-4C2F-82D8-2F6CDC63DFB7}" srcOrd="2" destOrd="0" presId="urn:microsoft.com/office/officeart/2005/8/layout/default"/>
    <dgm:cxn modelId="{9712291C-CE70-42A1-A65F-B9BEF54E8D7B}" type="presParOf" srcId="{3A29479E-1D8F-4C80-9AC7-910E0E4E4FCF}" destId="{9823C5CF-A9FD-4122-8741-CF03D3D93EAB}" srcOrd="3" destOrd="0" presId="urn:microsoft.com/office/officeart/2005/8/layout/default"/>
    <dgm:cxn modelId="{12D3DF6A-9587-4BD3-9210-E7E928693C46}" type="presParOf" srcId="{3A29479E-1D8F-4C80-9AC7-910E0E4E4FCF}" destId="{7192D6A2-0D1A-4253-86B2-820D38161E9E}" srcOrd="4" destOrd="0" presId="urn:microsoft.com/office/officeart/2005/8/layout/default"/>
    <dgm:cxn modelId="{4412512B-C8BB-412E-8C7C-44256742C116}" type="presParOf" srcId="{3A29479E-1D8F-4C80-9AC7-910E0E4E4FCF}" destId="{08D41A6A-6A05-4B4A-9410-073FD7CBAF67}" srcOrd="5" destOrd="0" presId="urn:microsoft.com/office/officeart/2005/8/layout/default"/>
    <dgm:cxn modelId="{EB0D63D5-8738-4EC4-B920-F0381B859B72}" type="presParOf" srcId="{3A29479E-1D8F-4C80-9AC7-910E0E4E4FCF}" destId="{A49B8B09-A984-4566-80E2-32ACAB502826}" srcOrd="6" destOrd="0" presId="urn:microsoft.com/office/officeart/2005/8/layout/default"/>
    <dgm:cxn modelId="{E5FA1166-7AF4-4AEE-96BA-0497F1E6F262}" type="presParOf" srcId="{3A29479E-1D8F-4C80-9AC7-910E0E4E4FCF}" destId="{6500BF8C-7423-4FB0-A36E-496055C58B52}" srcOrd="7" destOrd="0" presId="urn:microsoft.com/office/officeart/2005/8/layout/default"/>
    <dgm:cxn modelId="{CA557B1A-A6E6-491A-82B8-93D1D3CF17BD}" type="presParOf" srcId="{3A29479E-1D8F-4C80-9AC7-910E0E4E4FCF}" destId="{EB511A4B-4E33-4823-A501-5F77753CA670}" srcOrd="8" destOrd="0" presId="urn:microsoft.com/office/officeart/2005/8/layout/default"/>
    <dgm:cxn modelId="{D3E10C14-7601-4337-A9D8-ACAE99253DD1}" type="presParOf" srcId="{3A29479E-1D8F-4C80-9AC7-910E0E4E4FCF}" destId="{B511E765-A759-4C7C-91F2-A9060FABB79D}" srcOrd="9" destOrd="0" presId="urn:microsoft.com/office/officeart/2005/8/layout/default"/>
    <dgm:cxn modelId="{FA736E1E-7E6D-43B1-8820-3A7155C78E60}" type="presParOf" srcId="{3A29479E-1D8F-4C80-9AC7-910E0E4E4FCF}" destId="{638E7A7B-1580-45FB-BDAF-4DB52AB339F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CBC7E-1C03-41BA-BBFD-66A64A199D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2D7B57D0-BB06-4D3E-BF04-0E0F77D5C790}">
      <dgm:prSet phldrT="[Texto]" custT="1"/>
      <dgm:spPr>
        <a:solidFill>
          <a:srgbClr val="002060"/>
        </a:solidFill>
        <a:ln>
          <a:noFill/>
        </a:ln>
      </dgm:spPr>
      <dgm:t>
        <a:bodyPr/>
        <a:lstStyle/>
        <a:p>
          <a:r>
            <a:rPr lang="es-ES" sz="2800" b="1" dirty="0">
              <a:latin typeface="Century Gothic" panose="020B0502020202020204" pitchFamily="34" charset="0"/>
            </a:rPr>
            <a:t>Categorización y re-categorización </a:t>
          </a:r>
        </a:p>
        <a:p>
          <a:r>
            <a:rPr lang="es-MX" sz="2800" b="1" dirty="0">
              <a:latin typeface="Century Gothic" panose="020B0502020202020204" pitchFamily="34" charset="0"/>
            </a:rPr>
            <a:t>de los Grupos de Investigación</a:t>
          </a:r>
        </a:p>
      </dgm:t>
    </dgm:pt>
    <dgm:pt modelId="{1C22ED18-6D60-4D28-8CBB-85F835856FA6}" type="parTrans" cxnId="{4383F70D-DEF2-426F-BEC3-488993B60748}">
      <dgm:prSet/>
      <dgm:spPr/>
      <dgm:t>
        <a:bodyPr/>
        <a:lstStyle/>
        <a:p>
          <a:endParaRPr lang="es-MX" sz="2400">
            <a:latin typeface="Century Gothic" panose="020B0502020202020204" pitchFamily="34" charset="0"/>
          </a:endParaRPr>
        </a:p>
      </dgm:t>
    </dgm:pt>
    <dgm:pt modelId="{D745DB00-BBBA-45BE-9E2E-D85A141E910A}" type="sibTrans" cxnId="{4383F70D-DEF2-426F-BEC3-488993B60748}">
      <dgm:prSet/>
      <dgm:spPr/>
      <dgm:t>
        <a:bodyPr/>
        <a:lstStyle/>
        <a:p>
          <a:endParaRPr lang="es-MX" sz="2400">
            <a:latin typeface="Century Gothic" panose="020B0502020202020204" pitchFamily="34" charset="0"/>
          </a:endParaRPr>
        </a:p>
      </dgm:t>
    </dgm:pt>
    <dgm:pt modelId="{B75942B7-DB3D-4AFD-860A-0DB9E9C37CAA}">
      <dgm:prSet phldrT="[Texto]" custT="1"/>
      <dgm:spPr>
        <a:solidFill>
          <a:schemeClr val="accent5">
            <a:lumMod val="20000"/>
            <a:lumOff val="80000"/>
            <a:alpha val="90000"/>
          </a:schemeClr>
        </a:solidFill>
        <a:ln>
          <a:noFill/>
        </a:ln>
      </dgm:spPr>
      <dgm:t>
        <a:bodyPr/>
        <a:lstStyle/>
        <a:p>
          <a:r>
            <a:rPr lang="es-ES" sz="2400" dirty="0">
              <a:solidFill>
                <a:srgbClr val="081F50"/>
              </a:solidFill>
              <a:latin typeface="Century Gothic" panose="020B0502020202020204" pitchFamily="34" charset="0"/>
            </a:rPr>
            <a:t>No abrir   Convocatorias Internas</a:t>
          </a:r>
          <a:r>
            <a:rPr lang="es-CO" sz="2400" dirty="0">
              <a:solidFill>
                <a:srgbClr val="081F50"/>
              </a:solidFill>
              <a:latin typeface="Century Gothic" panose="020B0502020202020204" pitchFamily="34" charset="0"/>
            </a:rPr>
            <a:t>.</a:t>
          </a:r>
          <a:endParaRPr lang="es-MX" sz="2400" dirty="0">
            <a:solidFill>
              <a:srgbClr val="081F50"/>
            </a:solidFill>
            <a:latin typeface="Century Gothic" panose="020B0502020202020204" pitchFamily="34" charset="0"/>
          </a:endParaRPr>
        </a:p>
      </dgm:t>
    </dgm:pt>
    <dgm:pt modelId="{C7361258-567F-41C9-8A1E-EA9EBC399DD4}" type="parTrans" cxnId="{37FD111A-60CC-4749-BEFB-227F1E6090B4}">
      <dgm:prSet/>
      <dgm:spPr/>
      <dgm:t>
        <a:bodyPr/>
        <a:lstStyle/>
        <a:p>
          <a:endParaRPr lang="es-MX" sz="2400">
            <a:latin typeface="Century Gothic" panose="020B0502020202020204" pitchFamily="34" charset="0"/>
          </a:endParaRPr>
        </a:p>
      </dgm:t>
    </dgm:pt>
    <dgm:pt modelId="{7B997509-F0A1-408C-8B0E-618C080D9EE8}" type="sibTrans" cxnId="{37FD111A-60CC-4749-BEFB-227F1E6090B4}">
      <dgm:prSet/>
      <dgm:spPr/>
      <dgm:t>
        <a:bodyPr/>
        <a:lstStyle/>
        <a:p>
          <a:endParaRPr lang="es-MX" sz="2400">
            <a:latin typeface="Century Gothic" panose="020B0502020202020204" pitchFamily="34" charset="0"/>
          </a:endParaRPr>
        </a:p>
      </dgm:t>
    </dgm:pt>
    <dgm:pt modelId="{E2DBAD8E-D808-48C7-9E1F-92C5E1A6782E}">
      <dgm:prSet phldrT="[Texto]" custT="1"/>
      <dgm:spPr>
        <a:solidFill>
          <a:schemeClr val="accent5">
            <a:lumMod val="20000"/>
            <a:lumOff val="80000"/>
            <a:alpha val="90000"/>
          </a:schemeClr>
        </a:solidFill>
        <a:ln>
          <a:noFill/>
        </a:ln>
      </dgm:spPr>
      <dgm:t>
        <a:bodyPr/>
        <a:lstStyle/>
        <a:p>
          <a:r>
            <a:rPr lang="es-MX" sz="2400" dirty="0">
              <a:solidFill>
                <a:srgbClr val="081F50"/>
              </a:solidFill>
              <a:latin typeface="Century Gothic" panose="020B0502020202020204" pitchFamily="34" charset="0"/>
            </a:rPr>
            <a:t>Demora en la evaluación de los proyectos de convocatorias internas  por parte de los pares.</a:t>
          </a:r>
        </a:p>
      </dgm:t>
    </dgm:pt>
    <dgm:pt modelId="{DA04DA2E-EEE8-4DD5-8A45-424B30D675D4}" type="parTrans" cxnId="{8C713B2C-CA13-4862-867B-07118EF3F410}">
      <dgm:prSet/>
      <dgm:spPr/>
      <dgm:t>
        <a:bodyPr/>
        <a:lstStyle/>
        <a:p>
          <a:endParaRPr lang="es-MX" sz="2400">
            <a:latin typeface="Century Gothic" panose="020B0502020202020204" pitchFamily="34" charset="0"/>
          </a:endParaRPr>
        </a:p>
      </dgm:t>
    </dgm:pt>
    <dgm:pt modelId="{593D3FB7-28E8-4193-BBC0-61917AC02F3D}" type="sibTrans" cxnId="{8C713B2C-CA13-4862-867B-07118EF3F410}">
      <dgm:prSet/>
      <dgm:spPr/>
      <dgm:t>
        <a:bodyPr/>
        <a:lstStyle/>
        <a:p>
          <a:endParaRPr lang="es-MX" sz="2400">
            <a:latin typeface="Century Gothic" panose="020B0502020202020204" pitchFamily="34" charset="0"/>
          </a:endParaRPr>
        </a:p>
      </dgm:t>
    </dgm:pt>
    <dgm:pt modelId="{B2468B04-F7DA-40DA-9CF9-E1AC35BEB4A7}">
      <dgm:prSet phldrT="[Texto]" custT="1"/>
      <dgm:spPr>
        <a:solidFill>
          <a:srgbClr val="002060"/>
        </a:solidFill>
        <a:ln w="25400" cap="flat" cmpd="sng" algn="ctr">
          <a:noFill/>
          <a:prstDash val="solid"/>
        </a:ln>
        <a:effectLst/>
      </dgm:spPr>
      <dgm:t>
        <a:bodyPr spcFirstLastPara="0" vert="horz" wrap="square" lIns="170688" tIns="97536" rIns="170688" bIns="97536" numCol="1" spcCol="1270" anchor="ctr" anchorCtr="0"/>
        <a:lstStyle/>
        <a:p>
          <a:pPr marL="0" lvl="0" algn="ctr" defTabSz="1066800">
            <a:lnSpc>
              <a:spcPct val="90000"/>
            </a:lnSpc>
            <a:spcBef>
              <a:spcPct val="0"/>
            </a:spcBef>
            <a:spcAft>
              <a:spcPct val="35000"/>
            </a:spcAft>
            <a:buNone/>
          </a:pPr>
          <a:r>
            <a:rPr lang="es-ES" sz="2800" b="1" kern="1200" dirty="0">
              <a:solidFill>
                <a:srgbClr val="FFFFFF"/>
              </a:solidFill>
              <a:latin typeface="Century Gothic" panose="020B0502020202020204" pitchFamily="34" charset="0"/>
              <a:ea typeface="Montserrat-Bold"/>
              <a:cs typeface="Montserrat-Bold"/>
            </a:rPr>
            <a:t>Categorización y re-categorización </a:t>
          </a:r>
        </a:p>
        <a:p>
          <a:pPr marL="0" lvl="0" algn="ctr" defTabSz="1066800">
            <a:lnSpc>
              <a:spcPct val="90000"/>
            </a:lnSpc>
            <a:spcBef>
              <a:spcPct val="0"/>
            </a:spcBef>
            <a:spcAft>
              <a:spcPct val="35000"/>
            </a:spcAft>
            <a:buNone/>
          </a:pPr>
          <a:r>
            <a:rPr lang="es-MX" sz="2800" b="1" kern="1200" dirty="0">
              <a:solidFill>
                <a:srgbClr val="FFFFFF"/>
              </a:solidFill>
              <a:latin typeface="Century Gothic" panose="020B0502020202020204" pitchFamily="34" charset="0"/>
              <a:ea typeface="Montserrat-Bold"/>
              <a:cs typeface="Montserrat-Bold"/>
            </a:rPr>
            <a:t>de los Grupos de Investigación </a:t>
          </a:r>
        </a:p>
      </dgm:t>
    </dgm:pt>
    <dgm:pt modelId="{4F042EE9-C346-49CA-90E3-7165BFD33EAF}" type="parTrans" cxnId="{126EC590-1258-4225-81F6-62EF6391141C}">
      <dgm:prSet/>
      <dgm:spPr/>
      <dgm:t>
        <a:bodyPr/>
        <a:lstStyle/>
        <a:p>
          <a:endParaRPr lang="es-MX" sz="2400">
            <a:latin typeface="Century Gothic" panose="020B0502020202020204" pitchFamily="34" charset="0"/>
          </a:endParaRPr>
        </a:p>
      </dgm:t>
    </dgm:pt>
    <dgm:pt modelId="{2E4E0896-2045-4AF9-9E9D-BF08ECC7F932}" type="sibTrans" cxnId="{126EC590-1258-4225-81F6-62EF6391141C}">
      <dgm:prSet/>
      <dgm:spPr/>
      <dgm:t>
        <a:bodyPr/>
        <a:lstStyle/>
        <a:p>
          <a:endParaRPr lang="es-MX" sz="2400">
            <a:latin typeface="Century Gothic" panose="020B0502020202020204" pitchFamily="34" charset="0"/>
          </a:endParaRPr>
        </a:p>
      </dgm:t>
    </dgm:pt>
    <dgm:pt modelId="{508AEE39-ED40-485A-BA9E-EE7DF1FB1990}">
      <dgm:prSet phldrT="[Texto]" custT="1"/>
      <dgm:spPr>
        <a:solidFill>
          <a:schemeClr val="accent5">
            <a:lumMod val="20000"/>
            <a:lumOff val="80000"/>
            <a:alpha val="90000"/>
          </a:schemeClr>
        </a:solidFill>
        <a:ln>
          <a:noFill/>
        </a:ln>
      </dgm:spPr>
      <dgm:t>
        <a:bodyPr/>
        <a:lstStyle/>
        <a:p>
          <a:r>
            <a:rPr lang="es-ES" sz="2400" dirty="0">
              <a:solidFill>
                <a:srgbClr val="081F50"/>
              </a:solidFill>
              <a:latin typeface="Century Gothic" panose="020B0502020202020204" pitchFamily="34" charset="0"/>
            </a:rPr>
            <a:t>Incumplimiento de requisitos institucionales</a:t>
          </a:r>
          <a:r>
            <a:rPr lang="es-CO" sz="2400" dirty="0">
              <a:solidFill>
                <a:srgbClr val="081F50"/>
              </a:solidFill>
              <a:latin typeface="Century Gothic" panose="020B0502020202020204" pitchFamily="34" charset="0"/>
            </a:rPr>
            <a:t>.</a:t>
          </a:r>
          <a:endParaRPr lang="es-MX" sz="2400" dirty="0">
            <a:solidFill>
              <a:srgbClr val="081F50"/>
            </a:solidFill>
            <a:latin typeface="Century Gothic" panose="020B0502020202020204" pitchFamily="34" charset="0"/>
          </a:endParaRPr>
        </a:p>
      </dgm:t>
    </dgm:pt>
    <dgm:pt modelId="{BB5A3CF1-F4BE-4C97-9514-17F7C7865083}" type="parTrans" cxnId="{8044C9E5-2CD2-4E5B-9290-524562D64AEB}">
      <dgm:prSet/>
      <dgm:spPr/>
      <dgm:t>
        <a:bodyPr/>
        <a:lstStyle/>
        <a:p>
          <a:endParaRPr lang="es-MX" sz="2400">
            <a:latin typeface="Century Gothic" panose="020B0502020202020204" pitchFamily="34" charset="0"/>
          </a:endParaRPr>
        </a:p>
      </dgm:t>
    </dgm:pt>
    <dgm:pt modelId="{7411D6D1-5F64-4563-B4B6-A0884ED09857}" type="sibTrans" cxnId="{8044C9E5-2CD2-4E5B-9290-524562D64AEB}">
      <dgm:prSet/>
      <dgm:spPr/>
      <dgm:t>
        <a:bodyPr/>
        <a:lstStyle/>
        <a:p>
          <a:endParaRPr lang="es-MX" sz="2400">
            <a:latin typeface="Century Gothic" panose="020B0502020202020204" pitchFamily="34" charset="0"/>
          </a:endParaRPr>
        </a:p>
      </dgm:t>
    </dgm:pt>
    <dgm:pt modelId="{46C7C8C7-4259-4B3C-A99C-763D633CA216}">
      <dgm:prSet phldrT="[Texto]" custT="1"/>
      <dgm:spPr>
        <a:solidFill>
          <a:schemeClr val="accent4"/>
        </a:solidFill>
        <a:ln>
          <a:noFill/>
        </a:ln>
      </dgm:spPr>
      <dgm:t>
        <a:bodyPr/>
        <a:lstStyle/>
        <a:p>
          <a:r>
            <a:rPr lang="es-MX" sz="2800" b="1" dirty="0">
              <a:latin typeface="Century Gothic" panose="020B0502020202020204" pitchFamily="34" charset="0"/>
            </a:rPr>
            <a:t>Gestión de Recursos de apoyo al servicio de Grupos de Investigación</a:t>
          </a:r>
          <a:r>
            <a:rPr lang="es-CO" sz="2800" b="1" dirty="0">
              <a:latin typeface="Century Gothic" panose="020B0502020202020204" pitchFamily="34" charset="0"/>
            </a:rPr>
            <a:t>.</a:t>
          </a:r>
          <a:endParaRPr lang="es-MX" sz="2800" b="1" dirty="0">
            <a:latin typeface="Century Gothic" panose="020B0502020202020204" pitchFamily="34" charset="0"/>
          </a:endParaRPr>
        </a:p>
      </dgm:t>
    </dgm:pt>
    <dgm:pt modelId="{42708ED3-6503-464F-8813-7FE2EEC8EB58}" type="parTrans" cxnId="{B4DE3AD9-462C-4079-AA3F-C3D0F22D5AD1}">
      <dgm:prSet/>
      <dgm:spPr/>
      <dgm:t>
        <a:bodyPr/>
        <a:lstStyle/>
        <a:p>
          <a:endParaRPr lang="es-MX" sz="2400">
            <a:latin typeface="Century Gothic" panose="020B0502020202020204" pitchFamily="34" charset="0"/>
          </a:endParaRPr>
        </a:p>
      </dgm:t>
    </dgm:pt>
    <dgm:pt modelId="{D7659E81-D174-431A-8B74-0FEAD39F624E}" type="sibTrans" cxnId="{B4DE3AD9-462C-4079-AA3F-C3D0F22D5AD1}">
      <dgm:prSet/>
      <dgm:spPr/>
      <dgm:t>
        <a:bodyPr/>
        <a:lstStyle/>
        <a:p>
          <a:endParaRPr lang="es-MX" sz="2400">
            <a:latin typeface="Century Gothic" panose="020B0502020202020204" pitchFamily="34" charset="0"/>
          </a:endParaRPr>
        </a:p>
      </dgm:t>
    </dgm:pt>
    <dgm:pt modelId="{1B6D33CC-4FAA-4E9E-8A81-40FE8035E039}">
      <dgm:prSet phldrT="[Texto]" custT="1"/>
      <dgm:spPr>
        <a:solidFill>
          <a:schemeClr val="accent5">
            <a:lumMod val="20000"/>
            <a:lumOff val="80000"/>
            <a:alpha val="90000"/>
          </a:schemeClr>
        </a:solidFill>
        <a:ln>
          <a:noFill/>
        </a:ln>
      </dgm:spPr>
      <dgm:t>
        <a:bodyPr/>
        <a:lstStyle/>
        <a:p>
          <a:r>
            <a:rPr lang="es-MX" sz="2400" dirty="0">
              <a:solidFill>
                <a:srgbClr val="081F50"/>
              </a:solidFill>
              <a:latin typeface="Century Gothic" panose="020B0502020202020204" pitchFamily="34" charset="0"/>
            </a:rPr>
            <a:t>Demora en la respuesta de las solicitudes de adquisición de materiales y suministros</a:t>
          </a:r>
          <a:r>
            <a:rPr lang="es-CO" sz="2400" dirty="0">
              <a:solidFill>
                <a:srgbClr val="081F50"/>
              </a:solidFill>
              <a:latin typeface="Century Gothic" panose="020B0502020202020204" pitchFamily="34" charset="0"/>
            </a:rPr>
            <a:t>.</a:t>
          </a:r>
          <a:endParaRPr lang="es-MX" sz="2400" dirty="0">
            <a:solidFill>
              <a:srgbClr val="081F50"/>
            </a:solidFill>
            <a:latin typeface="Century Gothic" panose="020B0502020202020204" pitchFamily="34" charset="0"/>
          </a:endParaRPr>
        </a:p>
      </dgm:t>
    </dgm:pt>
    <dgm:pt modelId="{73C0ED93-72F0-43FB-9E2E-A3764DC6B452}" type="parTrans" cxnId="{E928DD22-8970-4D71-BE01-98F247D617C9}">
      <dgm:prSet/>
      <dgm:spPr/>
      <dgm:t>
        <a:bodyPr/>
        <a:lstStyle/>
        <a:p>
          <a:endParaRPr lang="es-MX" sz="2400">
            <a:latin typeface="Century Gothic" panose="020B0502020202020204" pitchFamily="34" charset="0"/>
          </a:endParaRPr>
        </a:p>
      </dgm:t>
    </dgm:pt>
    <dgm:pt modelId="{1D8E07CD-A5A6-4E4F-BB08-9C564F35F39C}" type="sibTrans" cxnId="{E928DD22-8970-4D71-BE01-98F247D617C9}">
      <dgm:prSet/>
      <dgm:spPr/>
      <dgm:t>
        <a:bodyPr/>
        <a:lstStyle/>
        <a:p>
          <a:endParaRPr lang="es-MX" sz="2400">
            <a:latin typeface="Century Gothic" panose="020B0502020202020204" pitchFamily="34" charset="0"/>
          </a:endParaRPr>
        </a:p>
      </dgm:t>
    </dgm:pt>
    <dgm:pt modelId="{1C93F57F-8351-4C2A-BF66-2596D005DFB3}">
      <dgm:prSet phldrT="[Texto]" custT="1"/>
      <dgm:spPr>
        <a:solidFill>
          <a:schemeClr val="accent5">
            <a:lumMod val="20000"/>
            <a:lumOff val="80000"/>
            <a:alpha val="90000"/>
          </a:schemeClr>
        </a:solidFill>
        <a:ln>
          <a:noFill/>
        </a:ln>
      </dgm:spPr>
      <dgm:t>
        <a:bodyPr/>
        <a:lstStyle/>
        <a:p>
          <a:r>
            <a:rPr lang="es-ES" sz="2400" dirty="0">
              <a:solidFill>
                <a:srgbClr val="081F50"/>
              </a:solidFill>
              <a:latin typeface="Century Gothic" panose="020B0502020202020204" pitchFamily="34" charset="0"/>
            </a:rPr>
            <a:t>Escasa difusión  de convocatorias.</a:t>
          </a:r>
          <a:endParaRPr lang="es-MX" sz="2400" dirty="0">
            <a:solidFill>
              <a:srgbClr val="081F50"/>
            </a:solidFill>
            <a:latin typeface="Century Gothic" panose="020B0502020202020204" pitchFamily="34" charset="0"/>
          </a:endParaRPr>
        </a:p>
      </dgm:t>
    </dgm:pt>
    <dgm:pt modelId="{335B6491-7FD4-486C-9130-5A28AC9DCAEA}" type="parTrans" cxnId="{9CDE8511-5861-46FB-8F1F-E960108F663C}">
      <dgm:prSet/>
      <dgm:spPr/>
      <dgm:t>
        <a:bodyPr/>
        <a:lstStyle/>
        <a:p>
          <a:endParaRPr lang="es-MX" sz="2400">
            <a:latin typeface="Century Gothic" panose="020B0502020202020204" pitchFamily="34" charset="0"/>
          </a:endParaRPr>
        </a:p>
      </dgm:t>
    </dgm:pt>
    <dgm:pt modelId="{0C2313B9-C43A-4BD6-A3F2-D2B4F80B16C5}" type="sibTrans" cxnId="{9CDE8511-5861-46FB-8F1F-E960108F663C}">
      <dgm:prSet/>
      <dgm:spPr/>
      <dgm:t>
        <a:bodyPr/>
        <a:lstStyle/>
        <a:p>
          <a:endParaRPr lang="es-MX" sz="2400">
            <a:latin typeface="Century Gothic" panose="020B0502020202020204" pitchFamily="34" charset="0"/>
          </a:endParaRPr>
        </a:p>
      </dgm:t>
    </dgm:pt>
    <dgm:pt modelId="{B5D54184-0782-478F-9757-C51A8FF40359}">
      <dgm:prSet phldrT="[Texto]" custT="1"/>
      <dgm:spPr>
        <a:solidFill>
          <a:schemeClr val="accent5">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E12EC929-5B36-4CF3-A53B-CD004C94217E}" type="parTrans" cxnId="{8797BE8A-EAEB-461C-85C6-60139F74B75E}">
      <dgm:prSet/>
      <dgm:spPr/>
      <dgm:t>
        <a:bodyPr/>
        <a:lstStyle/>
        <a:p>
          <a:endParaRPr lang="es-MX" sz="2400">
            <a:latin typeface="Century Gothic" panose="020B0502020202020204" pitchFamily="34" charset="0"/>
          </a:endParaRPr>
        </a:p>
      </dgm:t>
    </dgm:pt>
    <dgm:pt modelId="{D25F1726-350D-477A-BA86-6B0401868021}" type="sibTrans" cxnId="{8797BE8A-EAEB-461C-85C6-60139F74B75E}">
      <dgm:prSet/>
      <dgm:spPr/>
      <dgm:t>
        <a:bodyPr/>
        <a:lstStyle/>
        <a:p>
          <a:endParaRPr lang="es-MX" sz="2400">
            <a:latin typeface="Century Gothic" panose="020B0502020202020204" pitchFamily="34" charset="0"/>
          </a:endParaRPr>
        </a:p>
      </dgm:t>
    </dgm:pt>
    <dgm:pt modelId="{ACE1CA80-09B2-46AA-BCF7-11899904A0E2}">
      <dgm:prSet phldrT="[Texto]" custT="1"/>
      <dgm:spPr>
        <a:solidFill>
          <a:schemeClr val="accent5">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0A68DB1C-448C-49E8-9EE2-CAE15DB282B4}" type="parTrans" cxnId="{082353F4-EF42-4658-9345-34976D653256}">
      <dgm:prSet/>
      <dgm:spPr/>
      <dgm:t>
        <a:bodyPr/>
        <a:lstStyle/>
        <a:p>
          <a:endParaRPr lang="es-MX" sz="2400">
            <a:latin typeface="Century Gothic" panose="020B0502020202020204" pitchFamily="34" charset="0"/>
          </a:endParaRPr>
        </a:p>
      </dgm:t>
    </dgm:pt>
    <dgm:pt modelId="{387578D6-BA59-4BB0-A2C0-B2532E53F906}" type="sibTrans" cxnId="{082353F4-EF42-4658-9345-34976D653256}">
      <dgm:prSet/>
      <dgm:spPr/>
      <dgm:t>
        <a:bodyPr/>
        <a:lstStyle/>
        <a:p>
          <a:endParaRPr lang="es-MX" sz="2400">
            <a:latin typeface="Century Gothic" panose="020B0502020202020204" pitchFamily="34" charset="0"/>
          </a:endParaRPr>
        </a:p>
      </dgm:t>
    </dgm:pt>
    <dgm:pt modelId="{483079A7-C003-4391-99AD-B8A86B4034C7}">
      <dgm:prSet phldrT="[Texto]" custT="1"/>
      <dgm:spPr>
        <a:solidFill>
          <a:schemeClr val="accent5">
            <a:lumMod val="20000"/>
            <a:lumOff val="80000"/>
            <a:alpha val="90000"/>
          </a:schemeClr>
        </a:solidFill>
        <a:ln>
          <a:noFill/>
        </a:ln>
      </dgm:spPr>
      <dgm:t>
        <a:bodyPr/>
        <a:lstStyle/>
        <a:p>
          <a:r>
            <a:rPr lang="es-MX" sz="2400" dirty="0">
              <a:solidFill>
                <a:srgbClr val="081F50"/>
              </a:solidFill>
              <a:latin typeface="Century Gothic" panose="020B0502020202020204" pitchFamily="34" charset="0"/>
            </a:rPr>
            <a:t>Demora en el trámite de solicitud ante la VIEPS para creación de nuevas líneas de investigación</a:t>
          </a:r>
          <a:r>
            <a:rPr lang="es-CO" sz="2400" dirty="0">
              <a:solidFill>
                <a:srgbClr val="081F50"/>
              </a:solidFill>
              <a:latin typeface="Century Gothic" panose="020B0502020202020204" pitchFamily="34" charset="0"/>
            </a:rPr>
            <a:t>.</a:t>
          </a:r>
          <a:endParaRPr lang="es-MX" sz="2400" dirty="0">
            <a:solidFill>
              <a:srgbClr val="081F50"/>
            </a:solidFill>
            <a:latin typeface="Century Gothic" panose="020B0502020202020204" pitchFamily="34" charset="0"/>
          </a:endParaRPr>
        </a:p>
      </dgm:t>
    </dgm:pt>
    <dgm:pt modelId="{F43E16B1-78A7-43AC-A79A-6969BA2E707B}" type="parTrans" cxnId="{76BDF83D-6659-44E7-B232-AA641015F158}">
      <dgm:prSet/>
      <dgm:spPr/>
      <dgm:t>
        <a:bodyPr/>
        <a:lstStyle/>
        <a:p>
          <a:endParaRPr lang="es-MX" sz="2400">
            <a:latin typeface="Century Gothic" panose="020B0502020202020204" pitchFamily="34" charset="0"/>
          </a:endParaRPr>
        </a:p>
      </dgm:t>
    </dgm:pt>
    <dgm:pt modelId="{BF2E7A46-89CC-4BFB-B825-56E6134306A2}" type="sibTrans" cxnId="{76BDF83D-6659-44E7-B232-AA641015F158}">
      <dgm:prSet/>
      <dgm:spPr/>
      <dgm:t>
        <a:bodyPr/>
        <a:lstStyle/>
        <a:p>
          <a:endParaRPr lang="es-MX" sz="2400">
            <a:latin typeface="Century Gothic" panose="020B0502020202020204" pitchFamily="34" charset="0"/>
          </a:endParaRPr>
        </a:p>
      </dgm:t>
    </dgm:pt>
    <dgm:pt modelId="{ED5B8FE2-F370-4192-951D-77FCD38E12B2}">
      <dgm:prSet phldrT="[Texto]" custT="1"/>
      <dgm:spPr>
        <a:solidFill>
          <a:schemeClr val="accent5">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5FEAC8A2-B06A-482E-875F-F92027E991D7}" type="parTrans" cxnId="{2E02235F-1F7F-434D-B8F1-53C8AAA24E2F}">
      <dgm:prSet/>
      <dgm:spPr/>
      <dgm:t>
        <a:bodyPr/>
        <a:lstStyle/>
        <a:p>
          <a:endParaRPr lang="es-MX" sz="2400">
            <a:latin typeface="Century Gothic" panose="020B0502020202020204" pitchFamily="34" charset="0"/>
          </a:endParaRPr>
        </a:p>
      </dgm:t>
    </dgm:pt>
    <dgm:pt modelId="{5155A65A-D58C-4632-A3ED-9F3E686EAF61}" type="sibTrans" cxnId="{2E02235F-1F7F-434D-B8F1-53C8AAA24E2F}">
      <dgm:prSet/>
      <dgm:spPr/>
      <dgm:t>
        <a:bodyPr/>
        <a:lstStyle/>
        <a:p>
          <a:endParaRPr lang="es-MX" sz="2400">
            <a:latin typeface="Century Gothic" panose="020B0502020202020204" pitchFamily="34" charset="0"/>
          </a:endParaRPr>
        </a:p>
      </dgm:t>
    </dgm:pt>
    <dgm:pt modelId="{F274E120-702D-4D34-B9A1-C67772FB45E0}">
      <dgm:prSet phldrT="[Texto]" custT="1"/>
      <dgm:spPr>
        <a:solidFill>
          <a:schemeClr val="accent5">
            <a:lumMod val="20000"/>
            <a:lumOff val="80000"/>
            <a:alpha val="90000"/>
          </a:schemeClr>
        </a:solidFill>
        <a:ln>
          <a:noFill/>
        </a:ln>
      </dgm:spPr>
      <dgm:t>
        <a:bodyPr/>
        <a:lstStyle/>
        <a:p>
          <a:r>
            <a:rPr lang="es-MX" sz="2400" dirty="0">
              <a:solidFill>
                <a:srgbClr val="081F50"/>
              </a:solidFill>
              <a:latin typeface="Century Gothic" panose="020B0502020202020204" pitchFamily="34" charset="0"/>
            </a:rPr>
            <a:t>Demora en la respuesta de las solicitudes de apoyo a la movilidad</a:t>
          </a:r>
          <a:r>
            <a:rPr lang="es-CO" sz="2400" dirty="0">
              <a:solidFill>
                <a:srgbClr val="081F50"/>
              </a:solidFill>
              <a:latin typeface="Century Gothic" panose="020B0502020202020204" pitchFamily="34" charset="0"/>
            </a:rPr>
            <a:t>.</a:t>
          </a:r>
          <a:endParaRPr lang="es-MX" sz="2400" dirty="0">
            <a:solidFill>
              <a:srgbClr val="081F50"/>
            </a:solidFill>
            <a:latin typeface="Century Gothic" panose="020B0502020202020204" pitchFamily="34" charset="0"/>
          </a:endParaRPr>
        </a:p>
      </dgm:t>
    </dgm:pt>
    <dgm:pt modelId="{58C3C0EF-B24B-4694-9B22-560706C7FCF6}" type="parTrans" cxnId="{C0A4C336-4C58-42C8-BB08-79E26143FF8C}">
      <dgm:prSet/>
      <dgm:spPr/>
      <dgm:t>
        <a:bodyPr/>
        <a:lstStyle/>
        <a:p>
          <a:endParaRPr lang="es-MX" sz="2400">
            <a:latin typeface="Century Gothic" panose="020B0502020202020204" pitchFamily="34" charset="0"/>
          </a:endParaRPr>
        </a:p>
      </dgm:t>
    </dgm:pt>
    <dgm:pt modelId="{A437C9AD-9A26-41B6-B73D-90585047C625}" type="sibTrans" cxnId="{C0A4C336-4C58-42C8-BB08-79E26143FF8C}">
      <dgm:prSet/>
      <dgm:spPr/>
      <dgm:t>
        <a:bodyPr/>
        <a:lstStyle/>
        <a:p>
          <a:endParaRPr lang="es-MX" sz="2400">
            <a:latin typeface="Century Gothic" panose="020B0502020202020204" pitchFamily="34" charset="0"/>
          </a:endParaRPr>
        </a:p>
      </dgm:t>
    </dgm:pt>
    <dgm:pt modelId="{2C48D60F-CD52-418C-9506-64156F6A90E6}">
      <dgm:prSet phldrT="[Texto]" custT="1"/>
      <dgm:spPr>
        <a:solidFill>
          <a:schemeClr val="accent5">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3141DB23-86D8-4A54-A6B1-165C342B9477}" type="parTrans" cxnId="{6FAAE853-4705-4D29-BD0D-BE2159EE56DD}">
      <dgm:prSet/>
      <dgm:spPr/>
      <dgm:t>
        <a:bodyPr/>
        <a:lstStyle/>
        <a:p>
          <a:endParaRPr lang="es-MX" sz="2400">
            <a:latin typeface="Century Gothic" panose="020B0502020202020204" pitchFamily="34" charset="0"/>
          </a:endParaRPr>
        </a:p>
      </dgm:t>
    </dgm:pt>
    <dgm:pt modelId="{B873647F-4E03-4CE4-92A4-CE0494F7456C}" type="sibTrans" cxnId="{6FAAE853-4705-4D29-BD0D-BE2159EE56DD}">
      <dgm:prSet/>
      <dgm:spPr/>
      <dgm:t>
        <a:bodyPr/>
        <a:lstStyle/>
        <a:p>
          <a:endParaRPr lang="es-MX" sz="2400">
            <a:latin typeface="Century Gothic" panose="020B0502020202020204" pitchFamily="34" charset="0"/>
          </a:endParaRPr>
        </a:p>
      </dgm:t>
    </dgm:pt>
    <dgm:pt modelId="{2457CAB8-4D19-4F2A-AB1F-7B1A55D2FAA4}">
      <dgm:prSet phldrT="[Texto]" custT="1"/>
      <dgm:spPr>
        <a:solidFill>
          <a:schemeClr val="accent5">
            <a:lumMod val="20000"/>
            <a:lumOff val="80000"/>
            <a:alpha val="90000"/>
          </a:schemeClr>
        </a:solidFill>
        <a:ln>
          <a:noFill/>
        </a:ln>
      </dgm:spPr>
      <dgm:t>
        <a:bodyPr/>
        <a:lstStyle/>
        <a:p>
          <a:r>
            <a:rPr lang="es-MX" sz="2400" dirty="0">
              <a:solidFill>
                <a:srgbClr val="081F50"/>
              </a:solidFill>
              <a:latin typeface="Century Gothic" panose="020B0502020202020204" pitchFamily="34" charset="0"/>
            </a:rPr>
            <a:t>Demora en la remisión de proyectos de investigación a la VIEPS  para  participación en   convocatorias externas</a:t>
          </a:r>
        </a:p>
      </dgm:t>
    </dgm:pt>
    <dgm:pt modelId="{54BE4BEA-225F-49B3-A4B3-72299D80493D}" type="parTrans" cxnId="{67BB8C12-5576-433C-B9B6-5E62E71C4C7C}">
      <dgm:prSet/>
      <dgm:spPr/>
      <dgm:t>
        <a:bodyPr/>
        <a:lstStyle/>
        <a:p>
          <a:endParaRPr lang="es-ES" sz="2400">
            <a:latin typeface="Century Gothic" panose="020B0502020202020204" pitchFamily="34" charset="0"/>
          </a:endParaRPr>
        </a:p>
      </dgm:t>
    </dgm:pt>
    <dgm:pt modelId="{8A87C8A1-B94F-48C5-9E95-45EA09F5BE68}" type="sibTrans" cxnId="{67BB8C12-5576-433C-B9B6-5E62E71C4C7C}">
      <dgm:prSet/>
      <dgm:spPr/>
      <dgm:t>
        <a:bodyPr/>
        <a:lstStyle/>
        <a:p>
          <a:endParaRPr lang="es-ES" sz="2400">
            <a:latin typeface="Century Gothic" panose="020B0502020202020204" pitchFamily="34" charset="0"/>
          </a:endParaRPr>
        </a:p>
      </dgm:t>
    </dgm:pt>
    <dgm:pt modelId="{07B23200-F65F-4A2C-B50D-19F827571D70}">
      <dgm:prSet phldrT="[Texto]" custT="1"/>
      <dgm:spPr>
        <a:solidFill>
          <a:schemeClr val="accent5">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1D092A16-B87C-49C3-A2EA-6A6562FD3617}" type="parTrans" cxnId="{BA249810-27A3-43F0-834C-89D9766A6A6F}">
      <dgm:prSet/>
      <dgm:spPr/>
      <dgm:t>
        <a:bodyPr/>
        <a:lstStyle/>
        <a:p>
          <a:endParaRPr lang="es-ES" sz="2400">
            <a:latin typeface="Century Gothic" panose="020B0502020202020204" pitchFamily="34" charset="0"/>
          </a:endParaRPr>
        </a:p>
      </dgm:t>
    </dgm:pt>
    <dgm:pt modelId="{94C65832-A02A-462E-A5CE-CB64CB266075}" type="sibTrans" cxnId="{BA249810-27A3-43F0-834C-89D9766A6A6F}">
      <dgm:prSet/>
      <dgm:spPr/>
      <dgm:t>
        <a:bodyPr/>
        <a:lstStyle/>
        <a:p>
          <a:endParaRPr lang="es-ES" sz="2400">
            <a:latin typeface="Century Gothic" panose="020B0502020202020204" pitchFamily="34" charset="0"/>
          </a:endParaRPr>
        </a:p>
      </dgm:t>
    </dgm:pt>
    <dgm:pt modelId="{10A8E620-C0E7-44B0-9384-E70B76D98EC8}">
      <dgm:prSet phldrT="[Texto]" custT="1"/>
      <dgm:spPr>
        <a:solidFill>
          <a:schemeClr val="accent5">
            <a:lumMod val="20000"/>
            <a:lumOff val="80000"/>
            <a:alpha val="90000"/>
          </a:schemeClr>
        </a:solidFill>
        <a:ln>
          <a:noFill/>
        </a:ln>
      </dgm:spPr>
      <dgm:t>
        <a:bodyPr/>
        <a:lstStyle/>
        <a:p>
          <a:r>
            <a:rPr lang="es-MX" sz="2400" dirty="0">
              <a:solidFill>
                <a:srgbClr val="081F50"/>
              </a:solidFill>
              <a:latin typeface="Century Gothic" panose="020B0502020202020204" pitchFamily="34" charset="0"/>
            </a:rPr>
            <a:t>Falta de Capacitación y asesorías a los grupos de investigación en el uso de los sistemas de información de Min ciencias en el manejo de las herramientas </a:t>
          </a:r>
          <a:r>
            <a:rPr lang="es-MX" sz="2400" dirty="0" err="1">
              <a:solidFill>
                <a:srgbClr val="081F50"/>
              </a:solidFill>
              <a:latin typeface="Century Gothic" panose="020B0502020202020204" pitchFamily="34" charset="0"/>
            </a:rPr>
            <a:t>GrupLac</a:t>
          </a:r>
          <a:r>
            <a:rPr lang="es-MX" sz="2400" dirty="0">
              <a:solidFill>
                <a:srgbClr val="081F50"/>
              </a:solidFill>
              <a:latin typeface="Century Gothic" panose="020B0502020202020204" pitchFamily="34" charset="0"/>
            </a:rPr>
            <a:t> y </a:t>
          </a:r>
          <a:r>
            <a:rPr lang="es-MX" sz="2400" dirty="0" err="1">
              <a:solidFill>
                <a:srgbClr val="081F50"/>
              </a:solidFill>
              <a:latin typeface="Century Gothic" panose="020B0502020202020204" pitchFamily="34" charset="0"/>
            </a:rPr>
            <a:t>CvLac</a:t>
          </a:r>
          <a:r>
            <a:rPr lang="es-MX" sz="2400" dirty="0">
              <a:solidFill>
                <a:srgbClr val="081F50"/>
              </a:solidFill>
              <a:latin typeface="Century Gothic" panose="020B0502020202020204" pitchFamily="34" charset="0"/>
            </a:rPr>
            <a:t>.</a:t>
          </a:r>
        </a:p>
      </dgm:t>
    </dgm:pt>
    <dgm:pt modelId="{A7CAFFF2-9C5E-4725-969B-5B4E2A0DB06C}" type="parTrans" cxnId="{8EF7497D-38E4-44B3-BEFE-A920F4D09D81}">
      <dgm:prSet/>
      <dgm:spPr/>
      <dgm:t>
        <a:bodyPr/>
        <a:lstStyle/>
        <a:p>
          <a:endParaRPr lang="es-ES" sz="2400">
            <a:latin typeface="Century Gothic" panose="020B0502020202020204" pitchFamily="34" charset="0"/>
          </a:endParaRPr>
        </a:p>
      </dgm:t>
    </dgm:pt>
    <dgm:pt modelId="{D50FB97F-4443-4FCC-8AFF-4E085F18A66D}" type="sibTrans" cxnId="{8EF7497D-38E4-44B3-BEFE-A920F4D09D81}">
      <dgm:prSet/>
      <dgm:spPr/>
      <dgm:t>
        <a:bodyPr/>
        <a:lstStyle/>
        <a:p>
          <a:endParaRPr lang="es-ES" sz="2400">
            <a:latin typeface="Century Gothic" panose="020B0502020202020204" pitchFamily="34" charset="0"/>
          </a:endParaRPr>
        </a:p>
      </dgm:t>
    </dgm:pt>
    <dgm:pt modelId="{4AE1C06B-8CD7-47FE-95C2-10BAF8798C3B}">
      <dgm:prSet phldrT="[Texto]" custT="1"/>
      <dgm:spPr>
        <a:solidFill>
          <a:schemeClr val="accent5">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3AE4B4D3-650C-498F-990C-C917B4EE8E03}" type="parTrans" cxnId="{AE13AC1F-87BA-4F8C-8FE2-D96D5D9A0380}">
      <dgm:prSet/>
      <dgm:spPr/>
      <dgm:t>
        <a:bodyPr/>
        <a:lstStyle/>
        <a:p>
          <a:endParaRPr lang="es-ES" sz="2400">
            <a:latin typeface="Century Gothic" panose="020B0502020202020204" pitchFamily="34" charset="0"/>
          </a:endParaRPr>
        </a:p>
      </dgm:t>
    </dgm:pt>
    <dgm:pt modelId="{23119722-EAF5-4833-8AD6-7941650A2E34}" type="sibTrans" cxnId="{AE13AC1F-87BA-4F8C-8FE2-D96D5D9A0380}">
      <dgm:prSet/>
      <dgm:spPr/>
      <dgm:t>
        <a:bodyPr/>
        <a:lstStyle/>
        <a:p>
          <a:endParaRPr lang="es-ES" sz="2400">
            <a:latin typeface="Century Gothic" panose="020B0502020202020204" pitchFamily="34" charset="0"/>
          </a:endParaRPr>
        </a:p>
      </dgm:t>
    </dgm:pt>
    <dgm:pt modelId="{1C6356B5-8934-46C1-804D-895E0D2348EC}" type="pres">
      <dgm:prSet presAssocID="{C03CBC7E-1C03-41BA-BBFD-66A64A199DF8}" presName="Name0" presStyleCnt="0">
        <dgm:presLayoutVars>
          <dgm:dir/>
          <dgm:animLvl val="lvl"/>
          <dgm:resizeHandles val="exact"/>
        </dgm:presLayoutVars>
      </dgm:prSet>
      <dgm:spPr/>
    </dgm:pt>
    <dgm:pt modelId="{A550B48B-7013-435C-878C-93C11C59D60A}" type="pres">
      <dgm:prSet presAssocID="{2D7B57D0-BB06-4D3E-BF04-0E0F77D5C790}" presName="composite" presStyleCnt="0"/>
      <dgm:spPr/>
    </dgm:pt>
    <dgm:pt modelId="{64E9F8ED-1CB9-442C-8CA3-7C84363D1571}" type="pres">
      <dgm:prSet presAssocID="{2D7B57D0-BB06-4D3E-BF04-0E0F77D5C790}" presName="parTx" presStyleLbl="alignNode1" presStyleIdx="0" presStyleCnt="3">
        <dgm:presLayoutVars>
          <dgm:chMax val="0"/>
          <dgm:chPref val="0"/>
          <dgm:bulletEnabled val="1"/>
        </dgm:presLayoutVars>
      </dgm:prSet>
      <dgm:spPr/>
    </dgm:pt>
    <dgm:pt modelId="{BF41297A-5D20-4F56-A66A-C30037523654}" type="pres">
      <dgm:prSet presAssocID="{2D7B57D0-BB06-4D3E-BF04-0E0F77D5C790}" presName="desTx" presStyleLbl="alignAccFollowNode1" presStyleIdx="0" presStyleCnt="3">
        <dgm:presLayoutVars>
          <dgm:bulletEnabled val="1"/>
        </dgm:presLayoutVars>
      </dgm:prSet>
      <dgm:spPr/>
    </dgm:pt>
    <dgm:pt modelId="{249DE017-7F93-417D-A03E-7206F868635F}" type="pres">
      <dgm:prSet presAssocID="{D745DB00-BBBA-45BE-9E2E-D85A141E910A}" presName="space" presStyleCnt="0"/>
      <dgm:spPr/>
    </dgm:pt>
    <dgm:pt modelId="{2FD5ED86-FDB4-4618-81E6-AF2622026742}" type="pres">
      <dgm:prSet presAssocID="{B2468B04-F7DA-40DA-9CF9-E1AC35BEB4A7}" presName="composite" presStyleCnt="0"/>
      <dgm:spPr/>
    </dgm:pt>
    <dgm:pt modelId="{23EAEA88-A4E8-46E6-B6E5-EDA81CBC1123}" type="pres">
      <dgm:prSet presAssocID="{B2468B04-F7DA-40DA-9CF9-E1AC35BEB4A7}" presName="parTx" presStyleLbl="alignNode1" presStyleIdx="1" presStyleCnt="3">
        <dgm:presLayoutVars>
          <dgm:chMax val="0"/>
          <dgm:chPref val="0"/>
          <dgm:bulletEnabled val="1"/>
        </dgm:presLayoutVars>
      </dgm:prSet>
      <dgm:spPr>
        <a:xfrm>
          <a:off x="7506220" y="2118535"/>
          <a:ext cx="6578484" cy="1872000"/>
        </a:xfrm>
        <a:prstGeom prst="rect">
          <a:avLst/>
        </a:prstGeom>
      </dgm:spPr>
    </dgm:pt>
    <dgm:pt modelId="{0F037EB5-E4D4-4359-B6F8-17712F47A4D4}" type="pres">
      <dgm:prSet presAssocID="{B2468B04-F7DA-40DA-9CF9-E1AC35BEB4A7}" presName="desTx" presStyleLbl="alignAccFollowNode1" presStyleIdx="1" presStyleCnt="3">
        <dgm:presLayoutVars>
          <dgm:bulletEnabled val="1"/>
        </dgm:presLayoutVars>
      </dgm:prSet>
      <dgm:spPr/>
    </dgm:pt>
    <dgm:pt modelId="{06032C75-0962-48A9-934C-49E0E41E6DC9}" type="pres">
      <dgm:prSet presAssocID="{2E4E0896-2045-4AF9-9E9D-BF08ECC7F932}" presName="space" presStyleCnt="0"/>
      <dgm:spPr/>
    </dgm:pt>
    <dgm:pt modelId="{BE4E6FAE-8E9D-45C2-9731-CD9B23C462B8}" type="pres">
      <dgm:prSet presAssocID="{46C7C8C7-4259-4B3C-A99C-763D633CA216}" presName="composite" presStyleCnt="0"/>
      <dgm:spPr/>
    </dgm:pt>
    <dgm:pt modelId="{8732298D-9D16-45A2-81B3-7EB4ADC34373}" type="pres">
      <dgm:prSet presAssocID="{46C7C8C7-4259-4B3C-A99C-763D633CA216}" presName="parTx" presStyleLbl="alignNode1" presStyleIdx="2" presStyleCnt="3">
        <dgm:presLayoutVars>
          <dgm:chMax val="0"/>
          <dgm:chPref val="0"/>
          <dgm:bulletEnabled val="1"/>
        </dgm:presLayoutVars>
      </dgm:prSet>
      <dgm:spPr/>
    </dgm:pt>
    <dgm:pt modelId="{1C8C4BAF-1C9D-4D76-8ED8-EA420D06E22C}" type="pres">
      <dgm:prSet presAssocID="{46C7C8C7-4259-4B3C-A99C-763D633CA216}" presName="desTx" presStyleLbl="alignAccFollowNode1" presStyleIdx="2" presStyleCnt="3">
        <dgm:presLayoutVars>
          <dgm:bulletEnabled val="1"/>
        </dgm:presLayoutVars>
      </dgm:prSet>
      <dgm:spPr/>
    </dgm:pt>
  </dgm:ptLst>
  <dgm:cxnLst>
    <dgm:cxn modelId="{4383F70D-DEF2-426F-BEC3-488993B60748}" srcId="{C03CBC7E-1C03-41BA-BBFD-66A64A199DF8}" destId="{2D7B57D0-BB06-4D3E-BF04-0E0F77D5C790}" srcOrd="0" destOrd="0" parTransId="{1C22ED18-6D60-4D28-8CBB-85F835856FA6}" sibTransId="{D745DB00-BBBA-45BE-9E2E-D85A141E910A}"/>
    <dgm:cxn modelId="{BA249810-27A3-43F0-834C-89D9766A6A6F}" srcId="{2D7B57D0-BB06-4D3E-BF04-0E0F77D5C790}" destId="{07B23200-F65F-4A2C-B50D-19F827571D70}" srcOrd="5" destOrd="0" parTransId="{1D092A16-B87C-49C3-A2EA-6A6562FD3617}" sibTransId="{94C65832-A02A-462E-A5CE-CB64CB266075}"/>
    <dgm:cxn modelId="{9CDE8511-5861-46FB-8F1F-E960108F663C}" srcId="{2D7B57D0-BB06-4D3E-BF04-0E0F77D5C790}" destId="{1C93F57F-8351-4C2A-BF66-2596D005DFB3}" srcOrd="4" destOrd="0" parTransId="{335B6491-7FD4-486C-9130-5A28AC9DCAEA}" sibTransId="{0C2313B9-C43A-4BD6-A3F2-D2B4F80B16C5}"/>
    <dgm:cxn modelId="{67BB8C12-5576-433C-B9B6-5E62E71C4C7C}" srcId="{2D7B57D0-BB06-4D3E-BF04-0E0F77D5C790}" destId="{2457CAB8-4D19-4F2A-AB1F-7B1A55D2FAA4}" srcOrd="6" destOrd="0" parTransId="{54BE4BEA-225F-49B3-A4B3-72299D80493D}" sibTransId="{8A87C8A1-B94F-48C5-9E95-45EA09F5BE68}"/>
    <dgm:cxn modelId="{80315116-39C6-47DF-B4D6-BE8A129DB7A2}" type="presOf" srcId="{2457CAB8-4D19-4F2A-AB1F-7B1A55D2FAA4}" destId="{BF41297A-5D20-4F56-A66A-C30037523654}" srcOrd="0" destOrd="6" presId="urn:microsoft.com/office/officeart/2005/8/layout/hList1"/>
    <dgm:cxn modelId="{E6D37417-F2C8-483F-990E-20E5FF1C2AD2}" type="presOf" srcId="{B5D54184-0782-478F-9757-C51A8FF40359}" destId="{BF41297A-5D20-4F56-A66A-C30037523654}" srcOrd="0" destOrd="1" presId="urn:microsoft.com/office/officeart/2005/8/layout/hList1"/>
    <dgm:cxn modelId="{37FD111A-60CC-4749-BEFB-227F1E6090B4}" srcId="{2D7B57D0-BB06-4D3E-BF04-0E0F77D5C790}" destId="{B75942B7-DB3D-4AFD-860A-0DB9E9C37CAA}" srcOrd="0" destOrd="0" parTransId="{C7361258-567F-41C9-8A1E-EA9EBC399DD4}" sibTransId="{7B997509-F0A1-408C-8B0E-618C080D9EE8}"/>
    <dgm:cxn modelId="{AE13AC1F-87BA-4F8C-8FE2-D96D5D9A0380}" srcId="{B2468B04-F7DA-40DA-9CF9-E1AC35BEB4A7}" destId="{4AE1C06B-8CD7-47FE-95C2-10BAF8798C3B}" srcOrd="3" destOrd="0" parTransId="{3AE4B4D3-650C-498F-990C-C917B4EE8E03}" sibTransId="{23119722-EAF5-4833-8AD6-7941650A2E34}"/>
    <dgm:cxn modelId="{E928DD22-8970-4D71-BE01-98F247D617C9}" srcId="{46C7C8C7-4259-4B3C-A99C-763D633CA216}" destId="{1B6D33CC-4FAA-4E9E-8A81-40FE8035E039}" srcOrd="0" destOrd="0" parTransId="{73C0ED93-72F0-43FB-9E2E-A3764DC6B452}" sibTransId="{1D8E07CD-A5A6-4E4F-BB08-9C564F35F39C}"/>
    <dgm:cxn modelId="{D6C7CD26-DA05-43E8-BA8F-03762B638375}" type="presOf" srcId="{2C48D60F-CD52-418C-9506-64156F6A90E6}" destId="{1C8C4BAF-1C9D-4D76-8ED8-EA420D06E22C}" srcOrd="0" destOrd="1" presId="urn:microsoft.com/office/officeart/2005/8/layout/hList1"/>
    <dgm:cxn modelId="{8C713B2C-CA13-4862-867B-07118EF3F410}" srcId="{2D7B57D0-BB06-4D3E-BF04-0E0F77D5C790}" destId="{E2DBAD8E-D808-48C7-9E1F-92C5E1A6782E}" srcOrd="2" destOrd="0" parTransId="{DA04DA2E-EEE8-4DD5-8A45-424B30D675D4}" sibTransId="{593D3FB7-28E8-4193-BBC0-61917AC02F3D}"/>
    <dgm:cxn modelId="{C0A4C336-4C58-42C8-BB08-79E26143FF8C}" srcId="{46C7C8C7-4259-4B3C-A99C-763D633CA216}" destId="{F274E120-702D-4D34-B9A1-C67772FB45E0}" srcOrd="2" destOrd="0" parTransId="{58C3C0EF-B24B-4694-9B22-560706C7FCF6}" sibTransId="{A437C9AD-9A26-41B6-B73D-90585047C625}"/>
    <dgm:cxn modelId="{76BDF83D-6659-44E7-B232-AA641015F158}" srcId="{B2468B04-F7DA-40DA-9CF9-E1AC35BEB4A7}" destId="{483079A7-C003-4391-99AD-B8A86B4034C7}" srcOrd="2" destOrd="0" parTransId="{F43E16B1-78A7-43AC-A79A-6969BA2E707B}" sibTransId="{BF2E7A46-89CC-4BFB-B825-56E6134306A2}"/>
    <dgm:cxn modelId="{2E02235F-1F7F-434D-B8F1-53C8AAA24E2F}" srcId="{B2468B04-F7DA-40DA-9CF9-E1AC35BEB4A7}" destId="{ED5B8FE2-F370-4192-951D-77FCD38E12B2}" srcOrd="1" destOrd="0" parTransId="{5FEAC8A2-B06A-482E-875F-F92027E991D7}" sibTransId="{5155A65A-D58C-4632-A3ED-9F3E686EAF61}"/>
    <dgm:cxn modelId="{86BAA844-5397-4CD4-8B65-428D4312381B}" type="presOf" srcId="{10A8E620-C0E7-44B0-9384-E70B76D98EC8}" destId="{0F037EB5-E4D4-4359-B6F8-17712F47A4D4}" srcOrd="0" destOrd="4" presId="urn:microsoft.com/office/officeart/2005/8/layout/hList1"/>
    <dgm:cxn modelId="{AC417F65-A6F9-4044-B9E4-89C90A47CA4A}" type="presOf" srcId="{ED5B8FE2-F370-4192-951D-77FCD38E12B2}" destId="{0F037EB5-E4D4-4359-B6F8-17712F47A4D4}" srcOrd="0" destOrd="1" presId="urn:microsoft.com/office/officeart/2005/8/layout/hList1"/>
    <dgm:cxn modelId="{224B7C48-2D45-427C-846F-41A28A65CE1B}" type="presOf" srcId="{1B6D33CC-4FAA-4E9E-8A81-40FE8035E039}" destId="{1C8C4BAF-1C9D-4D76-8ED8-EA420D06E22C}" srcOrd="0" destOrd="0" presId="urn:microsoft.com/office/officeart/2005/8/layout/hList1"/>
    <dgm:cxn modelId="{184D9F48-8669-4CBB-87E9-B141F33A89EB}" type="presOf" srcId="{2D7B57D0-BB06-4D3E-BF04-0E0F77D5C790}" destId="{64E9F8ED-1CB9-442C-8CA3-7C84363D1571}" srcOrd="0" destOrd="0" presId="urn:microsoft.com/office/officeart/2005/8/layout/hList1"/>
    <dgm:cxn modelId="{D5953F71-9147-4B07-B7BF-74FCE9E3230B}" type="presOf" srcId="{4AE1C06B-8CD7-47FE-95C2-10BAF8798C3B}" destId="{0F037EB5-E4D4-4359-B6F8-17712F47A4D4}" srcOrd="0" destOrd="3" presId="urn:microsoft.com/office/officeart/2005/8/layout/hList1"/>
    <dgm:cxn modelId="{6FAAE853-4705-4D29-BD0D-BE2159EE56DD}" srcId="{46C7C8C7-4259-4B3C-A99C-763D633CA216}" destId="{2C48D60F-CD52-418C-9506-64156F6A90E6}" srcOrd="1" destOrd="0" parTransId="{3141DB23-86D8-4A54-A6B1-165C342B9477}" sibTransId="{B873647F-4E03-4CE4-92A4-CE0494F7456C}"/>
    <dgm:cxn modelId="{93D7C557-6C88-4DF9-8E23-BDCDC86ED35A}" type="presOf" srcId="{C03CBC7E-1C03-41BA-BBFD-66A64A199DF8}" destId="{1C6356B5-8934-46C1-804D-895E0D2348EC}" srcOrd="0" destOrd="0" presId="urn:microsoft.com/office/officeart/2005/8/layout/hList1"/>
    <dgm:cxn modelId="{58F9197B-82DC-4469-9D19-932A8FB45DC3}" type="presOf" srcId="{ACE1CA80-09B2-46AA-BCF7-11899904A0E2}" destId="{BF41297A-5D20-4F56-A66A-C30037523654}" srcOrd="0" destOrd="3" presId="urn:microsoft.com/office/officeart/2005/8/layout/hList1"/>
    <dgm:cxn modelId="{8EF7497D-38E4-44B3-BEFE-A920F4D09D81}" srcId="{B2468B04-F7DA-40DA-9CF9-E1AC35BEB4A7}" destId="{10A8E620-C0E7-44B0-9384-E70B76D98EC8}" srcOrd="4" destOrd="0" parTransId="{A7CAFFF2-9C5E-4725-969B-5B4E2A0DB06C}" sibTransId="{D50FB97F-4443-4FCC-8AFF-4E085F18A66D}"/>
    <dgm:cxn modelId="{EFB6E486-FE48-422D-A8BD-009858B59402}" type="presOf" srcId="{F274E120-702D-4D34-B9A1-C67772FB45E0}" destId="{1C8C4BAF-1C9D-4D76-8ED8-EA420D06E22C}" srcOrd="0" destOrd="2" presId="urn:microsoft.com/office/officeart/2005/8/layout/hList1"/>
    <dgm:cxn modelId="{C3D57F88-5622-4732-909D-323365632045}" type="presOf" srcId="{1C93F57F-8351-4C2A-BF66-2596D005DFB3}" destId="{BF41297A-5D20-4F56-A66A-C30037523654}" srcOrd="0" destOrd="4" presId="urn:microsoft.com/office/officeart/2005/8/layout/hList1"/>
    <dgm:cxn modelId="{8797BE8A-EAEB-461C-85C6-60139F74B75E}" srcId="{2D7B57D0-BB06-4D3E-BF04-0E0F77D5C790}" destId="{B5D54184-0782-478F-9757-C51A8FF40359}" srcOrd="1" destOrd="0" parTransId="{E12EC929-5B36-4CF3-A53B-CD004C94217E}" sibTransId="{D25F1726-350D-477A-BA86-6B0401868021}"/>
    <dgm:cxn modelId="{C1AB6C8B-1D05-44A2-9516-417418BD72BF}" type="presOf" srcId="{46C7C8C7-4259-4B3C-A99C-763D633CA216}" destId="{8732298D-9D16-45A2-81B3-7EB4ADC34373}" srcOrd="0" destOrd="0" presId="urn:microsoft.com/office/officeart/2005/8/layout/hList1"/>
    <dgm:cxn modelId="{126EC590-1258-4225-81F6-62EF6391141C}" srcId="{C03CBC7E-1C03-41BA-BBFD-66A64A199DF8}" destId="{B2468B04-F7DA-40DA-9CF9-E1AC35BEB4A7}" srcOrd="1" destOrd="0" parTransId="{4F042EE9-C346-49CA-90E3-7165BFD33EAF}" sibTransId="{2E4E0896-2045-4AF9-9E9D-BF08ECC7F932}"/>
    <dgm:cxn modelId="{46BAAEAD-A55D-458B-B705-4F31707B8B94}" type="presOf" srcId="{E2DBAD8E-D808-48C7-9E1F-92C5E1A6782E}" destId="{BF41297A-5D20-4F56-A66A-C30037523654}" srcOrd="0" destOrd="2" presId="urn:microsoft.com/office/officeart/2005/8/layout/hList1"/>
    <dgm:cxn modelId="{59095AB3-3015-42CD-84B5-FF76123FF28C}" type="presOf" srcId="{B75942B7-DB3D-4AFD-860A-0DB9E9C37CAA}" destId="{BF41297A-5D20-4F56-A66A-C30037523654}" srcOrd="0" destOrd="0" presId="urn:microsoft.com/office/officeart/2005/8/layout/hList1"/>
    <dgm:cxn modelId="{020E6ECB-E55B-4FAC-8E92-93EBE9D94802}" type="presOf" srcId="{07B23200-F65F-4A2C-B50D-19F827571D70}" destId="{BF41297A-5D20-4F56-A66A-C30037523654}" srcOrd="0" destOrd="5" presId="urn:microsoft.com/office/officeart/2005/8/layout/hList1"/>
    <dgm:cxn modelId="{6A310FD3-FDA1-4CDF-88BA-F9D19565BCD5}" type="presOf" srcId="{508AEE39-ED40-485A-BA9E-EE7DF1FB1990}" destId="{0F037EB5-E4D4-4359-B6F8-17712F47A4D4}" srcOrd="0" destOrd="0" presId="urn:microsoft.com/office/officeart/2005/8/layout/hList1"/>
    <dgm:cxn modelId="{B4DE3AD9-462C-4079-AA3F-C3D0F22D5AD1}" srcId="{C03CBC7E-1C03-41BA-BBFD-66A64A199DF8}" destId="{46C7C8C7-4259-4B3C-A99C-763D633CA216}" srcOrd="2" destOrd="0" parTransId="{42708ED3-6503-464F-8813-7FE2EEC8EB58}" sibTransId="{D7659E81-D174-431A-8B74-0FEAD39F624E}"/>
    <dgm:cxn modelId="{8044C9E5-2CD2-4E5B-9290-524562D64AEB}" srcId="{B2468B04-F7DA-40DA-9CF9-E1AC35BEB4A7}" destId="{508AEE39-ED40-485A-BA9E-EE7DF1FB1990}" srcOrd="0" destOrd="0" parTransId="{BB5A3CF1-F4BE-4C97-9514-17F7C7865083}" sibTransId="{7411D6D1-5F64-4563-B4B6-A0884ED09857}"/>
    <dgm:cxn modelId="{18BE53EF-65B9-407C-A72F-25CCB65B99BE}" type="presOf" srcId="{B2468B04-F7DA-40DA-9CF9-E1AC35BEB4A7}" destId="{23EAEA88-A4E8-46E6-B6E5-EDA81CBC1123}" srcOrd="0" destOrd="0" presId="urn:microsoft.com/office/officeart/2005/8/layout/hList1"/>
    <dgm:cxn modelId="{082353F4-EF42-4658-9345-34976D653256}" srcId="{2D7B57D0-BB06-4D3E-BF04-0E0F77D5C790}" destId="{ACE1CA80-09B2-46AA-BCF7-11899904A0E2}" srcOrd="3" destOrd="0" parTransId="{0A68DB1C-448C-49E8-9EE2-CAE15DB282B4}" sibTransId="{387578D6-BA59-4BB0-A2C0-B2532E53F906}"/>
    <dgm:cxn modelId="{D88F84F8-FD35-416E-B95E-B4BEEF997C38}" type="presOf" srcId="{483079A7-C003-4391-99AD-B8A86B4034C7}" destId="{0F037EB5-E4D4-4359-B6F8-17712F47A4D4}" srcOrd="0" destOrd="2" presId="urn:microsoft.com/office/officeart/2005/8/layout/hList1"/>
    <dgm:cxn modelId="{D081AAE9-AEFE-412E-8622-0711AEE95562}" type="presParOf" srcId="{1C6356B5-8934-46C1-804D-895E0D2348EC}" destId="{A550B48B-7013-435C-878C-93C11C59D60A}" srcOrd="0" destOrd="0" presId="urn:microsoft.com/office/officeart/2005/8/layout/hList1"/>
    <dgm:cxn modelId="{AE7D58EF-07DB-445A-8688-BB6F7E37C4F8}" type="presParOf" srcId="{A550B48B-7013-435C-878C-93C11C59D60A}" destId="{64E9F8ED-1CB9-442C-8CA3-7C84363D1571}" srcOrd="0" destOrd="0" presId="urn:microsoft.com/office/officeart/2005/8/layout/hList1"/>
    <dgm:cxn modelId="{32850C78-FBCB-408F-9391-DBBA0704BC4C}" type="presParOf" srcId="{A550B48B-7013-435C-878C-93C11C59D60A}" destId="{BF41297A-5D20-4F56-A66A-C30037523654}" srcOrd="1" destOrd="0" presId="urn:microsoft.com/office/officeart/2005/8/layout/hList1"/>
    <dgm:cxn modelId="{65219E6F-2EB8-4C02-8532-05391E8E6028}" type="presParOf" srcId="{1C6356B5-8934-46C1-804D-895E0D2348EC}" destId="{249DE017-7F93-417D-A03E-7206F868635F}" srcOrd="1" destOrd="0" presId="urn:microsoft.com/office/officeart/2005/8/layout/hList1"/>
    <dgm:cxn modelId="{73293F70-9BE8-412B-93F8-14719B09D51D}" type="presParOf" srcId="{1C6356B5-8934-46C1-804D-895E0D2348EC}" destId="{2FD5ED86-FDB4-4618-81E6-AF2622026742}" srcOrd="2" destOrd="0" presId="urn:microsoft.com/office/officeart/2005/8/layout/hList1"/>
    <dgm:cxn modelId="{6954B9C2-E573-4804-A27B-D38BF7F335C9}" type="presParOf" srcId="{2FD5ED86-FDB4-4618-81E6-AF2622026742}" destId="{23EAEA88-A4E8-46E6-B6E5-EDA81CBC1123}" srcOrd="0" destOrd="0" presId="urn:microsoft.com/office/officeart/2005/8/layout/hList1"/>
    <dgm:cxn modelId="{02C3CE6A-E754-4693-9EF1-A388B9D3E2DE}" type="presParOf" srcId="{2FD5ED86-FDB4-4618-81E6-AF2622026742}" destId="{0F037EB5-E4D4-4359-B6F8-17712F47A4D4}" srcOrd="1" destOrd="0" presId="urn:microsoft.com/office/officeart/2005/8/layout/hList1"/>
    <dgm:cxn modelId="{1C8983D0-05FB-460A-856C-3B21BB0D0DAF}" type="presParOf" srcId="{1C6356B5-8934-46C1-804D-895E0D2348EC}" destId="{06032C75-0962-48A9-934C-49E0E41E6DC9}" srcOrd="3" destOrd="0" presId="urn:microsoft.com/office/officeart/2005/8/layout/hList1"/>
    <dgm:cxn modelId="{6967BB87-D567-4497-88EA-86EDF7FCCA9B}" type="presParOf" srcId="{1C6356B5-8934-46C1-804D-895E0D2348EC}" destId="{BE4E6FAE-8E9D-45C2-9731-CD9B23C462B8}" srcOrd="4" destOrd="0" presId="urn:microsoft.com/office/officeart/2005/8/layout/hList1"/>
    <dgm:cxn modelId="{D8E0E913-05BD-48D1-A7E1-28DC459D5B87}" type="presParOf" srcId="{BE4E6FAE-8E9D-45C2-9731-CD9B23C462B8}" destId="{8732298D-9D16-45A2-81B3-7EB4ADC34373}" srcOrd="0" destOrd="0" presId="urn:microsoft.com/office/officeart/2005/8/layout/hList1"/>
    <dgm:cxn modelId="{A7B1FADF-EC5F-4168-905C-CFA015DDE23D}" type="presParOf" srcId="{BE4E6FAE-8E9D-45C2-9731-CD9B23C462B8}" destId="{1C8C4BAF-1C9D-4D76-8ED8-EA420D06E22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3CBC7E-1C03-41BA-BBFD-66A64A199D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2D7B57D0-BB06-4D3E-BF04-0E0F77D5C790}">
      <dgm:prSet phldrT="[Texto]" custT="1"/>
      <dgm:spPr>
        <a:solidFill>
          <a:schemeClr val="accent2"/>
        </a:solidFill>
        <a:ln>
          <a:noFill/>
        </a:ln>
      </dgm:spPr>
      <dgm:t>
        <a:bodyPr/>
        <a:lstStyle/>
        <a:p>
          <a:r>
            <a:rPr lang="es-ES" sz="2800" b="1" dirty="0">
              <a:latin typeface="Century Gothic" panose="020B0502020202020204" pitchFamily="34" charset="0"/>
            </a:rPr>
            <a:t>Gestión de Convenios</a:t>
          </a:r>
          <a:endParaRPr lang="es-CO" sz="2800" dirty="0">
            <a:latin typeface="Century Gothic" panose="020B0502020202020204" pitchFamily="34" charset="0"/>
          </a:endParaRPr>
        </a:p>
        <a:p>
          <a:r>
            <a:rPr lang="es-ES" sz="2000" b="1" dirty="0">
              <a:latin typeface="Century Gothic" panose="020B0502020202020204" pitchFamily="34" charset="0"/>
            </a:rPr>
            <a:t>(Interadministrativos, marcos, específicos y de prácticas profesionales)</a:t>
          </a:r>
          <a:endParaRPr lang="es-MX" sz="2000" b="1" dirty="0">
            <a:latin typeface="Century Gothic" panose="020B0502020202020204" pitchFamily="34" charset="0"/>
          </a:endParaRPr>
        </a:p>
      </dgm:t>
    </dgm:pt>
    <dgm:pt modelId="{1C22ED18-6D60-4D28-8CBB-85F835856FA6}" type="parTrans" cxnId="{4383F70D-DEF2-426F-BEC3-488993B60748}">
      <dgm:prSet/>
      <dgm:spPr/>
      <dgm:t>
        <a:bodyPr/>
        <a:lstStyle/>
        <a:p>
          <a:endParaRPr lang="es-MX" sz="2000">
            <a:latin typeface="Century Gothic" panose="020B0502020202020204" pitchFamily="34" charset="0"/>
          </a:endParaRPr>
        </a:p>
      </dgm:t>
    </dgm:pt>
    <dgm:pt modelId="{D745DB00-BBBA-45BE-9E2E-D85A141E910A}" type="sibTrans" cxnId="{4383F70D-DEF2-426F-BEC3-488993B60748}">
      <dgm:prSet/>
      <dgm:spPr/>
      <dgm:t>
        <a:bodyPr/>
        <a:lstStyle/>
        <a:p>
          <a:endParaRPr lang="es-MX" sz="2000">
            <a:latin typeface="Century Gothic" panose="020B0502020202020204" pitchFamily="34" charset="0"/>
          </a:endParaRPr>
        </a:p>
      </dgm:t>
    </dgm:pt>
    <dgm:pt modelId="{B75942B7-DB3D-4AFD-860A-0DB9E9C37CAA}">
      <dgm:prSet phldrT="[Texto]" custT="1"/>
      <dgm:spPr>
        <a:solidFill>
          <a:srgbClr val="EBF7FF">
            <a:alpha val="89804"/>
          </a:srgbClr>
        </a:solidFill>
        <a:ln>
          <a:noFill/>
        </a:ln>
      </dgm:spPr>
      <dgm:t>
        <a:bodyPr/>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Convenios que no cumplen con los términos acordados, faltantes de cláusulas o con datos errados.</a:t>
          </a:r>
          <a:endParaRPr lang="es-MX" sz="2400" kern="1200" dirty="0">
            <a:solidFill>
              <a:srgbClr val="081F50"/>
            </a:solidFill>
            <a:latin typeface="Century Gothic" panose="020B0502020202020204" pitchFamily="34" charset="0"/>
            <a:ea typeface="Montserrat-Bold"/>
            <a:cs typeface="Montserrat-Bold"/>
          </a:endParaRPr>
        </a:p>
      </dgm:t>
    </dgm:pt>
    <dgm:pt modelId="{C7361258-567F-41C9-8A1E-EA9EBC399DD4}" type="parTrans" cxnId="{37FD111A-60CC-4749-BEFB-227F1E6090B4}">
      <dgm:prSet/>
      <dgm:spPr/>
      <dgm:t>
        <a:bodyPr/>
        <a:lstStyle/>
        <a:p>
          <a:endParaRPr lang="es-MX" sz="2000">
            <a:latin typeface="Century Gothic" panose="020B0502020202020204" pitchFamily="34" charset="0"/>
          </a:endParaRPr>
        </a:p>
      </dgm:t>
    </dgm:pt>
    <dgm:pt modelId="{7B997509-F0A1-408C-8B0E-618C080D9EE8}" type="sibTrans" cxnId="{37FD111A-60CC-4749-BEFB-227F1E6090B4}">
      <dgm:prSet/>
      <dgm:spPr/>
      <dgm:t>
        <a:bodyPr/>
        <a:lstStyle/>
        <a:p>
          <a:endParaRPr lang="es-MX" sz="2000">
            <a:latin typeface="Century Gothic" panose="020B0502020202020204" pitchFamily="34" charset="0"/>
          </a:endParaRPr>
        </a:p>
      </dgm:t>
    </dgm:pt>
    <dgm:pt modelId="{E2DBAD8E-D808-48C7-9E1F-92C5E1A6782E}">
      <dgm:prSet phldrT="[Texto]" custT="1"/>
      <dgm:spPr>
        <a:solidFill>
          <a:srgbClr val="EBF7FF">
            <a:alpha val="89804"/>
          </a:srgbClr>
        </a:solidFill>
        <a:ln>
          <a:noFill/>
        </a:ln>
      </dgm:spPr>
      <dgm:t>
        <a:bodyPr/>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Seguimiento inadecuado sobre el control en cada etapa de los convenios.</a:t>
          </a:r>
          <a:endParaRPr lang="es-MX" sz="2400" kern="1200" dirty="0">
            <a:solidFill>
              <a:srgbClr val="081F50"/>
            </a:solidFill>
            <a:latin typeface="Century Gothic" panose="020B0502020202020204" pitchFamily="34" charset="0"/>
            <a:ea typeface="Montserrat-Bold"/>
            <a:cs typeface="Montserrat-Bold"/>
          </a:endParaRPr>
        </a:p>
      </dgm:t>
    </dgm:pt>
    <dgm:pt modelId="{DA04DA2E-EEE8-4DD5-8A45-424B30D675D4}" type="parTrans" cxnId="{8C713B2C-CA13-4862-867B-07118EF3F410}">
      <dgm:prSet/>
      <dgm:spPr/>
      <dgm:t>
        <a:bodyPr/>
        <a:lstStyle/>
        <a:p>
          <a:endParaRPr lang="es-MX" sz="2000">
            <a:latin typeface="Century Gothic" panose="020B0502020202020204" pitchFamily="34" charset="0"/>
          </a:endParaRPr>
        </a:p>
      </dgm:t>
    </dgm:pt>
    <dgm:pt modelId="{593D3FB7-28E8-4193-BBC0-61917AC02F3D}" type="sibTrans" cxnId="{8C713B2C-CA13-4862-867B-07118EF3F410}">
      <dgm:prSet/>
      <dgm:spPr/>
      <dgm:t>
        <a:bodyPr/>
        <a:lstStyle/>
        <a:p>
          <a:endParaRPr lang="es-MX" sz="2000">
            <a:latin typeface="Century Gothic" panose="020B0502020202020204" pitchFamily="34" charset="0"/>
          </a:endParaRPr>
        </a:p>
      </dgm:t>
    </dgm:pt>
    <dgm:pt modelId="{B2468B04-F7DA-40DA-9CF9-E1AC35BEB4A7}">
      <dgm:prSet phldrT="[Texto]" custT="1"/>
      <dgm:spPr>
        <a:solidFill>
          <a:schemeClr val="accent2">
            <a:lumMod val="75000"/>
          </a:schemeClr>
        </a:solidFill>
        <a:ln>
          <a:noFill/>
        </a:ln>
      </dgm:spPr>
      <dgm:t>
        <a:bodyPr/>
        <a:lstStyle/>
        <a:p>
          <a:r>
            <a:rPr lang="es-CO" sz="2800" b="1" dirty="0">
              <a:latin typeface="Century Gothic" panose="020B0502020202020204" pitchFamily="34" charset="0"/>
            </a:rPr>
            <a:t>Transferencia tecnológica e innovación</a:t>
          </a:r>
          <a:endParaRPr lang="es-MX" sz="2800" b="1" dirty="0">
            <a:latin typeface="Century Gothic" panose="020B0502020202020204" pitchFamily="34" charset="0"/>
          </a:endParaRPr>
        </a:p>
      </dgm:t>
    </dgm:pt>
    <dgm:pt modelId="{4F042EE9-C346-49CA-90E3-7165BFD33EAF}" type="parTrans" cxnId="{126EC590-1258-4225-81F6-62EF6391141C}">
      <dgm:prSet/>
      <dgm:spPr/>
      <dgm:t>
        <a:bodyPr/>
        <a:lstStyle/>
        <a:p>
          <a:endParaRPr lang="es-MX" sz="2000">
            <a:latin typeface="Century Gothic" panose="020B0502020202020204" pitchFamily="34" charset="0"/>
          </a:endParaRPr>
        </a:p>
      </dgm:t>
    </dgm:pt>
    <dgm:pt modelId="{2E4E0896-2045-4AF9-9E9D-BF08ECC7F932}" type="sibTrans" cxnId="{126EC590-1258-4225-81F6-62EF6391141C}">
      <dgm:prSet/>
      <dgm:spPr/>
      <dgm:t>
        <a:bodyPr/>
        <a:lstStyle/>
        <a:p>
          <a:endParaRPr lang="es-MX" sz="2000">
            <a:latin typeface="Century Gothic" panose="020B0502020202020204" pitchFamily="34" charset="0"/>
          </a:endParaRPr>
        </a:p>
      </dgm:t>
    </dgm:pt>
    <dgm:pt modelId="{508AEE39-ED40-485A-BA9E-EE7DF1FB1990}">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Incumplimiento en los requisitos de participación en convocatorias externas de innovación.</a:t>
          </a:r>
          <a:endParaRPr lang="es-MX" sz="2400" kern="1200" dirty="0">
            <a:solidFill>
              <a:srgbClr val="081F50"/>
            </a:solidFill>
            <a:latin typeface="Century Gothic" panose="020B0502020202020204" pitchFamily="34" charset="0"/>
            <a:ea typeface="Montserrat-Bold"/>
            <a:cs typeface="Montserrat-Bold"/>
          </a:endParaRPr>
        </a:p>
      </dgm:t>
    </dgm:pt>
    <dgm:pt modelId="{BB5A3CF1-F4BE-4C97-9514-17F7C7865083}" type="parTrans" cxnId="{8044C9E5-2CD2-4E5B-9290-524562D64AEB}">
      <dgm:prSet/>
      <dgm:spPr/>
      <dgm:t>
        <a:bodyPr/>
        <a:lstStyle/>
        <a:p>
          <a:endParaRPr lang="es-MX" sz="2000">
            <a:latin typeface="Century Gothic" panose="020B0502020202020204" pitchFamily="34" charset="0"/>
          </a:endParaRPr>
        </a:p>
      </dgm:t>
    </dgm:pt>
    <dgm:pt modelId="{7411D6D1-5F64-4563-B4B6-A0884ED09857}" type="sibTrans" cxnId="{8044C9E5-2CD2-4E5B-9290-524562D64AEB}">
      <dgm:prSet/>
      <dgm:spPr/>
      <dgm:t>
        <a:bodyPr/>
        <a:lstStyle/>
        <a:p>
          <a:endParaRPr lang="es-MX" sz="2000">
            <a:latin typeface="Century Gothic" panose="020B0502020202020204" pitchFamily="34" charset="0"/>
          </a:endParaRPr>
        </a:p>
      </dgm:t>
    </dgm:pt>
    <dgm:pt modelId="{46C7C8C7-4259-4B3C-A99C-763D633CA216}">
      <dgm:prSet phldrT="[Texto]" custT="1"/>
      <dgm:spPr>
        <a:solidFill>
          <a:schemeClr val="bg2">
            <a:lumMod val="60000"/>
            <a:lumOff val="40000"/>
          </a:schemeClr>
        </a:solidFill>
        <a:ln>
          <a:noFill/>
        </a:ln>
      </dgm:spPr>
      <dgm:t>
        <a:bodyPr/>
        <a:lstStyle/>
        <a:p>
          <a:r>
            <a:rPr lang="es-CO" sz="2800" b="1" dirty="0">
              <a:latin typeface="Century Gothic" panose="020B0502020202020204" pitchFamily="34" charset="0"/>
            </a:rPr>
            <a:t>Emprendimiento</a:t>
          </a:r>
          <a:endParaRPr lang="es-CO" sz="2800" dirty="0">
            <a:latin typeface="Century Gothic" panose="020B0502020202020204" pitchFamily="34" charset="0"/>
          </a:endParaRPr>
        </a:p>
        <a:p>
          <a:r>
            <a:rPr lang="es-CO" sz="2800" b="1" dirty="0">
              <a:latin typeface="Century Gothic" panose="020B0502020202020204" pitchFamily="34" charset="0"/>
            </a:rPr>
            <a:t>(UA Emprende</a:t>
          </a:r>
          <a:r>
            <a:rPr lang="es-CO" sz="2800" dirty="0">
              <a:latin typeface="Century Gothic" panose="020B0502020202020204" pitchFamily="34" charset="0"/>
            </a:rPr>
            <a:t>)</a:t>
          </a:r>
          <a:endParaRPr lang="es-MX" sz="2800" b="1" dirty="0">
            <a:latin typeface="Century Gothic" panose="020B0502020202020204" pitchFamily="34" charset="0"/>
          </a:endParaRPr>
        </a:p>
      </dgm:t>
    </dgm:pt>
    <dgm:pt modelId="{42708ED3-6503-464F-8813-7FE2EEC8EB58}" type="parTrans" cxnId="{B4DE3AD9-462C-4079-AA3F-C3D0F22D5AD1}">
      <dgm:prSet/>
      <dgm:spPr/>
      <dgm:t>
        <a:bodyPr/>
        <a:lstStyle/>
        <a:p>
          <a:endParaRPr lang="es-MX" sz="2000">
            <a:latin typeface="Century Gothic" panose="020B0502020202020204" pitchFamily="34" charset="0"/>
          </a:endParaRPr>
        </a:p>
      </dgm:t>
    </dgm:pt>
    <dgm:pt modelId="{D7659E81-D174-431A-8B74-0FEAD39F624E}" type="sibTrans" cxnId="{B4DE3AD9-462C-4079-AA3F-C3D0F22D5AD1}">
      <dgm:prSet/>
      <dgm:spPr/>
      <dgm:t>
        <a:bodyPr/>
        <a:lstStyle/>
        <a:p>
          <a:endParaRPr lang="es-MX" sz="2000">
            <a:latin typeface="Century Gothic" panose="020B0502020202020204" pitchFamily="34" charset="0"/>
          </a:endParaRPr>
        </a:p>
      </dgm:t>
    </dgm:pt>
    <dgm:pt modelId="{1B6D33CC-4FAA-4E9E-8A81-40FE8035E039}">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Falta de estrategias orientadas a vincular a docentes para dictar cátedras de emprendimiento.</a:t>
          </a:r>
          <a:endParaRPr lang="es-MX" sz="2400" kern="1200" dirty="0">
            <a:solidFill>
              <a:srgbClr val="081F50"/>
            </a:solidFill>
            <a:latin typeface="Century Gothic" panose="020B0502020202020204" pitchFamily="34" charset="0"/>
            <a:ea typeface="Montserrat-Bold"/>
            <a:cs typeface="Montserrat-Bold"/>
          </a:endParaRPr>
        </a:p>
      </dgm:t>
    </dgm:pt>
    <dgm:pt modelId="{73C0ED93-72F0-43FB-9E2E-A3764DC6B452}" type="parTrans" cxnId="{E928DD22-8970-4D71-BE01-98F247D617C9}">
      <dgm:prSet/>
      <dgm:spPr/>
      <dgm:t>
        <a:bodyPr/>
        <a:lstStyle/>
        <a:p>
          <a:endParaRPr lang="es-MX" sz="2000">
            <a:latin typeface="Century Gothic" panose="020B0502020202020204" pitchFamily="34" charset="0"/>
          </a:endParaRPr>
        </a:p>
      </dgm:t>
    </dgm:pt>
    <dgm:pt modelId="{1D8E07CD-A5A6-4E4F-BB08-9C564F35F39C}" type="sibTrans" cxnId="{E928DD22-8970-4D71-BE01-98F247D617C9}">
      <dgm:prSet/>
      <dgm:spPr/>
      <dgm:t>
        <a:bodyPr/>
        <a:lstStyle/>
        <a:p>
          <a:endParaRPr lang="es-MX" sz="2000">
            <a:latin typeface="Century Gothic" panose="020B0502020202020204" pitchFamily="34" charset="0"/>
          </a:endParaRPr>
        </a:p>
      </dgm:t>
    </dgm:pt>
    <dgm:pt modelId="{1C93F57F-8351-4C2A-BF66-2596D005DFB3}">
      <dgm:prSet phldrT="[Texto]" custT="1"/>
      <dgm:spPr>
        <a:solidFill>
          <a:srgbClr val="EBF7FF">
            <a:alpha val="89804"/>
          </a:srgbClr>
        </a:solidFill>
        <a:ln>
          <a:noFill/>
        </a:ln>
      </dgm:spPr>
      <dgm:t>
        <a:bodyPr/>
        <a:lstStyle/>
        <a:p>
          <a:pPr marL="285750" lvl="1" indent="0" algn="l" defTabSz="1244600">
            <a:lnSpc>
              <a:spcPct val="90000"/>
            </a:lnSpc>
            <a:spcBef>
              <a:spcPct val="0"/>
            </a:spcBef>
            <a:spcAft>
              <a:spcPct val="15000"/>
            </a:spcAft>
          </a:pPr>
          <a:r>
            <a:rPr lang="es-CO" sz="2400" kern="1200" dirty="0">
              <a:solidFill>
                <a:srgbClr val="081F50"/>
              </a:solidFill>
              <a:latin typeface="Century Gothic" panose="020B0502020202020204" pitchFamily="34" charset="0"/>
            </a:rPr>
            <a:t>No responder las solicitudes de préstamos.</a:t>
          </a:r>
          <a:endParaRPr lang="es-MX" sz="2400" kern="1200" dirty="0">
            <a:solidFill>
              <a:srgbClr val="081F50"/>
            </a:solidFill>
            <a:latin typeface="Century Gothic" panose="020B0502020202020204" pitchFamily="34" charset="0"/>
          </a:endParaRPr>
        </a:p>
      </dgm:t>
    </dgm:pt>
    <dgm:pt modelId="{335B6491-7FD4-486C-9130-5A28AC9DCAEA}" type="parTrans" cxnId="{9CDE8511-5861-46FB-8F1F-E960108F663C}">
      <dgm:prSet/>
      <dgm:spPr/>
      <dgm:t>
        <a:bodyPr/>
        <a:lstStyle/>
        <a:p>
          <a:endParaRPr lang="es-MX" sz="2000">
            <a:latin typeface="Century Gothic" panose="020B0502020202020204" pitchFamily="34" charset="0"/>
          </a:endParaRPr>
        </a:p>
      </dgm:t>
    </dgm:pt>
    <dgm:pt modelId="{0C2313B9-C43A-4BD6-A3F2-D2B4F80B16C5}" type="sibTrans" cxnId="{9CDE8511-5861-46FB-8F1F-E960108F663C}">
      <dgm:prSet/>
      <dgm:spPr/>
      <dgm:t>
        <a:bodyPr/>
        <a:lstStyle/>
        <a:p>
          <a:endParaRPr lang="es-MX" sz="2000">
            <a:latin typeface="Century Gothic" panose="020B0502020202020204" pitchFamily="34" charset="0"/>
          </a:endParaRPr>
        </a:p>
      </dgm:t>
    </dgm:pt>
    <dgm:pt modelId="{B5D54184-0782-478F-9757-C51A8FF40359}">
      <dgm:prSet phldrT="[Texto]" custT="1"/>
      <dgm:spPr>
        <a:solidFill>
          <a:srgbClr val="EBF7FF">
            <a:alpha val="89804"/>
          </a:srgbClr>
        </a:solidFill>
        <a:ln>
          <a:noFill/>
        </a:ln>
      </dgm:spPr>
      <dgm:t>
        <a:bodyPr/>
        <a:lstStyle/>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dgm:t>
    </dgm:pt>
    <dgm:pt modelId="{E12EC929-5B36-4CF3-A53B-CD004C94217E}" type="parTrans" cxnId="{8797BE8A-EAEB-461C-85C6-60139F74B75E}">
      <dgm:prSet/>
      <dgm:spPr/>
      <dgm:t>
        <a:bodyPr/>
        <a:lstStyle/>
        <a:p>
          <a:endParaRPr lang="es-MX" sz="2000">
            <a:latin typeface="Century Gothic" panose="020B0502020202020204" pitchFamily="34" charset="0"/>
          </a:endParaRPr>
        </a:p>
      </dgm:t>
    </dgm:pt>
    <dgm:pt modelId="{D25F1726-350D-477A-BA86-6B0401868021}" type="sibTrans" cxnId="{8797BE8A-EAEB-461C-85C6-60139F74B75E}">
      <dgm:prSet/>
      <dgm:spPr/>
      <dgm:t>
        <a:bodyPr/>
        <a:lstStyle/>
        <a:p>
          <a:endParaRPr lang="es-MX" sz="2000">
            <a:latin typeface="Century Gothic" panose="020B0502020202020204" pitchFamily="34" charset="0"/>
          </a:endParaRPr>
        </a:p>
      </dgm:t>
    </dgm:pt>
    <dgm:pt modelId="{ACE1CA80-09B2-46AA-BCF7-11899904A0E2}">
      <dgm:prSet phldrT="[Texto]" custT="1"/>
      <dgm:spPr>
        <a:solidFill>
          <a:srgbClr val="EBF7FF">
            <a:alpha val="89804"/>
          </a:srgbClr>
        </a:solidFill>
        <a:ln>
          <a:noFill/>
        </a:ln>
      </dgm:spPr>
      <dgm:t>
        <a:bodyPr/>
        <a:lstStyle/>
        <a:p>
          <a:pPr marL="285750" lvl="1" indent="0" algn="l" defTabSz="1244600">
            <a:lnSpc>
              <a:spcPct val="90000"/>
            </a:lnSpc>
            <a:spcBef>
              <a:spcPct val="0"/>
            </a:spcBef>
            <a:spcAft>
              <a:spcPct val="15000"/>
            </a:spcAft>
          </a:pPr>
          <a:endParaRPr lang="es-MX" sz="2400" kern="1200" dirty="0">
            <a:solidFill>
              <a:srgbClr val="081F50"/>
            </a:solidFill>
            <a:latin typeface="Century Gothic" panose="020B0502020202020204" pitchFamily="34" charset="0"/>
          </a:endParaRPr>
        </a:p>
      </dgm:t>
    </dgm:pt>
    <dgm:pt modelId="{0A68DB1C-448C-49E8-9EE2-CAE15DB282B4}" type="parTrans" cxnId="{082353F4-EF42-4658-9345-34976D653256}">
      <dgm:prSet/>
      <dgm:spPr/>
      <dgm:t>
        <a:bodyPr/>
        <a:lstStyle/>
        <a:p>
          <a:endParaRPr lang="es-MX" sz="2000">
            <a:latin typeface="Century Gothic" panose="020B0502020202020204" pitchFamily="34" charset="0"/>
          </a:endParaRPr>
        </a:p>
      </dgm:t>
    </dgm:pt>
    <dgm:pt modelId="{387578D6-BA59-4BB0-A2C0-B2532E53F906}" type="sibTrans" cxnId="{082353F4-EF42-4658-9345-34976D653256}">
      <dgm:prSet/>
      <dgm:spPr/>
      <dgm:t>
        <a:bodyPr/>
        <a:lstStyle/>
        <a:p>
          <a:endParaRPr lang="es-MX" sz="2000">
            <a:latin typeface="Century Gothic" panose="020B0502020202020204" pitchFamily="34" charset="0"/>
          </a:endParaRPr>
        </a:p>
      </dgm:t>
    </dgm:pt>
    <dgm:pt modelId="{07AF18AD-7559-44ED-88D2-537FB09107EC}">
      <dgm:prSet phldrT="[Texto]" custT="1"/>
      <dgm:spPr>
        <a:solidFill>
          <a:srgbClr val="EBF7FF">
            <a:alpha val="89804"/>
          </a:srgbClr>
        </a:solidFill>
        <a:ln>
          <a:noFill/>
        </a:ln>
      </dgm:spPr>
      <dgm:t>
        <a:bodyPr/>
        <a:lstStyle/>
        <a:p>
          <a:pPr marL="285750" lvl="1" indent="0" algn="l" defTabSz="1244600">
            <a:lnSpc>
              <a:spcPct val="90000"/>
            </a:lnSpc>
            <a:spcBef>
              <a:spcPct val="0"/>
            </a:spcBef>
            <a:spcAft>
              <a:spcPct val="15000"/>
            </a:spcAft>
          </a:pPr>
          <a:r>
            <a:rPr lang="es-CO" sz="2400" kern="1200" dirty="0">
              <a:solidFill>
                <a:srgbClr val="081F50"/>
              </a:solidFill>
              <a:latin typeface="Century Gothic" panose="020B0502020202020204" pitchFamily="34" charset="0"/>
              <a:ea typeface="Montserrat-Bold"/>
              <a:cs typeface="Montserrat-Bold"/>
            </a:rPr>
            <a:t>Incumplimiento en los tiempos de entrega de los convenios. </a:t>
          </a:r>
          <a:endParaRPr lang="es-MX" sz="2400" kern="1200" dirty="0">
            <a:solidFill>
              <a:srgbClr val="081F50"/>
            </a:solidFill>
            <a:latin typeface="Century Gothic" panose="020B0502020202020204" pitchFamily="34" charset="0"/>
            <a:ea typeface="Montserrat-Bold"/>
            <a:cs typeface="Montserrat-Bold"/>
          </a:endParaRPr>
        </a:p>
      </dgm:t>
    </dgm:pt>
    <dgm:pt modelId="{AE7E37D4-4F95-4593-A76F-BC414CD142EE}" type="parTrans" cxnId="{F0796526-74A2-4B21-8598-7E35A0B9CC7B}">
      <dgm:prSet/>
      <dgm:spPr/>
      <dgm:t>
        <a:bodyPr/>
        <a:lstStyle/>
        <a:p>
          <a:endParaRPr lang="es-CO">
            <a:latin typeface="Century Gothic" panose="020B0502020202020204" pitchFamily="34" charset="0"/>
          </a:endParaRPr>
        </a:p>
      </dgm:t>
    </dgm:pt>
    <dgm:pt modelId="{9C1C4008-35CD-40E2-9935-A2EAAF84B4B6}" type="sibTrans" cxnId="{F0796526-74A2-4B21-8598-7E35A0B9CC7B}">
      <dgm:prSet/>
      <dgm:spPr/>
      <dgm:t>
        <a:bodyPr/>
        <a:lstStyle/>
        <a:p>
          <a:endParaRPr lang="es-CO">
            <a:latin typeface="Century Gothic" panose="020B0502020202020204" pitchFamily="34" charset="0"/>
          </a:endParaRPr>
        </a:p>
      </dgm:t>
    </dgm:pt>
    <dgm:pt modelId="{20C66C9E-CC88-4872-9D57-EA7F571500E4}">
      <dgm:prSet phldrT="[Texto]" custT="1"/>
      <dgm:spPr>
        <a:solidFill>
          <a:srgbClr val="EBF7FF">
            <a:alpha val="89804"/>
          </a:srgbClr>
        </a:solidFill>
        <a:ln>
          <a:noFill/>
        </a:ln>
      </dgm:spPr>
      <dgm:t>
        <a:bodyPr/>
        <a:lstStyle/>
        <a:p>
          <a:pPr marL="285750" lvl="1" indent="0" algn="l" defTabSz="1244600">
            <a:lnSpc>
              <a:spcPct val="90000"/>
            </a:lnSpc>
            <a:spcBef>
              <a:spcPct val="0"/>
            </a:spcBef>
            <a:spcAft>
              <a:spcPct val="15000"/>
            </a:spcAft>
          </a:pPr>
          <a:r>
            <a:rPr lang="es-CO" sz="2400" kern="1200" dirty="0">
              <a:solidFill>
                <a:srgbClr val="081F50"/>
              </a:solidFill>
              <a:latin typeface="Century Gothic" panose="020B0502020202020204" pitchFamily="34" charset="0"/>
              <a:ea typeface="Montserrat-Bold"/>
              <a:cs typeface="Montserrat-Bold"/>
            </a:rPr>
            <a:t>Retrasos en los trámites administrativos para pagos de docentes.</a:t>
          </a:r>
          <a:endParaRPr lang="es-MX" sz="2400" kern="1200" dirty="0">
            <a:solidFill>
              <a:srgbClr val="081F50"/>
            </a:solidFill>
            <a:latin typeface="Century Gothic" panose="020B0502020202020204" pitchFamily="34" charset="0"/>
            <a:ea typeface="Montserrat-Bold"/>
            <a:cs typeface="Montserrat-Bold"/>
          </a:endParaRPr>
        </a:p>
      </dgm:t>
    </dgm:pt>
    <dgm:pt modelId="{9EA88952-5FF7-4202-A3E5-1295A04B0F84}" type="parTrans" cxnId="{1B3C6DE9-332F-4CDD-949D-82EA89C12A1C}">
      <dgm:prSet/>
      <dgm:spPr/>
      <dgm:t>
        <a:bodyPr/>
        <a:lstStyle/>
        <a:p>
          <a:endParaRPr lang="es-CO">
            <a:latin typeface="Century Gothic" panose="020B0502020202020204" pitchFamily="34" charset="0"/>
          </a:endParaRPr>
        </a:p>
      </dgm:t>
    </dgm:pt>
    <dgm:pt modelId="{DA70B27C-6AA0-4873-98B4-9F0E0D6D9891}" type="sibTrans" cxnId="{1B3C6DE9-332F-4CDD-949D-82EA89C12A1C}">
      <dgm:prSet/>
      <dgm:spPr/>
      <dgm:t>
        <a:bodyPr/>
        <a:lstStyle/>
        <a:p>
          <a:endParaRPr lang="es-CO">
            <a:latin typeface="Century Gothic" panose="020B0502020202020204" pitchFamily="34" charset="0"/>
          </a:endParaRPr>
        </a:p>
      </dgm:t>
    </dgm:pt>
    <dgm:pt modelId="{7A34ED9C-0563-445A-9417-65DEFB9280F6}">
      <dgm:prSet phldrT="[Texto]" custT="1"/>
      <dgm:spPr>
        <a:solidFill>
          <a:srgbClr val="EBF7FF">
            <a:alpha val="89804"/>
          </a:srgbClr>
        </a:solidFill>
        <a:ln>
          <a:noFill/>
        </a:ln>
      </dgm:spPr>
      <dgm:t>
        <a:bodyPr/>
        <a:lstStyle/>
        <a:p>
          <a:pPr marL="285750" lvl="1" indent="0" algn="l" defTabSz="1244600">
            <a:lnSpc>
              <a:spcPct val="90000"/>
            </a:lnSpc>
            <a:spcBef>
              <a:spcPct val="0"/>
            </a:spcBef>
            <a:spcAft>
              <a:spcPct val="15000"/>
            </a:spcAft>
          </a:pPr>
          <a:endParaRPr lang="es-MX" sz="2400" kern="1200" dirty="0">
            <a:solidFill>
              <a:srgbClr val="081F50"/>
            </a:solidFill>
            <a:latin typeface="Century Gothic" panose="020B0502020202020204" pitchFamily="34" charset="0"/>
          </a:endParaRPr>
        </a:p>
      </dgm:t>
    </dgm:pt>
    <dgm:pt modelId="{871DFADA-2D3A-42CF-9989-AEFF433C0F63}" type="parTrans" cxnId="{51DF8DF1-2B04-4B26-A54D-A937BE6FBC74}">
      <dgm:prSet/>
      <dgm:spPr/>
      <dgm:t>
        <a:bodyPr/>
        <a:lstStyle/>
        <a:p>
          <a:endParaRPr lang="es-CO">
            <a:latin typeface="Century Gothic" panose="020B0502020202020204" pitchFamily="34" charset="0"/>
          </a:endParaRPr>
        </a:p>
      </dgm:t>
    </dgm:pt>
    <dgm:pt modelId="{398669C6-30D0-4900-8079-64CC91D58ABC}" type="sibTrans" cxnId="{51DF8DF1-2B04-4B26-A54D-A937BE6FBC74}">
      <dgm:prSet/>
      <dgm:spPr/>
      <dgm:t>
        <a:bodyPr/>
        <a:lstStyle/>
        <a:p>
          <a:endParaRPr lang="es-CO">
            <a:latin typeface="Century Gothic" panose="020B0502020202020204" pitchFamily="34" charset="0"/>
          </a:endParaRPr>
        </a:p>
      </dgm:t>
    </dgm:pt>
    <dgm:pt modelId="{718F10F4-7C7E-4952-B3F0-82024B7E1B8C}">
      <dgm:prSet phldrT="[Texto]" custT="1"/>
      <dgm:spPr>
        <a:solidFill>
          <a:srgbClr val="EBF7FF">
            <a:alpha val="89804"/>
          </a:srgbClr>
        </a:solidFill>
        <a:ln>
          <a:noFill/>
        </a:ln>
      </dgm:spPr>
      <dgm:t>
        <a:bodyPr/>
        <a:lstStyle/>
        <a:p>
          <a:pPr marL="285750" lvl="1" indent="0" algn="l" defTabSz="1244600">
            <a:lnSpc>
              <a:spcPct val="90000"/>
            </a:lnSpc>
            <a:spcBef>
              <a:spcPct val="0"/>
            </a:spcBef>
            <a:spcAft>
              <a:spcPct val="15000"/>
            </a:spcAft>
          </a:pPr>
          <a:endParaRPr lang="es-MX" sz="2400" kern="1200" dirty="0">
            <a:solidFill>
              <a:srgbClr val="081F50"/>
            </a:solidFill>
            <a:latin typeface="Century Gothic" panose="020B0502020202020204" pitchFamily="34" charset="0"/>
            <a:ea typeface="Montserrat-Bold"/>
            <a:cs typeface="Montserrat-Bold"/>
          </a:endParaRPr>
        </a:p>
      </dgm:t>
    </dgm:pt>
    <dgm:pt modelId="{7C4E1C24-F868-499D-AC36-ECB85461A6D9}" type="parTrans" cxnId="{6636B9D4-5D7E-43A5-AD1F-30FBBD679BF1}">
      <dgm:prSet/>
      <dgm:spPr/>
      <dgm:t>
        <a:bodyPr/>
        <a:lstStyle/>
        <a:p>
          <a:endParaRPr lang="es-CO">
            <a:latin typeface="Century Gothic" panose="020B0502020202020204" pitchFamily="34" charset="0"/>
          </a:endParaRPr>
        </a:p>
      </dgm:t>
    </dgm:pt>
    <dgm:pt modelId="{7971F4C6-AAEC-42AB-97EC-0A336CFDD299}" type="sibTrans" cxnId="{6636B9D4-5D7E-43A5-AD1F-30FBBD679BF1}">
      <dgm:prSet/>
      <dgm:spPr/>
      <dgm:t>
        <a:bodyPr/>
        <a:lstStyle/>
        <a:p>
          <a:endParaRPr lang="es-CO">
            <a:latin typeface="Century Gothic" panose="020B0502020202020204" pitchFamily="34" charset="0"/>
          </a:endParaRPr>
        </a:p>
      </dgm:t>
    </dgm:pt>
    <dgm:pt modelId="{A2611144-4068-4A7F-8EA5-946E7DCCE5D6}">
      <dgm:prSet phldrT="[Texto]" custT="1"/>
      <dgm:spPr>
        <a:solidFill>
          <a:srgbClr val="EBF7FF">
            <a:alpha val="89804"/>
          </a:srgbClr>
        </a:solidFill>
        <a:ln>
          <a:noFill/>
        </a:ln>
      </dgm:spPr>
      <dgm:t>
        <a:bodyPr/>
        <a:lstStyle/>
        <a:p>
          <a:pPr marL="285750" lvl="1" indent="0" algn="l" defTabSz="1244600">
            <a:lnSpc>
              <a:spcPct val="90000"/>
            </a:lnSpc>
            <a:spcBef>
              <a:spcPct val="0"/>
            </a:spcBef>
            <a:spcAft>
              <a:spcPct val="15000"/>
            </a:spcAft>
          </a:pPr>
          <a:r>
            <a:rPr lang="es-CO" sz="2400" kern="1200" dirty="0">
              <a:solidFill>
                <a:srgbClr val="081F50"/>
              </a:solidFill>
              <a:latin typeface="Century Gothic" panose="020B0502020202020204" pitchFamily="34" charset="0"/>
              <a:ea typeface="Montserrat-Bold"/>
              <a:cs typeface="Montserrat-Bold"/>
            </a:rPr>
            <a:t>Incumplimiento en el desarrollo de contenidos programáticos de los programas de educación continua.</a:t>
          </a:r>
          <a:endParaRPr lang="es-MX" sz="2400" kern="1200" dirty="0">
            <a:solidFill>
              <a:srgbClr val="081F50"/>
            </a:solidFill>
            <a:latin typeface="Century Gothic" panose="020B0502020202020204" pitchFamily="34" charset="0"/>
            <a:ea typeface="Montserrat-Bold"/>
            <a:cs typeface="Montserrat-Bold"/>
          </a:endParaRPr>
        </a:p>
      </dgm:t>
    </dgm:pt>
    <dgm:pt modelId="{759F05DF-A07E-4B7C-974C-5FFC7C5B1511}" type="parTrans" cxnId="{200F25DB-1177-4298-8132-AE446E6D4DEF}">
      <dgm:prSet/>
      <dgm:spPr/>
      <dgm:t>
        <a:bodyPr/>
        <a:lstStyle/>
        <a:p>
          <a:endParaRPr lang="es-CO">
            <a:latin typeface="Century Gothic" panose="020B0502020202020204" pitchFamily="34" charset="0"/>
          </a:endParaRPr>
        </a:p>
      </dgm:t>
    </dgm:pt>
    <dgm:pt modelId="{4B9B56B4-5918-408E-B31E-3C17BF28DB89}" type="sibTrans" cxnId="{200F25DB-1177-4298-8132-AE446E6D4DEF}">
      <dgm:prSet/>
      <dgm:spPr/>
      <dgm:t>
        <a:bodyPr/>
        <a:lstStyle/>
        <a:p>
          <a:endParaRPr lang="es-CO">
            <a:latin typeface="Century Gothic" panose="020B0502020202020204" pitchFamily="34" charset="0"/>
          </a:endParaRPr>
        </a:p>
      </dgm:t>
    </dgm:pt>
    <dgm:pt modelId="{C2CFC048-43B6-4FE1-AB64-A99E80039D20}">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Insuficiente seguimiento en los planes de trabajo y cronograma de proyectos de innovación  en ejecución.</a:t>
          </a:r>
          <a:endParaRPr lang="es-MX" sz="2400" kern="1200" dirty="0">
            <a:solidFill>
              <a:srgbClr val="081F50"/>
            </a:solidFill>
            <a:latin typeface="Century Gothic" panose="020B0502020202020204" pitchFamily="34" charset="0"/>
            <a:ea typeface="Montserrat-Bold"/>
            <a:cs typeface="Montserrat-Bold"/>
          </a:endParaRPr>
        </a:p>
      </dgm:t>
    </dgm:pt>
    <dgm:pt modelId="{565ED127-EB12-4221-BA0F-6336FE9982EF}" type="parTrans" cxnId="{714D9B87-75EB-4109-9972-4BCD1CBEFAB9}">
      <dgm:prSet/>
      <dgm:spPr/>
      <dgm:t>
        <a:bodyPr/>
        <a:lstStyle/>
        <a:p>
          <a:endParaRPr lang="es-CO">
            <a:latin typeface="Century Gothic" panose="020B0502020202020204" pitchFamily="34" charset="0"/>
          </a:endParaRPr>
        </a:p>
      </dgm:t>
    </dgm:pt>
    <dgm:pt modelId="{E89A4B60-F746-47A4-A03A-9F2953C80681}" type="sibTrans" cxnId="{714D9B87-75EB-4109-9972-4BCD1CBEFAB9}">
      <dgm:prSet/>
      <dgm:spPr/>
      <dgm:t>
        <a:bodyPr/>
        <a:lstStyle/>
        <a:p>
          <a:endParaRPr lang="es-CO">
            <a:latin typeface="Century Gothic" panose="020B0502020202020204" pitchFamily="34" charset="0"/>
          </a:endParaRPr>
        </a:p>
      </dgm:t>
    </dgm:pt>
    <dgm:pt modelId="{6E9762BA-7060-4ABF-B999-CA5E5BB66A96}">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dgm:t>
    </dgm:pt>
    <dgm:pt modelId="{01205058-11ED-42E9-8D4E-F42DA9F91B96}" type="parTrans" cxnId="{7DDC5E12-AFDA-4DC9-9758-13756B723424}">
      <dgm:prSet/>
      <dgm:spPr/>
      <dgm:t>
        <a:bodyPr/>
        <a:lstStyle/>
        <a:p>
          <a:endParaRPr lang="es-CO">
            <a:latin typeface="Century Gothic" panose="020B0502020202020204" pitchFamily="34" charset="0"/>
          </a:endParaRPr>
        </a:p>
      </dgm:t>
    </dgm:pt>
    <dgm:pt modelId="{6201FC13-AAE9-4308-9580-FE1257102106}" type="sibTrans" cxnId="{7DDC5E12-AFDA-4DC9-9758-13756B723424}">
      <dgm:prSet/>
      <dgm:spPr/>
      <dgm:t>
        <a:bodyPr/>
        <a:lstStyle/>
        <a:p>
          <a:endParaRPr lang="es-CO">
            <a:latin typeface="Century Gothic" panose="020B0502020202020204" pitchFamily="34" charset="0"/>
          </a:endParaRPr>
        </a:p>
      </dgm:t>
    </dgm:pt>
    <dgm:pt modelId="{1ACBE491-80CC-4D5E-841C-FCB35F2F31B5}">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Incumplimiento en los requisitos para la concesión de productos de propiedad intelectual</a:t>
          </a:r>
          <a:endParaRPr lang="es-MX" sz="2400" kern="1200" dirty="0">
            <a:solidFill>
              <a:srgbClr val="081F50"/>
            </a:solidFill>
            <a:latin typeface="Century Gothic" panose="020B0502020202020204" pitchFamily="34" charset="0"/>
            <a:ea typeface="Montserrat-Bold"/>
            <a:cs typeface="Montserrat-Bold"/>
          </a:endParaRPr>
        </a:p>
      </dgm:t>
    </dgm:pt>
    <dgm:pt modelId="{DB5C19E0-1B70-4586-A4B5-D4BD652FB711}" type="parTrans" cxnId="{00BF220D-49B6-4E21-9771-3571BCCBBF33}">
      <dgm:prSet/>
      <dgm:spPr/>
      <dgm:t>
        <a:bodyPr/>
        <a:lstStyle/>
        <a:p>
          <a:endParaRPr lang="es-CO">
            <a:latin typeface="Century Gothic" panose="020B0502020202020204" pitchFamily="34" charset="0"/>
          </a:endParaRPr>
        </a:p>
      </dgm:t>
    </dgm:pt>
    <dgm:pt modelId="{E19FCE30-71B3-45FD-B273-B086E34AF252}" type="sibTrans" cxnId="{00BF220D-49B6-4E21-9771-3571BCCBBF33}">
      <dgm:prSet/>
      <dgm:spPr/>
      <dgm:t>
        <a:bodyPr/>
        <a:lstStyle/>
        <a:p>
          <a:endParaRPr lang="es-CO">
            <a:latin typeface="Century Gothic" panose="020B0502020202020204" pitchFamily="34" charset="0"/>
          </a:endParaRPr>
        </a:p>
      </dgm:t>
    </dgm:pt>
    <dgm:pt modelId="{E3A0A22D-E9EA-47CF-A2EC-74140A24B5A3}">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dgm:t>
    </dgm:pt>
    <dgm:pt modelId="{FCF0ADF9-1D4A-4F93-9AC4-DA1D4CE26881}" type="parTrans" cxnId="{711EEC12-ADF5-4511-A95E-36CDF79BFDF0}">
      <dgm:prSet/>
      <dgm:spPr/>
      <dgm:t>
        <a:bodyPr/>
        <a:lstStyle/>
        <a:p>
          <a:endParaRPr lang="es-CO">
            <a:latin typeface="Century Gothic" panose="020B0502020202020204" pitchFamily="34" charset="0"/>
          </a:endParaRPr>
        </a:p>
      </dgm:t>
    </dgm:pt>
    <dgm:pt modelId="{39A72FE5-547C-4989-B43F-257628135C1A}" type="sibTrans" cxnId="{711EEC12-ADF5-4511-A95E-36CDF79BFDF0}">
      <dgm:prSet/>
      <dgm:spPr/>
      <dgm:t>
        <a:bodyPr/>
        <a:lstStyle/>
        <a:p>
          <a:endParaRPr lang="es-CO">
            <a:latin typeface="Century Gothic" panose="020B0502020202020204" pitchFamily="34" charset="0"/>
          </a:endParaRPr>
        </a:p>
      </dgm:t>
    </dgm:pt>
    <dgm:pt modelId="{1740DE14-7DC3-422C-9C25-20D26E519348}">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Acompañamiento inadecuado en la asesoría de proyectos</a:t>
          </a:r>
          <a:endParaRPr lang="es-MX" sz="2400" kern="1200" dirty="0">
            <a:solidFill>
              <a:srgbClr val="081F50"/>
            </a:solidFill>
            <a:latin typeface="Century Gothic" panose="020B0502020202020204" pitchFamily="34" charset="0"/>
            <a:ea typeface="Montserrat-Bold"/>
            <a:cs typeface="Montserrat-Bold"/>
          </a:endParaRPr>
        </a:p>
      </dgm:t>
    </dgm:pt>
    <dgm:pt modelId="{14C9F1B5-A061-41EF-93A4-6AB22A916567}" type="parTrans" cxnId="{4E729AE9-1EB0-405F-9CF3-4C21BE06D494}">
      <dgm:prSet/>
      <dgm:spPr/>
      <dgm:t>
        <a:bodyPr/>
        <a:lstStyle/>
        <a:p>
          <a:endParaRPr lang="es-CO">
            <a:latin typeface="Century Gothic" panose="020B0502020202020204" pitchFamily="34" charset="0"/>
          </a:endParaRPr>
        </a:p>
      </dgm:t>
    </dgm:pt>
    <dgm:pt modelId="{FDAE7CB2-4625-4020-B8EC-BD53DC368A1C}" type="sibTrans" cxnId="{4E729AE9-1EB0-405F-9CF3-4C21BE06D494}">
      <dgm:prSet/>
      <dgm:spPr/>
      <dgm:t>
        <a:bodyPr/>
        <a:lstStyle/>
        <a:p>
          <a:endParaRPr lang="es-CO">
            <a:latin typeface="Century Gothic" panose="020B0502020202020204" pitchFamily="34" charset="0"/>
          </a:endParaRPr>
        </a:p>
      </dgm:t>
    </dgm:pt>
    <dgm:pt modelId="{868FC0D5-B357-4418-BD9F-3E47D19AF3F0}">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dgm:t>
    </dgm:pt>
    <dgm:pt modelId="{6AB44323-A4ED-45B2-814A-A8FC2B0AD4D6}" type="parTrans" cxnId="{78190C0F-3AC2-485D-94FE-34A9EE17FA03}">
      <dgm:prSet/>
      <dgm:spPr/>
      <dgm:t>
        <a:bodyPr/>
        <a:lstStyle/>
        <a:p>
          <a:endParaRPr lang="es-CO">
            <a:latin typeface="Century Gothic" panose="020B0502020202020204" pitchFamily="34" charset="0"/>
          </a:endParaRPr>
        </a:p>
      </dgm:t>
    </dgm:pt>
    <dgm:pt modelId="{FFC71CB0-260F-4F53-B306-150C527C38EF}" type="sibTrans" cxnId="{78190C0F-3AC2-485D-94FE-34A9EE17FA03}">
      <dgm:prSet/>
      <dgm:spPr/>
      <dgm:t>
        <a:bodyPr/>
        <a:lstStyle/>
        <a:p>
          <a:endParaRPr lang="es-CO">
            <a:latin typeface="Century Gothic" panose="020B0502020202020204" pitchFamily="34" charset="0"/>
          </a:endParaRPr>
        </a:p>
      </dgm:t>
    </dgm:pt>
    <dgm:pt modelId="{C06A1320-2812-4FB4-A82E-8BA28B758111}">
      <dgm:prSet phldrT="[Texto]" custT="1"/>
      <dgm:spPr>
        <a:solidFill>
          <a:srgbClr val="EBF7FF">
            <a:alpha val="89804"/>
          </a:srgbClr>
        </a:solidFill>
        <a:ln>
          <a:noFill/>
        </a:ln>
      </dgm:spPr>
      <dgm:t>
        <a:bodyPr/>
        <a:lstStyle/>
        <a:p>
          <a:pPr marL="285750" lvl="1" indent="0" algn="l" defTabSz="1244600">
            <a:lnSpc>
              <a:spcPct val="90000"/>
            </a:lnSpc>
            <a:spcBef>
              <a:spcPct val="0"/>
            </a:spcBef>
            <a:spcAft>
              <a:spcPct val="15000"/>
            </a:spcAft>
          </a:pPr>
          <a:endParaRPr lang="es-MX" sz="2400" kern="1200" dirty="0">
            <a:solidFill>
              <a:srgbClr val="081F50"/>
            </a:solidFill>
            <a:latin typeface="Century Gothic" panose="020B0502020202020204" pitchFamily="34" charset="0"/>
            <a:ea typeface="Montserrat-Bold"/>
            <a:cs typeface="Montserrat-Bold"/>
          </a:endParaRPr>
        </a:p>
      </dgm:t>
    </dgm:pt>
    <dgm:pt modelId="{3A79C817-5D09-4DEC-8E5C-31BEC14D518E}" type="parTrans" cxnId="{5990AD5E-4661-41A0-98CD-CDA7AA70418B}">
      <dgm:prSet/>
      <dgm:spPr/>
      <dgm:t>
        <a:bodyPr/>
        <a:lstStyle/>
        <a:p>
          <a:endParaRPr lang="es-CO"/>
        </a:p>
      </dgm:t>
    </dgm:pt>
    <dgm:pt modelId="{88CD9AD4-590A-46CA-A3E5-2CDA4F218C4F}" type="sibTrans" cxnId="{5990AD5E-4661-41A0-98CD-CDA7AA70418B}">
      <dgm:prSet/>
      <dgm:spPr/>
      <dgm:t>
        <a:bodyPr/>
        <a:lstStyle/>
        <a:p>
          <a:endParaRPr lang="es-CO"/>
        </a:p>
      </dgm:t>
    </dgm:pt>
    <dgm:pt modelId="{E5056B59-9851-49DD-9ADB-A5A1D68C11A1}" type="pres">
      <dgm:prSet presAssocID="{C03CBC7E-1C03-41BA-BBFD-66A64A199DF8}" presName="Name0" presStyleCnt="0">
        <dgm:presLayoutVars>
          <dgm:dir/>
          <dgm:animLvl val="lvl"/>
          <dgm:resizeHandles val="exact"/>
        </dgm:presLayoutVars>
      </dgm:prSet>
      <dgm:spPr/>
    </dgm:pt>
    <dgm:pt modelId="{46C062A7-9EDE-4F63-A036-1DF006458F0B}" type="pres">
      <dgm:prSet presAssocID="{2D7B57D0-BB06-4D3E-BF04-0E0F77D5C790}" presName="composite" presStyleCnt="0"/>
      <dgm:spPr/>
    </dgm:pt>
    <dgm:pt modelId="{95B2042F-6E64-4236-90EA-068566BB8E1C}" type="pres">
      <dgm:prSet presAssocID="{2D7B57D0-BB06-4D3E-BF04-0E0F77D5C790}" presName="parTx" presStyleLbl="alignNode1" presStyleIdx="0" presStyleCnt="3" custScaleY="100000">
        <dgm:presLayoutVars>
          <dgm:chMax val="0"/>
          <dgm:chPref val="0"/>
          <dgm:bulletEnabled val="1"/>
        </dgm:presLayoutVars>
      </dgm:prSet>
      <dgm:spPr/>
    </dgm:pt>
    <dgm:pt modelId="{00F886F9-C83E-44F4-B29C-838F76EA8E57}" type="pres">
      <dgm:prSet presAssocID="{2D7B57D0-BB06-4D3E-BF04-0E0F77D5C790}" presName="desTx" presStyleLbl="alignAccFollowNode1" presStyleIdx="0" presStyleCnt="3" custAng="0" custScaleY="100000" custLinFactNeighborX="-1465" custLinFactNeighborY="13">
        <dgm:presLayoutVars>
          <dgm:bulletEnabled val="1"/>
        </dgm:presLayoutVars>
      </dgm:prSet>
      <dgm:spPr/>
    </dgm:pt>
    <dgm:pt modelId="{F72033F3-B042-4141-9B16-EB631E8726D2}" type="pres">
      <dgm:prSet presAssocID="{D745DB00-BBBA-45BE-9E2E-D85A141E910A}" presName="space" presStyleCnt="0"/>
      <dgm:spPr/>
    </dgm:pt>
    <dgm:pt modelId="{A0A9539A-D99A-4981-85E5-46742B163BF8}" type="pres">
      <dgm:prSet presAssocID="{B2468B04-F7DA-40DA-9CF9-E1AC35BEB4A7}" presName="composite" presStyleCnt="0"/>
      <dgm:spPr/>
    </dgm:pt>
    <dgm:pt modelId="{3C51CC39-D228-4578-8DA1-BB2083AF98E3}" type="pres">
      <dgm:prSet presAssocID="{B2468B04-F7DA-40DA-9CF9-E1AC35BEB4A7}" presName="parTx" presStyleLbl="alignNode1" presStyleIdx="1" presStyleCnt="3">
        <dgm:presLayoutVars>
          <dgm:chMax val="0"/>
          <dgm:chPref val="0"/>
          <dgm:bulletEnabled val="1"/>
        </dgm:presLayoutVars>
      </dgm:prSet>
      <dgm:spPr/>
    </dgm:pt>
    <dgm:pt modelId="{E7686E36-7C6E-451C-B57A-9A73FA06B9C9}" type="pres">
      <dgm:prSet presAssocID="{B2468B04-F7DA-40DA-9CF9-E1AC35BEB4A7}" presName="desTx" presStyleLbl="alignAccFollowNode1" presStyleIdx="1" presStyleCnt="3">
        <dgm:presLayoutVars>
          <dgm:bulletEnabled val="1"/>
        </dgm:presLayoutVars>
      </dgm:prSet>
      <dgm:spPr>
        <a:xfrm>
          <a:off x="6260802" y="1860426"/>
          <a:ext cx="5486995" cy="8959680"/>
        </a:xfrm>
        <a:prstGeom prst="rect">
          <a:avLst/>
        </a:prstGeom>
      </dgm:spPr>
    </dgm:pt>
    <dgm:pt modelId="{1274A03D-F0DF-4FB9-829A-871860484600}" type="pres">
      <dgm:prSet presAssocID="{2E4E0896-2045-4AF9-9E9D-BF08ECC7F932}" presName="space" presStyleCnt="0"/>
      <dgm:spPr/>
    </dgm:pt>
    <dgm:pt modelId="{A419C2D7-BD42-46C1-98EC-F670962466F7}" type="pres">
      <dgm:prSet presAssocID="{46C7C8C7-4259-4B3C-A99C-763D633CA216}" presName="composite" presStyleCnt="0"/>
      <dgm:spPr/>
    </dgm:pt>
    <dgm:pt modelId="{C09D85D6-7D55-4570-AD4C-36375D2DDB03}" type="pres">
      <dgm:prSet presAssocID="{46C7C8C7-4259-4B3C-A99C-763D633CA216}" presName="parTx" presStyleLbl="alignNode1" presStyleIdx="2" presStyleCnt="3" custLinFactX="8784" custLinFactNeighborX="100000" custLinFactNeighborY="-1357">
        <dgm:presLayoutVars>
          <dgm:chMax val="0"/>
          <dgm:chPref val="0"/>
          <dgm:bulletEnabled val="1"/>
        </dgm:presLayoutVars>
      </dgm:prSet>
      <dgm:spPr/>
    </dgm:pt>
    <dgm:pt modelId="{44AF37A5-423B-4EF8-A85A-AAA2349DB81E}" type="pres">
      <dgm:prSet presAssocID="{46C7C8C7-4259-4B3C-A99C-763D633CA216}" presName="desTx" presStyleLbl="alignAccFollowNode1" presStyleIdx="2" presStyleCnt="3" custLinFactNeighborX="335" custLinFactNeighborY="191">
        <dgm:presLayoutVars>
          <dgm:bulletEnabled val="1"/>
        </dgm:presLayoutVars>
      </dgm:prSet>
      <dgm:spPr>
        <a:xfrm>
          <a:off x="12521604" y="1877539"/>
          <a:ext cx="5486995" cy="8959680"/>
        </a:xfrm>
        <a:prstGeom prst="rect">
          <a:avLst/>
        </a:prstGeom>
      </dgm:spPr>
    </dgm:pt>
  </dgm:ptLst>
  <dgm:cxnLst>
    <dgm:cxn modelId="{F3A39901-D194-42A7-9142-533BD35A1BDC}" type="presOf" srcId="{508AEE39-ED40-485A-BA9E-EE7DF1FB1990}" destId="{E7686E36-7C6E-451C-B57A-9A73FA06B9C9}" srcOrd="0" destOrd="0" presId="urn:microsoft.com/office/officeart/2005/8/layout/hList1"/>
    <dgm:cxn modelId="{00BF220D-49B6-4E21-9771-3571BCCBBF33}" srcId="{B2468B04-F7DA-40DA-9CF9-E1AC35BEB4A7}" destId="{1ACBE491-80CC-4D5E-841C-FCB35F2F31B5}" srcOrd="4" destOrd="0" parTransId="{DB5C19E0-1B70-4586-A4B5-D4BD652FB711}" sibTransId="{E19FCE30-71B3-45FD-B273-B086E34AF252}"/>
    <dgm:cxn modelId="{4383F70D-DEF2-426F-BEC3-488993B60748}" srcId="{C03CBC7E-1C03-41BA-BBFD-66A64A199DF8}" destId="{2D7B57D0-BB06-4D3E-BF04-0E0F77D5C790}" srcOrd="0" destOrd="0" parTransId="{1C22ED18-6D60-4D28-8CBB-85F835856FA6}" sibTransId="{D745DB00-BBBA-45BE-9E2E-D85A141E910A}"/>
    <dgm:cxn modelId="{78190C0F-3AC2-485D-94FE-34A9EE17FA03}" srcId="{46C7C8C7-4259-4B3C-A99C-763D633CA216}" destId="{868FC0D5-B357-4418-BD9F-3E47D19AF3F0}" srcOrd="1" destOrd="0" parTransId="{6AB44323-A4ED-45B2-814A-A8FC2B0AD4D6}" sibTransId="{FFC71CB0-260F-4F53-B306-150C527C38EF}"/>
    <dgm:cxn modelId="{9CDE8511-5861-46FB-8F1F-E960108F663C}" srcId="{2D7B57D0-BB06-4D3E-BF04-0E0F77D5C790}" destId="{1C93F57F-8351-4C2A-BF66-2596D005DFB3}" srcOrd="4" destOrd="0" parTransId="{335B6491-7FD4-486C-9130-5A28AC9DCAEA}" sibTransId="{0C2313B9-C43A-4BD6-A3F2-D2B4F80B16C5}"/>
    <dgm:cxn modelId="{7DDC5E12-AFDA-4DC9-9758-13756B723424}" srcId="{B2468B04-F7DA-40DA-9CF9-E1AC35BEB4A7}" destId="{6E9762BA-7060-4ABF-B999-CA5E5BB66A96}" srcOrd="1" destOrd="0" parTransId="{01205058-11ED-42E9-8D4E-F42DA9F91B96}" sibTransId="{6201FC13-AAE9-4308-9580-FE1257102106}"/>
    <dgm:cxn modelId="{711EEC12-ADF5-4511-A95E-36CDF79BFDF0}" srcId="{B2468B04-F7DA-40DA-9CF9-E1AC35BEB4A7}" destId="{E3A0A22D-E9EA-47CF-A2EC-74140A24B5A3}" srcOrd="3" destOrd="0" parTransId="{FCF0ADF9-1D4A-4F93-9AC4-DA1D4CE26881}" sibTransId="{39A72FE5-547C-4989-B43F-257628135C1A}"/>
    <dgm:cxn modelId="{37FD111A-60CC-4749-BEFB-227F1E6090B4}" srcId="{2D7B57D0-BB06-4D3E-BF04-0E0F77D5C790}" destId="{B75942B7-DB3D-4AFD-860A-0DB9E9C37CAA}" srcOrd="0" destOrd="0" parTransId="{C7361258-567F-41C9-8A1E-EA9EBC399DD4}" sibTransId="{7B997509-F0A1-408C-8B0E-618C080D9EE8}"/>
    <dgm:cxn modelId="{3EDEFD1A-8402-4923-80ED-F4501197C8E1}" type="presOf" srcId="{718F10F4-7C7E-4952-B3F0-82024B7E1B8C}" destId="{00F886F9-C83E-44F4-B29C-838F76EA8E57}" srcOrd="0" destOrd="7" presId="urn:microsoft.com/office/officeart/2005/8/layout/hList1"/>
    <dgm:cxn modelId="{0DBD3820-683C-4996-AAEA-820C87C35405}" type="presOf" srcId="{E2DBAD8E-D808-48C7-9E1F-92C5E1A6782E}" destId="{00F886F9-C83E-44F4-B29C-838F76EA8E57}" srcOrd="0" destOrd="2" presId="urn:microsoft.com/office/officeart/2005/8/layout/hList1"/>
    <dgm:cxn modelId="{E928DD22-8970-4D71-BE01-98F247D617C9}" srcId="{46C7C8C7-4259-4B3C-A99C-763D633CA216}" destId="{1B6D33CC-4FAA-4E9E-8A81-40FE8035E039}" srcOrd="0" destOrd="0" parTransId="{73C0ED93-72F0-43FB-9E2E-A3764DC6B452}" sibTransId="{1D8E07CD-A5A6-4E4F-BB08-9C564F35F39C}"/>
    <dgm:cxn modelId="{CDD20724-B9C4-4C06-8381-268CB61FF700}" type="presOf" srcId="{C06A1320-2812-4FB4-A82E-8BA28B758111}" destId="{00F886F9-C83E-44F4-B29C-838F76EA8E57}" srcOrd="0" destOrd="9" presId="urn:microsoft.com/office/officeart/2005/8/layout/hList1"/>
    <dgm:cxn modelId="{F0796526-74A2-4B21-8598-7E35A0B9CC7B}" srcId="{2D7B57D0-BB06-4D3E-BF04-0E0F77D5C790}" destId="{07AF18AD-7559-44ED-88D2-537FB09107EC}" srcOrd="6" destOrd="0" parTransId="{AE7E37D4-4F95-4593-A76F-BC414CD142EE}" sibTransId="{9C1C4008-35CD-40E2-9935-A2EAAF84B4B6}"/>
    <dgm:cxn modelId="{8C713B2C-CA13-4862-867B-07118EF3F410}" srcId="{2D7B57D0-BB06-4D3E-BF04-0E0F77D5C790}" destId="{E2DBAD8E-D808-48C7-9E1F-92C5E1A6782E}" srcOrd="2" destOrd="0" parTransId="{DA04DA2E-EEE8-4DD5-8A45-424B30D675D4}" sibTransId="{593D3FB7-28E8-4193-BBC0-61917AC02F3D}"/>
    <dgm:cxn modelId="{1465D13C-CF0B-45C1-A5DA-98C87E6D987C}" type="presOf" srcId="{C03CBC7E-1C03-41BA-BBFD-66A64A199DF8}" destId="{E5056B59-9851-49DD-9ADB-A5A1D68C11A1}" srcOrd="0" destOrd="0" presId="urn:microsoft.com/office/officeart/2005/8/layout/hList1"/>
    <dgm:cxn modelId="{5990AD5E-4661-41A0-98CD-CDA7AA70418B}" srcId="{2D7B57D0-BB06-4D3E-BF04-0E0F77D5C790}" destId="{C06A1320-2812-4FB4-A82E-8BA28B758111}" srcOrd="9" destOrd="0" parTransId="{3A79C817-5D09-4DEC-8E5C-31BEC14D518E}" sibTransId="{88CD9AD4-590A-46CA-A3E5-2CDA4F218C4F}"/>
    <dgm:cxn modelId="{6FB4955F-FD68-4835-9878-4A9B15B162FF}" type="presOf" srcId="{B2468B04-F7DA-40DA-9CF9-E1AC35BEB4A7}" destId="{3C51CC39-D228-4578-8DA1-BB2083AF98E3}" srcOrd="0" destOrd="0" presId="urn:microsoft.com/office/officeart/2005/8/layout/hList1"/>
    <dgm:cxn modelId="{8D908F45-CD64-4112-831E-27F557255174}" type="presOf" srcId="{A2611144-4068-4A7F-8EA5-946E7DCCE5D6}" destId="{00F886F9-C83E-44F4-B29C-838F76EA8E57}" srcOrd="0" destOrd="10" presId="urn:microsoft.com/office/officeart/2005/8/layout/hList1"/>
    <dgm:cxn modelId="{48A0A455-6D94-4662-B33C-CAEBDE67DB87}" type="presOf" srcId="{B75942B7-DB3D-4AFD-860A-0DB9E9C37CAA}" destId="{00F886F9-C83E-44F4-B29C-838F76EA8E57}" srcOrd="0" destOrd="0" presId="urn:microsoft.com/office/officeart/2005/8/layout/hList1"/>
    <dgm:cxn modelId="{D2059B77-276A-4A1D-BB83-957F24B8ECDB}" type="presOf" srcId="{E3A0A22D-E9EA-47CF-A2EC-74140A24B5A3}" destId="{E7686E36-7C6E-451C-B57A-9A73FA06B9C9}" srcOrd="0" destOrd="3" presId="urn:microsoft.com/office/officeart/2005/8/layout/hList1"/>
    <dgm:cxn modelId="{1C89BC78-45D5-4900-959F-103BD528201A}" type="presOf" srcId="{46C7C8C7-4259-4B3C-A99C-763D633CA216}" destId="{C09D85D6-7D55-4570-AD4C-36375D2DDB03}" srcOrd="0" destOrd="0" presId="urn:microsoft.com/office/officeart/2005/8/layout/hList1"/>
    <dgm:cxn modelId="{E54D6679-B775-4799-84E6-7865CA627409}" type="presOf" srcId="{1740DE14-7DC3-422C-9C25-20D26E519348}" destId="{44AF37A5-423B-4EF8-A85A-AAA2349DB81E}" srcOrd="0" destOrd="2" presId="urn:microsoft.com/office/officeart/2005/8/layout/hList1"/>
    <dgm:cxn modelId="{21934F7C-4304-4AE4-A01A-616710D46CBD}" type="presOf" srcId="{20C66C9E-CC88-4872-9D57-EA7F571500E4}" destId="{00F886F9-C83E-44F4-B29C-838F76EA8E57}" srcOrd="0" destOrd="8" presId="urn:microsoft.com/office/officeart/2005/8/layout/hList1"/>
    <dgm:cxn modelId="{B98A5D7F-962D-43C6-A9E3-A9E6D5706884}" type="presOf" srcId="{868FC0D5-B357-4418-BD9F-3E47D19AF3F0}" destId="{44AF37A5-423B-4EF8-A85A-AAA2349DB81E}" srcOrd="0" destOrd="1" presId="urn:microsoft.com/office/officeart/2005/8/layout/hList1"/>
    <dgm:cxn modelId="{714D9B87-75EB-4109-9972-4BCD1CBEFAB9}" srcId="{B2468B04-F7DA-40DA-9CF9-E1AC35BEB4A7}" destId="{C2CFC048-43B6-4FE1-AB64-A99E80039D20}" srcOrd="2" destOrd="0" parTransId="{565ED127-EB12-4221-BA0F-6336FE9982EF}" sibTransId="{E89A4B60-F746-47A4-A03A-9F2953C80681}"/>
    <dgm:cxn modelId="{514AB48A-877E-4416-AAA0-FE6E400ED962}" type="presOf" srcId="{7A34ED9C-0563-445A-9417-65DEFB9280F6}" destId="{00F886F9-C83E-44F4-B29C-838F76EA8E57}" srcOrd="0" destOrd="5" presId="urn:microsoft.com/office/officeart/2005/8/layout/hList1"/>
    <dgm:cxn modelId="{8797BE8A-EAEB-461C-85C6-60139F74B75E}" srcId="{2D7B57D0-BB06-4D3E-BF04-0E0F77D5C790}" destId="{B5D54184-0782-478F-9757-C51A8FF40359}" srcOrd="1" destOrd="0" parTransId="{E12EC929-5B36-4CF3-A53B-CD004C94217E}" sibTransId="{D25F1726-350D-477A-BA86-6B0401868021}"/>
    <dgm:cxn modelId="{7E826A8B-2E9B-4D56-B817-74B8FF107168}" type="presOf" srcId="{07AF18AD-7559-44ED-88D2-537FB09107EC}" destId="{00F886F9-C83E-44F4-B29C-838F76EA8E57}" srcOrd="0" destOrd="6" presId="urn:microsoft.com/office/officeart/2005/8/layout/hList1"/>
    <dgm:cxn modelId="{126EC590-1258-4225-81F6-62EF6391141C}" srcId="{C03CBC7E-1C03-41BA-BBFD-66A64A199DF8}" destId="{B2468B04-F7DA-40DA-9CF9-E1AC35BEB4A7}" srcOrd="1" destOrd="0" parTransId="{4F042EE9-C346-49CA-90E3-7165BFD33EAF}" sibTransId="{2E4E0896-2045-4AF9-9E9D-BF08ECC7F932}"/>
    <dgm:cxn modelId="{4640B092-AF76-4F11-A1F6-99AF88FDF0EA}" type="presOf" srcId="{ACE1CA80-09B2-46AA-BCF7-11899904A0E2}" destId="{00F886F9-C83E-44F4-B29C-838F76EA8E57}" srcOrd="0" destOrd="3" presId="urn:microsoft.com/office/officeart/2005/8/layout/hList1"/>
    <dgm:cxn modelId="{53DC779C-E916-4AB1-8AE0-A282736BC132}" type="presOf" srcId="{1C93F57F-8351-4C2A-BF66-2596D005DFB3}" destId="{00F886F9-C83E-44F4-B29C-838F76EA8E57}" srcOrd="0" destOrd="4" presId="urn:microsoft.com/office/officeart/2005/8/layout/hList1"/>
    <dgm:cxn modelId="{639B8EAA-FD4A-4FE5-908A-389484290370}" type="presOf" srcId="{C2CFC048-43B6-4FE1-AB64-A99E80039D20}" destId="{E7686E36-7C6E-451C-B57A-9A73FA06B9C9}" srcOrd="0" destOrd="2" presId="urn:microsoft.com/office/officeart/2005/8/layout/hList1"/>
    <dgm:cxn modelId="{A4EA1ACA-61E2-40DB-862F-A243D4DA399E}" type="presOf" srcId="{6E9762BA-7060-4ABF-B999-CA5E5BB66A96}" destId="{E7686E36-7C6E-451C-B57A-9A73FA06B9C9}" srcOrd="0" destOrd="1" presId="urn:microsoft.com/office/officeart/2005/8/layout/hList1"/>
    <dgm:cxn modelId="{006C58CD-4F02-4565-8C41-C94FC4A3E420}" type="presOf" srcId="{2D7B57D0-BB06-4D3E-BF04-0E0F77D5C790}" destId="{95B2042F-6E64-4236-90EA-068566BB8E1C}" srcOrd="0" destOrd="0" presId="urn:microsoft.com/office/officeart/2005/8/layout/hList1"/>
    <dgm:cxn modelId="{6636B9D4-5D7E-43A5-AD1F-30FBBD679BF1}" srcId="{2D7B57D0-BB06-4D3E-BF04-0E0F77D5C790}" destId="{718F10F4-7C7E-4952-B3F0-82024B7E1B8C}" srcOrd="7" destOrd="0" parTransId="{7C4E1C24-F868-499D-AC36-ECB85461A6D9}" sibTransId="{7971F4C6-AAEC-42AB-97EC-0A336CFDD299}"/>
    <dgm:cxn modelId="{6A05CAD4-B9FC-4A9B-A9AC-777650D942EC}" type="presOf" srcId="{1B6D33CC-4FAA-4E9E-8A81-40FE8035E039}" destId="{44AF37A5-423B-4EF8-A85A-AAA2349DB81E}" srcOrd="0" destOrd="0" presId="urn:microsoft.com/office/officeart/2005/8/layout/hList1"/>
    <dgm:cxn modelId="{B4DE3AD9-462C-4079-AA3F-C3D0F22D5AD1}" srcId="{C03CBC7E-1C03-41BA-BBFD-66A64A199DF8}" destId="{46C7C8C7-4259-4B3C-A99C-763D633CA216}" srcOrd="2" destOrd="0" parTransId="{42708ED3-6503-464F-8813-7FE2EEC8EB58}" sibTransId="{D7659E81-D174-431A-8B74-0FEAD39F624E}"/>
    <dgm:cxn modelId="{200F25DB-1177-4298-8132-AE446E6D4DEF}" srcId="{2D7B57D0-BB06-4D3E-BF04-0E0F77D5C790}" destId="{A2611144-4068-4A7F-8EA5-946E7DCCE5D6}" srcOrd="10" destOrd="0" parTransId="{759F05DF-A07E-4B7C-974C-5FFC7C5B1511}" sibTransId="{4B9B56B4-5918-408E-B31E-3C17BF28DB89}"/>
    <dgm:cxn modelId="{7A85F5DC-F45B-4F1F-A572-14EBAA15971F}" type="presOf" srcId="{1ACBE491-80CC-4D5E-841C-FCB35F2F31B5}" destId="{E7686E36-7C6E-451C-B57A-9A73FA06B9C9}" srcOrd="0" destOrd="4" presId="urn:microsoft.com/office/officeart/2005/8/layout/hList1"/>
    <dgm:cxn modelId="{8044C9E5-2CD2-4E5B-9290-524562D64AEB}" srcId="{B2468B04-F7DA-40DA-9CF9-E1AC35BEB4A7}" destId="{508AEE39-ED40-485A-BA9E-EE7DF1FB1990}" srcOrd="0" destOrd="0" parTransId="{BB5A3CF1-F4BE-4C97-9514-17F7C7865083}" sibTransId="{7411D6D1-5F64-4563-B4B6-A0884ED09857}"/>
    <dgm:cxn modelId="{1B3C6DE9-332F-4CDD-949D-82EA89C12A1C}" srcId="{2D7B57D0-BB06-4D3E-BF04-0E0F77D5C790}" destId="{20C66C9E-CC88-4872-9D57-EA7F571500E4}" srcOrd="8" destOrd="0" parTransId="{9EA88952-5FF7-4202-A3E5-1295A04B0F84}" sibTransId="{DA70B27C-6AA0-4873-98B4-9F0E0D6D9891}"/>
    <dgm:cxn modelId="{4E729AE9-1EB0-405F-9CF3-4C21BE06D494}" srcId="{46C7C8C7-4259-4B3C-A99C-763D633CA216}" destId="{1740DE14-7DC3-422C-9C25-20D26E519348}" srcOrd="2" destOrd="0" parTransId="{14C9F1B5-A061-41EF-93A4-6AB22A916567}" sibTransId="{FDAE7CB2-4625-4020-B8EC-BD53DC368A1C}"/>
    <dgm:cxn modelId="{51DF8DF1-2B04-4B26-A54D-A937BE6FBC74}" srcId="{2D7B57D0-BB06-4D3E-BF04-0E0F77D5C790}" destId="{7A34ED9C-0563-445A-9417-65DEFB9280F6}" srcOrd="5" destOrd="0" parTransId="{871DFADA-2D3A-42CF-9989-AEFF433C0F63}" sibTransId="{398669C6-30D0-4900-8079-64CC91D58ABC}"/>
    <dgm:cxn modelId="{4E68DCF2-D146-4D71-AE40-784FB0564EA0}" type="presOf" srcId="{B5D54184-0782-478F-9757-C51A8FF40359}" destId="{00F886F9-C83E-44F4-B29C-838F76EA8E57}" srcOrd="0" destOrd="1" presId="urn:microsoft.com/office/officeart/2005/8/layout/hList1"/>
    <dgm:cxn modelId="{082353F4-EF42-4658-9345-34976D653256}" srcId="{2D7B57D0-BB06-4D3E-BF04-0E0F77D5C790}" destId="{ACE1CA80-09B2-46AA-BCF7-11899904A0E2}" srcOrd="3" destOrd="0" parTransId="{0A68DB1C-448C-49E8-9EE2-CAE15DB282B4}" sibTransId="{387578D6-BA59-4BB0-A2C0-B2532E53F906}"/>
    <dgm:cxn modelId="{D9A38AF6-5F23-4BD2-B8FF-E37093C437A0}" type="presParOf" srcId="{E5056B59-9851-49DD-9ADB-A5A1D68C11A1}" destId="{46C062A7-9EDE-4F63-A036-1DF006458F0B}" srcOrd="0" destOrd="0" presId="urn:microsoft.com/office/officeart/2005/8/layout/hList1"/>
    <dgm:cxn modelId="{9BE502E0-2C72-4022-B5F2-A743D84FFBEB}" type="presParOf" srcId="{46C062A7-9EDE-4F63-A036-1DF006458F0B}" destId="{95B2042F-6E64-4236-90EA-068566BB8E1C}" srcOrd="0" destOrd="0" presId="urn:microsoft.com/office/officeart/2005/8/layout/hList1"/>
    <dgm:cxn modelId="{14EB8253-915C-41A9-9B6B-E8A8B75652F9}" type="presParOf" srcId="{46C062A7-9EDE-4F63-A036-1DF006458F0B}" destId="{00F886F9-C83E-44F4-B29C-838F76EA8E57}" srcOrd="1" destOrd="0" presId="urn:microsoft.com/office/officeart/2005/8/layout/hList1"/>
    <dgm:cxn modelId="{C582A108-97F2-4CEA-9D85-D2E886B9C0BD}" type="presParOf" srcId="{E5056B59-9851-49DD-9ADB-A5A1D68C11A1}" destId="{F72033F3-B042-4141-9B16-EB631E8726D2}" srcOrd="1" destOrd="0" presId="urn:microsoft.com/office/officeart/2005/8/layout/hList1"/>
    <dgm:cxn modelId="{B50C8384-495D-4FD8-B6CC-B2A27A96A813}" type="presParOf" srcId="{E5056B59-9851-49DD-9ADB-A5A1D68C11A1}" destId="{A0A9539A-D99A-4981-85E5-46742B163BF8}" srcOrd="2" destOrd="0" presId="urn:microsoft.com/office/officeart/2005/8/layout/hList1"/>
    <dgm:cxn modelId="{9ECEC223-A0E9-4573-8B78-14C3861F36A7}" type="presParOf" srcId="{A0A9539A-D99A-4981-85E5-46742B163BF8}" destId="{3C51CC39-D228-4578-8DA1-BB2083AF98E3}" srcOrd="0" destOrd="0" presId="urn:microsoft.com/office/officeart/2005/8/layout/hList1"/>
    <dgm:cxn modelId="{2B4A35F6-3D33-4BFE-B9FF-A31B9D1F8EFE}" type="presParOf" srcId="{A0A9539A-D99A-4981-85E5-46742B163BF8}" destId="{E7686E36-7C6E-451C-B57A-9A73FA06B9C9}" srcOrd="1" destOrd="0" presId="urn:microsoft.com/office/officeart/2005/8/layout/hList1"/>
    <dgm:cxn modelId="{D1C5CB4C-1F1D-4A6D-96C4-8964D99C57C0}" type="presParOf" srcId="{E5056B59-9851-49DD-9ADB-A5A1D68C11A1}" destId="{1274A03D-F0DF-4FB9-829A-871860484600}" srcOrd="3" destOrd="0" presId="urn:microsoft.com/office/officeart/2005/8/layout/hList1"/>
    <dgm:cxn modelId="{2AB3AFFF-0359-4F7E-8B5D-6AFE7781B503}" type="presParOf" srcId="{E5056B59-9851-49DD-9ADB-A5A1D68C11A1}" destId="{A419C2D7-BD42-46C1-98EC-F670962466F7}" srcOrd="4" destOrd="0" presId="urn:microsoft.com/office/officeart/2005/8/layout/hList1"/>
    <dgm:cxn modelId="{9881C127-4E63-496B-A0D8-C430D2284167}" type="presParOf" srcId="{A419C2D7-BD42-46C1-98EC-F670962466F7}" destId="{C09D85D6-7D55-4570-AD4C-36375D2DDB03}" srcOrd="0" destOrd="0" presId="urn:microsoft.com/office/officeart/2005/8/layout/hList1"/>
    <dgm:cxn modelId="{F6F56001-360F-4B78-954B-7270F3EBDDAF}" type="presParOf" srcId="{A419C2D7-BD42-46C1-98EC-F670962466F7}" destId="{44AF37A5-423B-4EF8-A85A-AAA2349DB81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3CBC7E-1C03-41BA-BBFD-66A64A199D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2D7B57D0-BB06-4D3E-BF04-0E0F77D5C790}">
      <dgm:prSet phldrT="[Texto]" custT="1"/>
      <dgm:spPr>
        <a:solidFill>
          <a:schemeClr val="accent2">
            <a:lumMod val="60000"/>
            <a:lumOff val="40000"/>
          </a:schemeClr>
        </a:solidFill>
        <a:ln w="25400" cap="flat" cmpd="sng" algn="ctr">
          <a:noFill/>
          <a:prstDash val="solid"/>
        </a:ln>
        <a:effectLst/>
      </dgm:spPr>
      <dgm:t>
        <a:bodyPr spcFirstLastPara="0" vert="horz" wrap="square" lIns="142240" tIns="81280" rIns="142240" bIns="81280" numCol="1" spcCol="1270" anchor="ctr" anchorCtr="0"/>
        <a:lstStyle/>
        <a:p>
          <a:pPr marL="0" lvl="0" algn="ctr" defTabSz="889000">
            <a:lnSpc>
              <a:spcPct val="90000"/>
            </a:lnSpc>
            <a:spcBef>
              <a:spcPct val="0"/>
            </a:spcBef>
            <a:spcAft>
              <a:spcPct val="35000"/>
            </a:spcAft>
            <a:buNone/>
          </a:pPr>
          <a:r>
            <a:rPr lang="es-CO" sz="2800" b="1" kern="1200" dirty="0">
              <a:solidFill>
                <a:schemeClr val="accent2"/>
              </a:solidFill>
              <a:latin typeface="Century Gothic" panose="020B0502020202020204" pitchFamily="34" charset="0"/>
              <a:ea typeface="Montserrat-Bold"/>
              <a:cs typeface="Montserrat-Bold"/>
            </a:rPr>
            <a:t>Asesoría y Consultoría</a:t>
          </a:r>
          <a:endParaRPr lang="es-MX" sz="2800" b="1" kern="1200" dirty="0">
            <a:solidFill>
              <a:schemeClr val="accent2"/>
            </a:solidFill>
            <a:latin typeface="Century Gothic" panose="020B0502020202020204" pitchFamily="34" charset="0"/>
            <a:ea typeface="Montserrat-Bold"/>
            <a:cs typeface="Montserrat-Bold"/>
          </a:endParaRPr>
        </a:p>
      </dgm:t>
    </dgm:pt>
    <dgm:pt modelId="{1C22ED18-6D60-4D28-8CBB-85F835856FA6}" type="parTrans" cxnId="{4383F70D-DEF2-426F-BEC3-488993B60748}">
      <dgm:prSet/>
      <dgm:spPr/>
      <dgm:t>
        <a:bodyPr/>
        <a:lstStyle/>
        <a:p>
          <a:endParaRPr lang="es-MX" sz="2400">
            <a:latin typeface="Century Gothic" panose="020B0502020202020204" pitchFamily="34" charset="0"/>
          </a:endParaRPr>
        </a:p>
      </dgm:t>
    </dgm:pt>
    <dgm:pt modelId="{D745DB00-BBBA-45BE-9E2E-D85A141E910A}" type="sibTrans" cxnId="{4383F70D-DEF2-426F-BEC3-488993B60748}">
      <dgm:prSet/>
      <dgm:spPr/>
      <dgm:t>
        <a:bodyPr/>
        <a:lstStyle/>
        <a:p>
          <a:endParaRPr lang="es-MX" sz="2400">
            <a:latin typeface="Century Gothic" panose="020B0502020202020204" pitchFamily="34" charset="0"/>
          </a:endParaRPr>
        </a:p>
      </dgm:t>
    </dgm:pt>
    <dgm:pt modelId="{B75942B7-DB3D-4AFD-860A-0DB9E9C37CAA}">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Insuficiencia de control de los soportes en cada etapa de los proyectos.</a:t>
          </a:r>
          <a:endParaRPr lang="es-MX" sz="2400" kern="1200" dirty="0">
            <a:solidFill>
              <a:srgbClr val="081F50"/>
            </a:solidFill>
            <a:latin typeface="Century Gothic" panose="020B0502020202020204" pitchFamily="34" charset="0"/>
            <a:ea typeface="Montserrat-Bold"/>
            <a:cs typeface="Montserrat-Bold"/>
          </a:endParaRPr>
        </a:p>
      </dgm:t>
    </dgm:pt>
    <dgm:pt modelId="{C7361258-567F-41C9-8A1E-EA9EBC399DD4}" type="parTrans" cxnId="{37FD111A-60CC-4749-BEFB-227F1E6090B4}">
      <dgm:prSet/>
      <dgm:spPr/>
      <dgm:t>
        <a:bodyPr/>
        <a:lstStyle/>
        <a:p>
          <a:endParaRPr lang="es-MX" sz="2400">
            <a:latin typeface="Century Gothic" panose="020B0502020202020204" pitchFamily="34" charset="0"/>
          </a:endParaRPr>
        </a:p>
      </dgm:t>
    </dgm:pt>
    <dgm:pt modelId="{7B997509-F0A1-408C-8B0E-618C080D9EE8}" type="sibTrans" cxnId="{37FD111A-60CC-4749-BEFB-227F1E6090B4}">
      <dgm:prSet/>
      <dgm:spPr/>
      <dgm:t>
        <a:bodyPr/>
        <a:lstStyle/>
        <a:p>
          <a:endParaRPr lang="es-MX" sz="2400">
            <a:latin typeface="Century Gothic" panose="020B0502020202020204" pitchFamily="34" charset="0"/>
          </a:endParaRPr>
        </a:p>
      </dgm:t>
    </dgm:pt>
    <dgm:pt modelId="{B2468B04-F7DA-40DA-9CF9-E1AC35BEB4A7}">
      <dgm:prSet phldrT="[Texto]" custT="1"/>
      <dgm:spPr>
        <a:solidFill>
          <a:schemeClr val="accent2">
            <a:lumMod val="40000"/>
            <a:lumOff val="60000"/>
          </a:schemeClr>
        </a:solidFill>
        <a:ln w="25400" cap="flat" cmpd="sng" algn="ctr">
          <a:noFill/>
          <a:prstDash val="solid"/>
        </a:ln>
        <a:effectLst/>
      </dgm:spPr>
      <dgm:t>
        <a:bodyPr spcFirstLastPara="0" vert="horz" wrap="square" lIns="142240" tIns="81280" rIns="142240" bIns="81280" numCol="1" spcCol="1270" anchor="ctr" anchorCtr="0"/>
        <a:lstStyle/>
        <a:p>
          <a:pPr marL="0" lvl="0" indent="0" algn="ctr" defTabSz="889000">
            <a:lnSpc>
              <a:spcPct val="90000"/>
            </a:lnSpc>
            <a:spcBef>
              <a:spcPct val="0"/>
            </a:spcBef>
            <a:spcAft>
              <a:spcPct val="35000"/>
            </a:spcAft>
            <a:buNone/>
          </a:pPr>
          <a:r>
            <a:rPr lang="es-CO" sz="2800" b="1" kern="1200" dirty="0">
              <a:solidFill>
                <a:schemeClr val="accent2"/>
              </a:solidFill>
              <a:latin typeface="Century Gothic" panose="020B0502020202020204" pitchFamily="34" charset="0"/>
              <a:ea typeface="Montserrat-Bold"/>
              <a:cs typeface="Montserrat-Bold"/>
            </a:rPr>
            <a:t>Proyección Social</a:t>
          </a:r>
        </a:p>
        <a:p>
          <a:pPr marL="0" lvl="0" indent="0" algn="ctr" defTabSz="889000">
            <a:lnSpc>
              <a:spcPct val="90000"/>
            </a:lnSpc>
            <a:spcBef>
              <a:spcPct val="0"/>
            </a:spcBef>
            <a:spcAft>
              <a:spcPct val="35000"/>
            </a:spcAft>
            <a:buNone/>
          </a:pPr>
          <a:r>
            <a:rPr lang="es-CO" sz="2000" b="1" kern="1200" dirty="0">
              <a:solidFill>
                <a:schemeClr val="accent2"/>
              </a:solidFill>
              <a:latin typeface="Century Gothic" panose="020B0502020202020204" pitchFamily="34" charset="0"/>
              <a:ea typeface="Montserrat-Bold"/>
              <a:cs typeface="Montserrat-Bold"/>
            </a:rPr>
            <a:t>(Apropiación Social del Conocimiento y Consultorio Jurídico y Centro de Conciliación)</a:t>
          </a:r>
          <a:endParaRPr lang="es-MX" sz="2000" b="1" kern="1200" dirty="0">
            <a:solidFill>
              <a:schemeClr val="accent2"/>
            </a:solidFill>
            <a:latin typeface="Century Gothic" panose="020B0502020202020204" pitchFamily="34" charset="0"/>
            <a:ea typeface="Montserrat-Bold"/>
            <a:cs typeface="Montserrat-Bold"/>
          </a:endParaRPr>
        </a:p>
      </dgm:t>
    </dgm:pt>
    <dgm:pt modelId="{4F042EE9-C346-49CA-90E3-7165BFD33EAF}" type="parTrans" cxnId="{126EC590-1258-4225-81F6-62EF6391141C}">
      <dgm:prSet/>
      <dgm:spPr/>
      <dgm:t>
        <a:bodyPr/>
        <a:lstStyle/>
        <a:p>
          <a:endParaRPr lang="es-MX" sz="2400">
            <a:latin typeface="Century Gothic" panose="020B0502020202020204" pitchFamily="34" charset="0"/>
          </a:endParaRPr>
        </a:p>
      </dgm:t>
    </dgm:pt>
    <dgm:pt modelId="{2E4E0896-2045-4AF9-9E9D-BF08ECC7F932}" type="sibTrans" cxnId="{126EC590-1258-4225-81F6-62EF6391141C}">
      <dgm:prSet/>
      <dgm:spPr/>
      <dgm:t>
        <a:bodyPr/>
        <a:lstStyle/>
        <a:p>
          <a:endParaRPr lang="es-MX" sz="2400">
            <a:latin typeface="Century Gothic" panose="020B0502020202020204" pitchFamily="34" charset="0"/>
          </a:endParaRPr>
        </a:p>
      </dgm:t>
    </dgm:pt>
    <dgm:pt modelId="{508AEE39-ED40-485A-BA9E-EE7DF1FB1990}">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100" kern="1200" dirty="0">
              <a:solidFill>
                <a:srgbClr val="081F50"/>
              </a:solidFill>
              <a:latin typeface="Century Gothic" panose="020B0502020202020204" pitchFamily="34" charset="0"/>
              <a:ea typeface="Montserrat-Bold"/>
              <a:cs typeface="Montserrat-Bold"/>
            </a:rPr>
            <a:t>Falta de información que permita medir el impacto de los proyectos de proyección social.</a:t>
          </a:r>
          <a:endParaRPr lang="es-MX" sz="2100" kern="1200" dirty="0">
            <a:solidFill>
              <a:srgbClr val="081F50"/>
            </a:solidFill>
            <a:latin typeface="Century Gothic" panose="020B0502020202020204" pitchFamily="34" charset="0"/>
            <a:ea typeface="Montserrat-Bold"/>
            <a:cs typeface="Montserrat-Bold"/>
          </a:endParaRPr>
        </a:p>
      </dgm:t>
    </dgm:pt>
    <dgm:pt modelId="{BB5A3CF1-F4BE-4C97-9514-17F7C7865083}" type="parTrans" cxnId="{8044C9E5-2CD2-4E5B-9290-524562D64AEB}">
      <dgm:prSet/>
      <dgm:spPr/>
      <dgm:t>
        <a:bodyPr/>
        <a:lstStyle/>
        <a:p>
          <a:endParaRPr lang="es-MX" sz="2400">
            <a:latin typeface="Century Gothic" panose="020B0502020202020204" pitchFamily="34" charset="0"/>
          </a:endParaRPr>
        </a:p>
      </dgm:t>
    </dgm:pt>
    <dgm:pt modelId="{7411D6D1-5F64-4563-B4B6-A0884ED09857}" type="sibTrans" cxnId="{8044C9E5-2CD2-4E5B-9290-524562D64AEB}">
      <dgm:prSet/>
      <dgm:spPr/>
      <dgm:t>
        <a:bodyPr/>
        <a:lstStyle/>
        <a:p>
          <a:endParaRPr lang="es-MX" sz="2400">
            <a:latin typeface="Century Gothic" panose="020B0502020202020204" pitchFamily="34" charset="0"/>
          </a:endParaRPr>
        </a:p>
      </dgm:t>
    </dgm:pt>
    <dgm:pt modelId="{46C7C8C7-4259-4B3C-A99C-763D633CA216}">
      <dgm:prSet phldrT="[Texto]" custT="1"/>
      <dgm:spPr>
        <a:solidFill>
          <a:schemeClr val="accent2">
            <a:lumMod val="20000"/>
            <a:lumOff val="80000"/>
          </a:schemeClr>
        </a:solidFill>
        <a:ln w="25400" cap="flat" cmpd="sng" algn="ctr">
          <a:noFill/>
          <a:prstDash val="solid"/>
        </a:ln>
        <a:effectLst/>
      </dgm:spPr>
      <dgm:t>
        <a:bodyPr spcFirstLastPara="0" vert="horz" wrap="square" lIns="142240" tIns="81280" rIns="142240" bIns="81280" numCol="1" spcCol="1270" anchor="ctr" anchorCtr="0"/>
        <a:lstStyle/>
        <a:p>
          <a:r>
            <a:rPr lang="es-CO" sz="2400" b="1" dirty="0">
              <a:solidFill>
                <a:schemeClr val="accent2"/>
              </a:solidFill>
              <a:latin typeface="Century Gothic" panose="020B0502020202020204" pitchFamily="34" charset="0"/>
            </a:rPr>
            <a:t>Museo Antropológico de la Universidad del Atlántico</a:t>
          </a:r>
          <a:endParaRPr lang="es-CO" sz="2400" dirty="0">
            <a:solidFill>
              <a:schemeClr val="accent2"/>
            </a:solidFill>
            <a:latin typeface="Century Gothic" panose="020B0502020202020204" pitchFamily="34" charset="0"/>
          </a:endParaRPr>
        </a:p>
        <a:p>
          <a:r>
            <a:rPr lang="es-CO" sz="2400" b="1" dirty="0">
              <a:solidFill>
                <a:schemeClr val="accent2"/>
              </a:solidFill>
              <a:latin typeface="Century Gothic" panose="020B0502020202020204" pitchFamily="34" charset="0"/>
            </a:rPr>
            <a:t>(MAUA)</a:t>
          </a:r>
          <a:endParaRPr lang="es-MX" sz="2400" b="1" dirty="0">
            <a:solidFill>
              <a:schemeClr val="accent2"/>
            </a:solidFill>
            <a:latin typeface="Century Gothic" panose="020B0502020202020204" pitchFamily="34" charset="0"/>
          </a:endParaRPr>
        </a:p>
      </dgm:t>
    </dgm:pt>
    <dgm:pt modelId="{42708ED3-6503-464F-8813-7FE2EEC8EB58}" type="parTrans" cxnId="{B4DE3AD9-462C-4079-AA3F-C3D0F22D5AD1}">
      <dgm:prSet/>
      <dgm:spPr/>
      <dgm:t>
        <a:bodyPr/>
        <a:lstStyle/>
        <a:p>
          <a:endParaRPr lang="es-MX" sz="2400">
            <a:latin typeface="Century Gothic" panose="020B0502020202020204" pitchFamily="34" charset="0"/>
          </a:endParaRPr>
        </a:p>
      </dgm:t>
    </dgm:pt>
    <dgm:pt modelId="{D7659E81-D174-431A-8B74-0FEAD39F624E}" type="sibTrans" cxnId="{B4DE3AD9-462C-4079-AA3F-C3D0F22D5AD1}">
      <dgm:prSet/>
      <dgm:spPr/>
      <dgm:t>
        <a:bodyPr/>
        <a:lstStyle/>
        <a:p>
          <a:endParaRPr lang="es-MX" sz="2400">
            <a:latin typeface="Century Gothic" panose="020B0502020202020204" pitchFamily="34" charset="0"/>
          </a:endParaRPr>
        </a:p>
      </dgm:t>
    </dgm:pt>
    <dgm:pt modelId="{B5D54184-0782-478F-9757-C51A8FF40359}">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dgm:t>
    </dgm:pt>
    <dgm:pt modelId="{E12EC929-5B36-4CF3-A53B-CD004C94217E}" type="parTrans" cxnId="{8797BE8A-EAEB-461C-85C6-60139F74B75E}">
      <dgm:prSet/>
      <dgm:spPr/>
      <dgm:t>
        <a:bodyPr/>
        <a:lstStyle/>
        <a:p>
          <a:endParaRPr lang="es-MX" sz="2400">
            <a:latin typeface="Century Gothic" panose="020B0502020202020204" pitchFamily="34" charset="0"/>
          </a:endParaRPr>
        </a:p>
      </dgm:t>
    </dgm:pt>
    <dgm:pt modelId="{D25F1726-350D-477A-BA86-6B0401868021}" type="sibTrans" cxnId="{8797BE8A-EAEB-461C-85C6-60139F74B75E}">
      <dgm:prSet/>
      <dgm:spPr/>
      <dgm:t>
        <a:bodyPr/>
        <a:lstStyle/>
        <a:p>
          <a:endParaRPr lang="es-MX" sz="2400">
            <a:latin typeface="Century Gothic" panose="020B0502020202020204" pitchFamily="34" charset="0"/>
          </a:endParaRPr>
        </a:p>
      </dgm:t>
    </dgm:pt>
    <dgm:pt modelId="{ED5B8FE2-F370-4192-951D-77FCD38E12B2}">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dgm:t>
    </dgm:pt>
    <dgm:pt modelId="{5FEAC8A2-B06A-482E-875F-F92027E991D7}" type="parTrans" cxnId="{2E02235F-1F7F-434D-B8F1-53C8AAA24E2F}">
      <dgm:prSet/>
      <dgm:spPr/>
      <dgm:t>
        <a:bodyPr/>
        <a:lstStyle/>
        <a:p>
          <a:endParaRPr lang="es-MX" sz="2400">
            <a:latin typeface="Century Gothic" panose="020B0502020202020204" pitchFamily="34" charset="0"/>
          </a:endParaRPr>
        </a:p>
      </dgm:t>
    </dgm:pt>
    <dgm:pt modelId="{5155A65A-D58C-4632-A3ED-9F3E686EAF61}" type="sibTrans" cxnId="{2E02235F-1F7F-434D-B8F1-53C8AAA24E2F}">
      <dgm:prSet/>
      <dgm:spPr/>
      <dgm:t>
        <a:bodyPr/>
        <a:lstStyle/>
        <a:p>
          <a:endParaRPr lang="es-MX" sz="2400">
            <a:latin typeface="Century Gothic" panose="020B0502020202020204" pitchFamily="34" charset="0"/>
          </a:endParaRPr>
        </a:p>
      </dgm:t>
    </dgm:pt>
    <dgm:pt modelId="{865DCB3E-F856-4758-9C74-E2689CC82554}">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Incumplimiento de la ejecución en las obligaciones pactadas.</a:t>
          </a:r>
          <a:endParaRPr lang="es-MX" sz="2400" kern="1200" dirty="0">
            <a:solidFill>
              <a:srgbClr val="081F50"/>
            </a:solidFill>
            <a:latin typeface="Century Gothic" panose="020B0502020202020204" pitchFamily="34" charset="0"/>
            <a:ea typeface="Montserrat-Bold"/>
            <a:cs typeface="Montserrat-Bold"/>
          </a:endParaRPr>
        </a:p>
      </dgm:t>
    </dgm:pt>
    <dgm:pt modelId="{48CAC8AC-08D8-45F4-8467-7FF0A63E4472}" type="parTrans" cxnId="{BF009A93-5993-4B79-82B6-82721EE506F8}">
      <dgm:prSet/>
      <dgm:spPr/>
      <dgm:t>
        <a:bodyPr/>
        <a:lstStyle/>
        <a:p>
          <a:endParaRPr lang="es-MX" sz="2400">
            <a:latin typeface="Century Gothic" panose="020B0502020202020204" pitchFamily="34" charset="0"/>
          </a:endParaRPr>
        </a:p>
      </dgm:t>
    </dgm:pt>
    <dgm:pt modelId="{3400081A-2343-41B1-A308-488B99022C05}" type="sibTrans" cxnId="{BF009A93-5993-4B79-82B6-82721EE506F8}">
      <dgm:prSet/>
      <dgm:spPr/>
      <dgm:t>
        <a:bodyPr/>
        <a:lstStyle/>
        <a:p>
          <a:endParaRPr lang="es-MX" sz="2400">
            <a:latin typeface="Century Gothic" panose="020B0502020202020204" pitchFamily="34" charset="0"/>
          </a:endParaRPr>
        </a:p>
      </dgm:t>
    </dgm:pt>
    <dgm:pt modelId="{93A18B6B-245F-45F6-BF77-28CFEE7FD592}">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dgm:t>
    </dgm:pt>
    <dgm:pt modelId="{27679599-9B58-4748-9459-CEC5AA6F9C48}" type="parTrans" cxnId="{6C3DB0AE-8257-406B-A37B-059B5C5AF6D5}">
      <dgm:prSet/>
      <dgm:spPr/>
      <dgm:t>
        <a:bodyPr/>
        <a:lstStyle/>
        <a:p>
          <a:endParaRPr lang="es-MX" sz="2400">
            <a:latin typeface="Century Gothic" panose="020B0502020202020204" pitchFamily="34" charset="0"/>
          </a:endParaRPr>
        </a:p>
      </dgm:t>
    </dgm:pt>
    <dgm:pt modelId="{91315979-6097-468F-8643-076D4CD163E8}" type="sibTrans" cxnId="{6C3DB0AE-8257-406B-A37B-059B5C5AF6D5}">
      <dgm:prSet/>
      <dgm:spPr/>
      <dgm:t>
        <a:bodyPr/>
        <a:lstStyle/>
        <a:p>
          <a:endParaRPr lang="es-MX" sz="2400">
            <a:latin typeface="Century Gothic" panose="020B0502020202020204" pitchFamily="34" charset="0"/>
          </a:endParaRPr>
        </a:p>
      </dgm:t>
    </dgm:pt>
    <dgm:pt modelId="{D8C20F11-0596-495F-AE33-0D4C0EF14AFA}">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100" kern="1200" dirty="0">
              <a:solidFill>
                <a:srgbClr val="081F50"/>
              </a:solidFill>
              <a:latin typeface="Century Gothic" panose="020B0502020202020204" pitchFamily="34" charset="0"/>
              <a:ea typeface="Montserrat-Bold"/>
              <a:cs typeface="Montserrat-Bold"/>
            </a:rPr>
            <a:t>Actividades de proyección social que no cumplan con la carta de aval del proyecto.</a:t>
          </a:r>
          <a:endParaRPr lang="es-MX" sz="2100" kern="1200" dirty="0">
            <a:solidFill>
              <a:srgbClr val="081F50"/>
            </a:solidFill>
            <a:latin typeface="Century Gothic" panose="020B0502020202020204" pitchFamily="34" charset="0"/>
            <a:ea typeface="Montserrat-Bold"/>
            <a:cs typeface="Montserrat-Bold"/>
          </a:endParaRPr>
        </a:p>
      </dgm:t>
    </dgm:pt>
    <dgm:pt modelId="{67A19566-52C3-45A2-9C8A-E917F9307DF4}" type="parTrans" cxnId="{13BC79C7-E09E-4469-A469-2BBBE9676880}">
      <dgm:prSet/>
      <dgm:spPr/>
      <dgm:t>
        <a:bodyPr/>
        <a:lstStyle/>
        <a:p>
          <a:endParaRPr lang="es-MX" sz="2400">
            <a:latin typeface="Century Gothic" panose="020B0502020202020204" pitchFamily="34" charset="0"/>
          </a:endParaRPr>
        </a:p>
      </dgm:t>
    </dgm:pt>
    <dgm:pt modelId="{C06E17CE-F500-4C03-B188-16B65FA24926}" type="sibTrans" cxnId="{13BC79C7-E09E-4469-A469-2BBBE9676880}">
      <dgm:prSet/>
      <dgm:spPr/>
      <dgm:t>
        <a:bodyPr/>
        <a:lstStyle/>
        <a:p>
          <a:endParaRPr lang="es-MX" sz="2400">
            <a:latin typeface="Century Gothic" panose="020B0502020202020204" pitchFamily="34" charset="0"/>
          </a:endParaRPr>
        </a:p>
      </dgm:t>
    </dgm:pt>
    <dgm:pt modelId="{8928AB26-B20D-4310-A12F-081B78FA6CCB}">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100" kern="1200" dirty="0">
              <a:solidFill>
                <a:srgbClr val="081F50"/>
              </a:solidFill>
              <a:latin typeface="Century Gothic" panose="020B0502020202020204" pitchFamily="34" charset="0"/>
              <a:ea typeface="Montserrat-Bold"/>
              <a:cs typeface="Montserrat-Bold"/>
            </a:rPr>
            <a:t>Poca presentación de propuestas de proyección social con impacto en el medio externo.</a:t>
          </a:r>
          <a:endParaRPr lang="es-MX" sz="2100" kern="1200" dirty="0">
            <a:solidFill>
              <a:srgbClr val="081F50"/>
            </a:solidFill>
            <a:latin typeface="Century Gothic" panose="020B0502020202020204" pitchFamily="34" charset="0"/>
            <a:ea typeface="Montserrat-Bold"/>
            <a:cs typeface="Montserrat-Bold"/>
          </a:endParaRPr>
        </a:p>
      </dgm:t>
    </dgm:pt>
    <dgm:pt modelId="{05D70748-049D-4398-86EB-F3F8E21C0CC0}" type="parTrans" cxnId="{6C0A19F3-EEE2-42E5-BB45-D5765A52B385}">
      <dgm:prSet/>
      <dgm:spPr/>
      <dgm:t>
        <a:bodyPr/>
        <a:lstStyle/>
        <a:p>
          <a:endParaRPr lang="es-MX" sz="2400">
            <a:latin typeface="Century Gothic" panose="020B0502020202020204" pitchFamily="34" charset="0"/>
          </a:endParaRPr>
        </a:p>
      </dgm:t>
    </dgm:pt>
    <dgm:pt modelId="{C9720227-3B95-4FBB-B8DA-BFB58ABB6721}" type="sibTrans" cxnId="{6C0A19F3-EEE2-42E5-BB45-D5765A52B385}">
      <dgm:prSet/>
      <dgm:spPr/>
      <dgm:t>
        <a:bodyPr/>
        <a:lstStyle/>
        <a:p>
          <a:endParaRPr lang="es-MX" sz="2400">
            <a:latin typeface="Century Gothic" panose="020B0502020202020204" pitchFamily="34" charset="0"/>
          </a:endParaRPr>
        </a:p>
      </dgm:t>
    </dgm:pt>
    <dgm:pt modelId="{3C1063C0-6432-481A-BD65-032964AC61CB}">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100" kern="1200" dirty="0">
            <a:solidFill>
              <a:srgbClr val="081F50"/>
            </a:solidFill>
            <a:latin typeface="Century Gothic" panose="020B0502020202020204" pitchFamily="34" charset="0"/>
            <a:ea typeface="Montserrat-Bold"/>
            <a:cs typeface="Montserrat-Bold"/>
          </a:endParaRPr>
        </a:p>
      </dgm:t>
    </dgm:pt>
    <dgm:pt modelId="{6BB6A551-5CC8-4114-A992-336D596A40D6}" type="parTrans" cxnId="{A74BA6A9-4666-4FDC-BBE8-616D71B25F37}">
      <dgm:prSet/>
      <dgm:spPr/>
      <dgm:t>
        <a:bodyPr/>
        <a:lstStyle/>
        <a:p>
          <a:endParaRPr lang="es-MX" sz="2400">
            <a:latin typeface="Century Gothic" panose="020B0502020202020204" pitchFamily="34" charset="0"/>
          </a:endParaRPr>
        </a:p>
      </dgm:t>
    </dgm:pt>
    <dgm:pt modelId="{BF79A817-BFB4-4366-9837-CA1631502C90}" type="sibTrans" cxnId="{A74BA6A9-4666-4FDC-BBE8-616D71B25F37}">
      <dgm:prSet/>
      <dgm:spPr/>
      <dgm:t>
        <a:bodyPr/>
        <a:lstStyle/>
        <a:p>
          <a:endParaRPr lang="es-MX" sz="2400">
            <a:latin typeface="Century Gothic" panose="020B0502020202020204" pitchFamily="34" charset="0"/>
          </a:endParaRPr>
        </a:p>
      </dgm:t>
    </dgm:pt>
    <dgm:pt modelId="{71E744EC-AB9C-4FDC-95C0-2D1895A40DA0}">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100" kern="1200" dirty="0">
            <a:solidFill>
              <a:srgbClr val="081F50"/>
            </a:solidFill>
            <a:latin typeface="Century Gothic" panose="020B0502020202020204" pitchFamily="34" charset="0"/>
            <a:ea typeface="Montserrat-Bold"/>
            <a:cs typeface="Montserrat-Bold"/>
          </a:endParaRPr>
        </a:p>
      </dgm:t>
    </dgm:pt>
    <dgm:pt modelId="{9591D544-581E-4A91-AC14-488B625D8118}" type="parTrans" cxnId="{922E0670-A4C8-4CEF-ABA4-CDCE5C8A8132}">
      <dgm:prSet/>
      <dgm:spPr/>
      <dgm:t>
        <a:bodyPr/>
        <a:lstStyle/>
        <a:p>
          <a:endParaRPr lang="es-MX" sz="2400">
            <a:latin typeface="Century Gothic" panose="020B0502020202020204" pitchFamily="34" charset="0"/>
          </a:endParaRPr>
        </a:p>
      </dgm:t>
    </dgm:pt>
    <dgm:pt modelId="{39178192-F731-44C2-B360-BA35BF888415}" type="sibTrans" cxnId="{922E0670-A4C8-4CEF-ABA4-CDCE5C8A8132}">
      <dgm:prSet/>
      <dgm:spPr/>
      <dgm:t>
        <a:bodyPr/>
        <a:lstStyle/>
        <a:p>
          <a:endParaRPr lang="es-MX" sz="2400">
            <a:latin typeface="Century Gothic" panose="020B0502020202020204" pitchFamily="34" charset="0"/>
          </a:endParaRPr>
        </a:p>
      </dgm:t>
    </dgm:pt>
    <dgm:pt modelId="{8D2C0613-5E01-4F2D-BCE4-EA3036CBC069}">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0" algn="l" defTabSz="1244600">
            <a:lnSpc>
              <a:spcPct val="90000"/>
            </a:lnSpc>
            <a:spcBef>
              <a:spcPct val="0"/>
            </a:spcBef>
            <a:spcAft>
              <a:spcPct val="15000"/>
            </a:spcAft>
          </a:pPr>
          <a:r>
            <a:rPr lang="es-CO" sz="2400" kern="1200" dirty="0">
              <a:solidFill>
                <a:srgbClr val="081F50"/>
              </a:solidFill>
              <a:latin typeface="Century Gothic" panose="020B0502020202020204" pitchFamily="34" charset="0"/>
              <a:ea typeface="Montserrat-Bold"/>
              <a:cs typeface="Montserrat-Bold"/>
            </a:rPr>
            <a:t>Errores en los textos museográficos de las exposiciones.</a:t>
          </a:r>
          <a:endParaRPr lang="es-MX" sz="2400" kern="1200" dirty="0">
            <a:solidFill>
              <a:srgbClr val="081F50"/>
            </a:solidFill>
            <a:latin typeface="Century Gothic" panose="020B0502020202020204" pitchFamily="34" charset="0"/>
          </a:endParaRPr>
        </a:p>
      </dgm:t>
    </dgm:pt>
    <dgm:pt modelId="{C3CDAFB2-F651-46B4-BEF7-54DBE7976459}" type="parTrans" cxnId="{4E34F30A-DC95-4D87-B77E-3EC646C6FC0F}">
      <dgm:prSet/>
      <dgm:spPr/>
      <dgm:t>
        <a:bodyPr/>
        <a:lstStyle/>
        <a:p>
          <a:endParaRPr lang="es-MX" sz="2400">
            <a:latin typeface="Century Gothic" panose="020B0502020202020204" pitchFamily="34" charset="0"/>
          </a:endParaRPr>
        </a:p>
      </dgm:t>
    </dgm:pt>
    <dgm:pt modelId="{7E9FFF23-D0AF-4BC3-8D16-921CA08BA787}" type="sibTrans" cxnId="{4E34F30A-DC95-4D87-B77E-3EC646C6FC0F}">
      <dgm:prSet/>
      <dgm:spPr/>
      <dgm:t>
        <a:bodyPr/>
        <a:lstStyle/>
        <a:p>
          <a:endParaRPr lang="es-MX" sz="2400">
            <a:latin typeface="Century Gothic" panose="020B0502020202020204" pitchFamily="34" charset="0"/>
          </a:endParaRPr>
        </a:p>
      </dgm:t>
    </dgm:pt>
    <dgm:pt modelId="{B57430ED-CBA1-4474-B4E9-34529CCD8379}">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Documentación incompleta y datos errados en los formatos para participar en convocatorias públicas o privadas.</a:t>
          </a:r>
          <a:endParaRPr lang="es-MX" sz="2400" kern="1200" dirty="0">
            <a:solidFill>
              <a:srgbClr val="081F50"/>
            </a:solidFill>
            <a:latin typeface="Century Gothic" panose="020B0502020202020204" pitchFamily="34" charset="0"/>
            <a:ea typeface="Montserrat-Bold"/>
            <a:cs typeface="Montserrat-Bold"/>
          </a:endParaRPr>
        </a:p>
      </dgm:t>
    </dgm:pt>
    <dgm:pt modelId="{5F5FAC9B-64A6-4D0C-BE18-11A604D4BACD}" type="parTrans" cxnId="{AB2DCF6E-2628-4DF1-AE01-7D6003218BC9}">
      <dgm:prSet/>
      <dgm:spPr/>
      <dgm:t>
        <a:bodyPr/>
        <a:lstStyle/>
        <a:p>
          <a:endParaRPr lang="es-CO" sz="2400">
            <a:latin typeface="Century Gothic" panose="020B0502020202020204" pitchFamily="34" charset="0"/>
          </a:endParaRPr>
        </a:p>
      </dgm:t>
    </dgm:pt>
    <dgm:pt modelId="{73068A94-645F-4953-88FF-26ADF8B341AA}" type="sibTrans" cxnId="{AB2DCF6E-2628-4DF1-AE01-7D6003218BC9}">
      <dgm:prSet/>
      <dgm:spPr/>
      <dgm:t>
        <a:bodyPr/>
        <a:lstStyle/>
        <a:p>
          <a:endParaRPr lang="es-CO" sz="2400">
            <a:latin typeface="Century Gothic" panose="020B0502020202020204" pitchFamily="34" charset="0"/>
          </a:endParaRPr>
        </a:p>
      </dgm:t>
    </dgm:pt>
    <dgm:pt modelId="{FA84BB6C-4261-4350-AED1-83D68FD1DF5C}">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dgm:t>
    </dgm:pt>
    <dgm:pt modelId="{4E9C6017-C35B-4ABB-B808-8D2E9C5FD47E}" type="parTrans" cxnId="{71F27A34-D9A4-4BB9-8C25-0626F0E843C3}">
      <dgm:prSet/>
      <dgm:spPr/>
      <dgm:t>
        <a:bodyPr/>
        <a:lstStyle/>
        <a:p>
          <a:endParaRPr lang="es-CO" sz="2400">
            <a:latin typeface="Century Gothic" panose="020B0502020202020204" pitchFamily="34" charset="0"/>
          </a:endParaRPr>
        </a:p>
      </dgm:t>
    </dgm:pt>
    <dgm:pt modelId="{B7C6CC3D-A6AC-4F58-BFD1-BA5E1F00CC0E}" type="sibTrans" cxnId="{71F27A34-D9A4-4BB9-8C25-0626F0E843C3}">
      <dgm:prSet/>
      <dgm:spPr/>
      <dgm:t>
        <a:bodyPr/>
        <a:lstStyle/>
        <a:p>
          <a:endParaRPr lang="es-CO" sz="2400">
            <a:latin typeface="Century Gothic" panose="020B0502020202020204" pitchFamily="34" charset="0"/>
          </a:endParaRPr>
        </a:p>
      </dgm:t>
    </dgm:pt>
    <dgm:pt modelId="{2B1D1300-014A-4CD1-9309-05D0C28196BB}">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100" kern="1200" dirty="0">
              <a:solidFill>
                <a:srgbClr val="081F50"/>
              </a:solidFill>
              <a:latin typeface="Century Gothic" panose="020B0502020202020204" pitchFamily="34" charset="0"/>
              <a:ea typeface="Montserrat-Bold"/>
              <a:cs typeface="Montserrat-Bold"/>
            </a:rPr>
            <a:t>Entrega inoportuna de la información para la aprobación y desarrollo de los proyectos de proyección social.</a:t>
          </a:r>
          <a:endParaRPr lang="es-MX" sz="2100" kern="1200" dirty="0">
            <a:solidFill>
              <a:srgbClr val="081F50"/>
            </a:solidFill>
            <a:latin typeface="Century Gothic" panose="020B0502020202020204" pitchFamily="34" charset="0"/>
            <a:ea typeface="Montserrat-Bold"/>
            <a:cs typeface="Montserrat-Bold"/>
          </a:endParaRPr>
        </a:p>
      </dgm:t>
    </dgm:pt>
    <dgm:pt modelId="{E499A527-E6F3-469A-8E21-6EDB73DE6F30}" type="parTrans" cxnId="{E80DFDAF-5145-45CE-81DB-68B631B91644}">
      <dgm:prSet/>
      <dgm:spPr/>
      <dgm:t>
        <a:bodyPr/>
        <a:lstStyle/>
        <a:p>
          <a:endParaRPr lang="es-CO" sz="2400">
            <a:latin typeface="Century Gothic" panose="020B0502020202020204" pitchFamily="34" charset="0"/>
          </a:endParaRPr>
        </a:p>
      </dgm:t>
    </dgm:pt>
    <dgm:pt modelId="{87CC7FDA-16A1-4019-B1B3-C0BE1E25337F}" type="sibTrans" cxnId="{E80DFDAF-5145-45CE-81DB-68B631B91644}">
      <dgm:prSet/>
      <dgm:spPr/>
      <dgm:t>
        <a:bodyPr/>
        <a:lstStyle/>
        <a:p>
          <a:endParaRPr lang="es-CO" sz="2400">
            <a:latin typeface="Century Gothic" panose="020B0502020202020204" pitchFamily="34" charset="0"/>
          </a:endParaRPr>
        </a:p>
      </dgm:t>
    </dgm:pt>
    <dgm:pt modelId="{A59EFAE0-EB5F-4ACE-B4BF-FCE3ACC8CC6A}">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100" kern="1200" dirty="0">
            <a:solidFill>
              <a:srgbClr val="081F50"/>
            </a:solidFill>
            <a:latin typeface="Century Gothic" panose="020B0502020202020204" pitchFamily="34" charset="0"/>
            <a:ea typeface="Montserrat-Bold"/>
            <a:cs typeface="Montserrat-Bold"/>
          </a:endParaRPr>
        </a:p>
      </dgm:t>
    </dgm:pt>
    <dgm:pt modelId="{162E7A53-82DF-4743-B049-763F69365CF6}" type="parTrans" cxnId="{8CB24C22-B794-4002-BEFD-06447CE19A0C}">
      <dgm:prSet/>
      <dgm:spPr/>
      <dgm:t>
        <a:bodyPr/>
        <a:lstStyle/>
        <a:p>
          <a:endParaRPr lang="es-CO" sz="2400">
            <a:latin typeface="Century Gothic" panose="020B0502020202020204" pitchFamily="34" charset="0"/>
          </a:endParaRPr>
        </a:p>
      </dgm:t>
    </dgm:pt>
    <dgm:pt modelId="{550C4C03-AFBF-4292-B2C9-9DE8237D08F3}" type="sibTrans" cxnId="{8CB24C22-B794-4002-BEFD-06447CE19A0C}">
      <dgm:prSet/>
      <dgm:spPr/>
      <dgm:t>
        <a:bodyPr/>
        <a:lstStyle/>
        <a:p>
          <a:endParaRPr lang="es-CO" sz="2400">
            <a:latin typeface="Century Gothic" panose="020B0502020202020204" pitchFamily="34" charset="0"/>
          </a:endParaRPr>
        </a:p>
      </dgm:t>
    </dgm:pt>
    <dgm:pt modelId="{9879C2D4-AE23-4CB7-B4D3-FE64FC6E9AD9}">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100" kern="1200" dirty="0">
              <a:solidFill>
                <a:srgbClr val="081F50"/>
              </a:solidFill>
              <a:latin typeface="Century Gothic" panose="020B0502020202020204" pitchFamily="34" charset="0"/>
              <a:ea typeface="Montserrat-Bold"/>
              <a:cs typeface="Montserrat-Bold"/>
            </a:rPr>
            <a:t>Incumplimiento de los docentes y estudiantes al acompañamiento de prácticas y audiencias programadas.</a:t>
          </a:r>
          <a:endParaRPr lang="es-MX" sz="2100" kern="1200" dirty="0">
            <a:solidFill>
              <a:srgbClr val="081F50"/>
            </a:solidFill>
            <a:latin typeface="Century Gothic" panose="020B0502020202020204" pitchFamily="34" charset="0"/>
            <a:ea typeface="Montserrat-Bold"/>
            <a:cs typeface="Montserrat-Bold"/>
          </a:endParaRPr>
        </a:p>
      </dgm:t>
    </dgm:pt>
    <dgm:pt modelId="{699E52F8-A69B-4260-BCD7-28C2E8795F83}" type="parTrans" cxnId="{FECCD5E8-7D61-4621-8024-76B244D66D01}">
      <dgm:prSet/>
      <dgm:spPr/>
      <dgm:t>
        <a:bodyPr/>
        <a:lstStyle/>
        <a:p>
          <a:endParaRPr lang="es-CO" sz="2400">
            <a:latin typeface="Century Gothic" panose="020B0502020202020204" pitchFamily="34" charset="0"/>
          </a:endParaRPr>
        </a:p>
      </dgm:t>
    </dgm:pt>
    <dgm:pt modelId="{4E7DD696-D1DD-41A5-B4A3-2E2AC3068EA1}" type="sibTrans" cxnId="{FECCD5E8-7D61-4621-8024-76B244D66D01}">
      <dgm:prSet/>
      <dgm:spPr/>
      <dgm:t>
        <a:bodyPr/>
        <a:lstStyle/>
        <a:p>
          <a:endParaRPr lang="es-CO" sz="2400">
            <a:latin typeface="Century Gothic" panose="020B0502020202020204" pitchFamily="34" charset="0"/>
          </a:endParaRPr>
        </a:p>
      </dgm:t>
    </dgm:pt>
    <dgm:pt modelId="{2705A374-84B8-4942-9A1B-BED264E4A627}">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100" kern="1200" dirty="0">
            <a:solidFill>
              <a:srgbClr val="081F50"/>
            </a:solidFill>
            <a:latin typeface="Century Gothic" panose="020B0502020202020204" pitchFamily="34" charset="0"/>
            <a:ea typeface="Montserrat-Bold"/>
            <a:cs typeface="Montserrat-Bold"/>
          </a:endParaRPr>
        </a:p>
      </dgm:t>
    </dgm:pt>
    <dgm:pt modelId="{DE72507E-6F15-4C11-B9DE-6E38D67920EE}" type="parTrans" cxnId="{3F639F36-DB0E-4347-BE57-4AE183BF4975}">
      <dgm:prSet/>
      <dgm:spPr/>
      <dgm:t>
        <a:bodyPr/>
        <a:lstStyle/>
        <a:p>
          <a:endParaRPr lang="es-CO" sz="2400">
            <a:latin typeface="Century Gothic" panose="020B0502020202020204" pitchFamily="34" charset="0"/>
          </a:endParaRPr>
        </a:p>
      </dgm:t>
    </dgm:pt>
    <dgm:pt modelId="{D2D943F0-1661-4615-8F67-50B7622B035F}" type="sibTrans" cxnId="{3F639F36-DB0E-4347-BE57-4AE183BF4975}">
      <dgm:prSet/>
      <dgm:spPr/>
      <dgm:t>
        <a:bodyPr/>
        <a:lstStyle/>
        <a:p>
          <a:endParaRPr lang="es-CO" sz="2400">
            <a:latin typeface="Century Gothic" panose="020B0502020202020204" pitchFamily="34" charset="0"/>
          </a:endParaRPr>
        </a:p>
      </dgm:t>
    </dgm:pt>
    <dgm:pt modelId="{8C2C32C0-0025-413E-83FD-0F976E1CDE5A}">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100" kern="1200" dirty="0">
              <a:solidFill>
                <a:srgbClr val="081F50"/>
              </a:solidFill>
              <a:latin typeface="Century Gothic" panose="020B0502020202020204" pitchFamily="34" charset="0"/>
              <a:ea typeface="Montserrat-Bold"/>
              <a:cs typeface="Montserrat-Bold"/>
            </a:rPr>
            <a:t>Asesoría y representación inadecuada en la prestación del servicio jurídico.</a:t>
          </a:r>
          <a:endParaRPr lang="es-MX" sz="2100" kern="1200" dirty="0">
            <a:solidFill>
              <a:srgbClr val="081F50"/>
            </a:solidFill>
            <a:latin typeface="Century Gothic" panose="020B0502020202020204" pitchFamily="34" charset="0"/>
            <a:ea typeface="Montserrat-Bold"/>
            <a:cs typeface="Montserrat-Bold"/>
          </a:endParaRPr>
        </a:p>
      </dgm:t>
    </dgm:pt>
    <dgm:pt modelId="{8ECCB484-714E-45E6-804D-C2D14B5AB975}" type="parTrans" cxnId="{D7000CAA-0517-4CF0-AEA0-D833B0EC83BE}">
      <dgm:prSet/>
      <dgm:spPr/>
      <dgm:t>
        <a:bodyPr/>
        <a:lstStyle/>
        <a:p>
          <a:endParaRPr lang="es-CO" sz="2400">
            <a:latin typeface="Century Gothic" panose="020B0502020202020204" pitchFamily="34" charset="0"/>
          </a:endParaRPr>
        </a:p>
      </dgm:t>
    </dgm:pt>
    <dgm:pt modelId="{B7AC2D43-B027-4358-A059-C7179167B594}" type="sibTrans" cxnId="{D7000CAA-0517-4CF0-AEA0-D833B0EC83BE}">
      <dgm:prSet/>
      <dgm:spPr/>
      <dgm:t>
        <a:bodyPr/>
        <a:lstStyle/>
        <a:p>
          <a:endParaRPr lang="es-CO" sz="2400">
            <a:latin typeface="Century Gothic" panose="020B0502020202020204" pitchFamily="34" charset="0"/>
          </a:endParaRPr>
        </a:p>
      </dgm:t>
    </dgm:pt>
    <dgm:pt modelId="{A672B4D8-006D-4291-BD3E-C82197DB9698}">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100" kern="1200" dirty="0">
            <a:solidFill>
              <a:srgbClr val="081F50"/>
            </a:solidFill>
            <a:latin typeface="Century Gothic" panose="020B0502020202020204" pitchFamily="34" charset="0"/>
            <a:ea typeface="Montserrat-Bold"/>
            <a:cs typeface="Montserrat-Bold"/>
          </a:endParaRPr>
        </a:p>
      </dgm:t>
    </dgm:pt>
    <dgm:pt modelId="{2012C8A1-CEB8-48FA-9E77-0023045EA51F}" type="parTrans" cxnId="{E6731EA4-774B-4AA8-944A-81AD136DF52C}">
      <dgm:prSet/>
      <dgm:spPr/>
      <dgm:t>
        <a:bodyPr/>
        <a:lstStyle/>
        <a:p>
          <a:endParaRPr lang="es-CO" sz="2400">
            <a:latin typeface="Century Gothic" panose="020B0502020202020204" pitchFamily="34" charset="0"/>
          </a:endParaRPr>
        </a:p>
      </dgm:t>
    </dgm:pt>
    <dgm:pt modelId="{582ECC71-F8D4-42CC-89CF-931E07870ABA}" type="sibTrans" cxnId="{E6731EA4-774B-4AA8-944A-81AD136DF52C}">
      <dgm:prSet/>
      <dgm:spPr/>
      <dgm:t>
        <a:bodyPr/>
        <a:lstStyle/>
        <a:p>
          <a:endParaRPr lang="es-CO" sz="2400">
            <a:latin typeface="Century Gothic" panose="020B0502020202020204" pitchFamily="34" charset="0"/>
          </a:endParaRPr>
        </a:p>
      </dgm:t>
    </dgm:pt>
    <dgm:pt modelId="{ED9FAFD8-F196-44A4-B140-8E61C1B098FB}">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100" kern="1200" dirty="0">
              <a:solidFill>
                <a:srgbClr val="081F50"/>
              </a:solidFill>
              <a:latin typeface="Century Gothic" panose="020B0502020202020204" pitchFamily="34" charset="0"/>
              <a:ea typeface="Montserrat-Bold"/>
              <a:cs typeface="Montserrat-Bold"/>
            </a:rPr>
            <a:t>Capacitaciones a diferentes entidades que no cumplen con las expectativas del usuario.</a:t>
          </a:r>
          <a:endParaRPr lang="es-MX" sz="2100" kern="1200" dirty="0">
            <a:solidFill>
              <a:srgbClr val="081F50"/>
            </a:solidFill>
            <a:latin typeface="Century Gothic" panose="020B0502020202020204" pitchFamily="34" charset="0"/>
            <a:ea typeface="Montserrat-Bold"/>
            <a:cs typeface="Montserrat-Bold"/>
          </a:endParaRPr>
        </a:p>
      </dgm:t>
    </dgm:pt>
    <dgm:pt modelId="{D4356A1E-2139-49B3-9E27-EEEA3893BD84}" type="parTrans" cxnId="{8C9D2A11-8717-4527-A5E8-3FE1856CBAAB}">
      <dgm:prSet/>
      <dgm:spPr/>
      <dgm:t>
        <a:bodyPr/>
        <a:lstStyle/>
        <a:p>
          <a:endParaRPr lang="es-CO" sz="2400">
            <a:latin typeface="Century Gothic" panose="020B0502020202020204" pitchFamily="34" charset="0"/>
          </a:endParaRPr>
        </a:p>
      </dgm:t>
    </dgm:pt>
    <dgm:pt modelId="{C8B71983-577E-4F62-A27A-BF08D94C91DF}" type="sibTrans" cxnId="{8C9D2A11-8717-4527-A5E8-3FE1856CBAAB}">
      <dgm:prSet/>
      <dgm:spPr/>
      <dgm:t>
        <a:bodyPr/>
        <a:lstStyle/>
        <a:p>
          <a:endParaRPr lang="es-CO" sz="2400">
            <a:latin typeface="Century Gothic" panose="020B0502020202020204" pitchFamily="34" charset="0"/>
          </a:endParaRPr>
        </a:p>
      </dgm:t>
    </dgm:pt>
    <dgm:pt modelId="{F47A5E5B-6E4D-4651-9B23-5C483E1F8553}">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100" kern="1200" dirty="0">
            <a:solidFill>
              <a:srgbClr val="081F50"/>
            </a:solidFill>
            <a:latin typeface="Century Gothic" panose="020B0502020202020204" pitchFamily="34" charset="0"/>
            <a:ea typeface="Montserrat-Bold"/>
            <a:cs typeface="Montserrat-Bold"/>
          </a:endParaRPr>
        </a:p>
      </dgm:t>
    </dgm:pt>
    <dgm:pt modelId="{943ECF29-6BB4-459E-BC35-7C2D0DB6EF95}" type="parTrans" cxnId="{F0C035E6-9269-4AFA-9EF1-16330608161B}">
      <dgm:prSet/>
      <dgm:spPr/>
      <dgm:t>
        <a:bodyPr/>
        <a:lstStyle/>
        <a:p>
          <a:endParaRPr lang="es-CO" sz="2400">
            <a:latin typeface="Century Gothic" panose="020B0502020202020204" pitchFamily="34" charset="0"/>
          </a:endParaRPr>
        </a:p>
      </dgm:t>
    </dgm:pt>
    <dgm:pt modelId="{CDCC5384-C42F-4211-9232-E4427F23B443}" type="sibTrans" cxnId="{F0C035E6-9269-4AFA-9EF1-16330608161B}">
      <dgm:prSet/>
      <dgm:spPr/>
      <dgm:t>
        <a:bodyPr/>
        <a:lstStyle/>
        <a:p>
          <a:endParaRPr lang="es-CO" sz="2400">
            <a:latin typeface="Century Gothic" panose="020B0502020202020204" pitchFamily="34" charset="0"/>
          </a:endParaRPr>
        </a:p>
      </dgm:t>
    </dgm:pt>
    <dgm:pt modelId="{1BF43FCA-ED3D-45B6-8CAD-5F53E3284207}">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Préstamo de libros en mal estado de conservación que se encuentran en el centro documental del MAUA.</a:t>
          </a:r>
          <a:endParaRPr lang="es-MX" sz="2400" kern="1200" dirty="0">
            <a:solidFill>
              <a:srgbClr val="081F50"/>
            </a:solidFill>
            <a:latin typeface="Century Gothic" panose="020B0502020202020204" pitchFamily="34" charset="0"/>
            <a:ea typeface="Montserrat-Bold"/>
            <a:cs typeface="Montserrat-Bold"/>
          </a:endParaRPr>
        </a:p>
      </dgm:t>
    </dgm:pt>
    <dgm:pt modelId="{2F651BF2-6B14-4383-B0E9-46600451AF73}" type="parTrans" cxnId="{F6DF3A67-985F-4BF9-BB5C-374E719CAB5A}">
      <dgm:prSet/>
      <dgm:spPr/>
      <dgm:t>
        <a:bodyPr/>
        <a:lstStyle/>
        <a:p>
          <a:endParaRPr lang="es-CO" sz="2400">
            <a:latin typeface="Century Gothic" panose="020B0502020202020204" pitchFamily="34" charset="0"/>
          </a:endParaRPr>
        </a:p>
      </dgm:t>
    </dgm:pt>
    <dgm:pt modelId="{56B62FF4-3FB6-45B3-AC14-FF9B7229C19C}" type="sibTrans" cxnId="{F6DF3A67-985F-4BF9-BB5C-374E719CAB5A}">
      <dgm:prSet/>
      <dgm:spPr/>
      <dgm:t>
        <a:bodyPr/>
        <a:lstStyle/>
        <a:p>
          <a:endParaRPr lang="es-CO" sz="2400">
            <a:latin typeface="Century Gothic" panose="020B0502020202020204" pitchFamily="34" charset="0"/>
          </a:endParaRPr>
        </a:p>
      </dgm:t>
    </dgm:pt>
    <dgm:pt modelId="{2D8C2F3B-AB8B-426A-ABB6-A59DDA6D4BAF}">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dgm:t>
    </dgm:pt>
    <dgm:pt modelId="{270C0CE9-F657-41FC-A971-2006BA3A1506}" type="parTrans" cxnId="{3661C40D-EEE9-4301-9335-D56973ED69A0}">
      <dgm:prSet/>
      <dgm:spPr/>
      <dgm:t>
        <a:bodyPr/>
        <a:lstStyle/>
        <a:p>
          <a:endParaRPr lang="es-CO" sz="2400">
            <a:latin typeface="Century Gothic" panose="020B0502020202020204" pitchFamily="34" charset="0"/>
          </a:endParaRPr>
        </a:p>
      </dgm:t>
    </dgm:pt>
    <dgm:pt modelId="{1F5C0734-E511-4528-BDC5-1AE2ABA91C63}" type="sibTrans" cxnId="{3661C40D-EEE9-4301-9335-D56973ED69A0}">
      <dgm:prSet/>
      <dgm:spPr/>
      <dgm:t>
        <a:bodyPr/>
        <a:lstStyle/>
        <a:p>
          <a:endParaRPr lang="es-CO" sz="2400">
            <a:latin typeface="Century Gothic" panose="020B0502020202020204" pitchFamily="34" charset="0"/>
          </a:endParaRPr>
        </a:p>
      </dgm:t>
    </dgm:pt>
    <dgm:pt modelId="{3984C10D-E186-43AB-AE95-5BA4A671E200}">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Incumplimiento en el cronograma de eventos agendada de la Sala del Agua</a:t>
          </a:r>
          <a:endParaRPr lang="es-MX" sz="2400" kern="1200" dirty="0">
            <a:solidFill>
              <a:srgbClr val="081F50"/>
            </a:solidFill>
            <a:latin typeface="Century Gothic" panose="020B0502020202020204" pitchFamily="34" charset="0"/>
            <a:ea typeface="Montserrat-Bold"/>
            <a:cs typeface="Montserrat-Bold"/>
          </a:endParaRPr>
        </a:p>
      </dgm:t>
    </dgm:pt>
    <dgm:pt modelId="{9C392CE5-E5E2-49B7-8DBD-0617319BEE50}" type="parTrans" cxnId="{043295EA-C822-4464-B500-63BE31CC0511}">
      <dgm:prSet/>
      <dgm:spPr/>
      <dgm:t>
        <a:bodyPr/>
        <a:lstStyle/>
        <a:p>
          <a:endParaRPr lang="es-CO" sz="2400">
            <a:latin typeface="Century Gothic" panose="020B0502020202020204" pitchFamily="34" charset="0"/>
          </a:endParaRPr>
        </a:p>
      </dgm:t>
    </dgm:pt>
    <dgm:pt modelId="{D2E931F3-EC4C-46D9-8C03-4A91FB9D80C9}" type="sibTrans" cxnId="{043295EA-C822-4464-B500-63BE31CC0511}">
      <dgm:prSet/>
      <dgm:spPr/>
      <dgm:t>
        <a:bodyPr/>
        <a:lstStyle/>
        <a:p>
          <a:endParaRPr lang="es-CO" sz="2400">
            <a:latin typeface="Century Gothic" panose="020B0502020202020204" pitchFamily="34" charset="0"/>
          </a:endParaRPr>
        </a:p>
      </dgm:t>
    </dgm:pt>
    <dgm:pt modelId="{5149ACF5-91EC-4D48-BB5D-B274A1574D69}">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dgm:t>
    </dgm:pt>
    <dgm:pt modelId="{B133002C-E559-44D2-A08F-DD42D7D9B8EF}" type="parTrans" cxnId="{AB4BFDB1-AF0E-45C9-8CD1-9D79DC57A76B}">
      <dgm:prSet/>
      <dgm:spPr/>
      <dgm:t>
        <a:bodyPr/>
        <a:lstStyle/>
        <a:p>
          <a:endParaRPr lang="es-CO" sz="2400">
            <a:latin typeface="Century Gothic" panose="020B0502020202020204" pitchFamily="34" charset="0"/>
          </a:endParaRPr>
        </a:p>
      </dgm:t>
    </dgm:pt>
    <dgm:pt modelId="{30774052-5A9A-4CF7-9B17-C1CD14F7EF2D}" type="sibTrans" cxnId="{AB4BFDB1-AF0E-45C9-8CD1-9D79DC57A76B}">
      <dgm:prSet/>
      <dgm:spPr/>
      <dgm:t>
        <a:bodyPr/>
        <a:lstStyle/>
        <a:p>
          <a:endParaRPr lang="es-CO" sz="2400">
            <a:latin typeface="Century Gothic" panose="020B0502020202020204" pitchFamily="34" charset="0"/>
          </a:endParaRPr>
        </a:p>
      </dgm:t>
    </dgm:pt>
    <dgm:pt modelId="{E5056B59-9851-49DD-9ADB-A5A1D68C11A1}" type="pres">
      <dgm:prSet presAssocID="{C03CBC7E-1C03-41BA-BBFD-66A64A199DF8}" presName="Name0" presStyleCnt="0">
        <dgm:presLayoutVars>
          <dgm:dir/>
          <dgm:animLvl val="lvl"/>
          <dgm:resizeHandles val="exact"/>
        </dgm:presLayoutVars>
      </dgm:prSet>
      <dgm:spPr/>
    </dgm:pt>
    <dgm:pt modelId="{46C062A7-9EDE-4F63-A036-1DF006458F0B}" type="pres">
      <dgm:prSet presAssocID="{2D7B57D0-BB06-4D3E-BF04-0E0F77D5C790}" presName="composite" presStyleCnt="0"/>
      <dgm:spPr/>
    </dgm:pt>
    <dgm:pt modelId="{95B2042F-6E64-4236-90EA-068566BB8E1C}" type="pres">
      <dgm:prSet presAssocID="{2D7B57D0-BB06-4D3E-BF04-0E0F77D5C790}" presName="parTx" presStyleLbl="alignNode1" presStyleIdx="0" presStyleCnt="3">
        <dgm:presLayoutVars>
          <dgm:chMax val="0"/>
          <dgm:chPref val="0"/>
          <dgm:bulletEnabled val="1"/>
        </dgm:presLayoutVars>
      </dgm:prSet>
      <dgm:spPr>
        <a:xfrm>
          <a:off x="23194" y="0"/>
          <a:ext cx="5476283" cy="1714142"/>
        </a:xfrm>
        <a:prstGeom prst="rect">
          <a:avLst/>
        </a:prstGeom>
      </dgm:spPr>
    </dgm:pt>
    <dgm:pt modelId="{00F886F9-C83E-44F4-B29C-838F76EA8E57}" type="pres">
      <dgm:prSet presAssocID="{2D7B57D0-BB06-4D3E-BF04-0E0F77D5C790}" presName="desTx" presStyleLbl="alignAccFollowNode1" presStyleIdx="0" presStyleCnt="3">
        <dgm:presLayoutVars>
          <dgm:bulletEnabled val="1"/>
        </dgm:presLayoutVars>
      </dgm:prSet>
      <dgm:spPr>
        <a:xfrm>
          <a:off x="5627" y="2056523"/>
          <a:ext cx="5486995" cy="8596286"/>
        </a:xfrm>
        <a:prstGeom prst="rect">
          <a:avLst/>
        </a:prstGeom>
      </dgm:spPr>
    </dgm:pt>
    <dgm:pt modelId="{F72033F3-B042-4141-9B16-EB631E8726D2}" type="pres">
      <dgm:prSet presAssocID="{D745DB00-BBBA-45BE-9E2E-D85A141E910A}" presName="space" presStyleCnt="0"/>
      <dgm:spPr/>
    </dgm:pt>
    <dgm:pt modelId="{A0A9539A-D99A-4981-85E5-46742B163BF8}" type="pres">
      <dgm:prSet presAssocID="{B2468B04-F7DA-40DA-9CF9-E1AC35BEB4A7}" presName="composite" presStyleCnt="0"/>
      <dgm:spPr/>
    </dgm:pt>
    <dgm:pt modelId="{3C51CC39-D228-4578-8DA1-BB2083AF98E3}" type="pres">
      <dgm:prSet presAssocID="{B2468B04-F7DA-40DA-9CF9-E1AC35BEB4A7}" presName="parTx" presStyleLbl="alignNode1" presStyleIdx="1" presStyleCnt="3">
        <dgm:presLayoutVars>
          <dgm:chMax val="0"/>
          <dgm:chPref val="0"/>
          <dgm:bulletEnabled val="1"/>
        </dgm:presLayoutVars>
      </dgm:prSet>
      <dgm:spPr>
        <a:xfrm>
          <a:off x="6266158" y="0"/>
          <a:ext cx="5476283" cy="1708134"/>
        </a:xfrm>
        <a:prstGeom prst="rect">
          <a:avLst/>
        </a:prstGeom>
      </dgm:spPr>
    </dgm:pt>
    <dgm:pt modelId="{E7686E36-7C6E-451C-B57A-9A73FA06B9C9}" type="pres">
      <dgm:prSet presAssocID="{B2468B04-F7DA-40DA-9CF9-E1AC35BEB4A7}" presName="desTx" presStyleLbl="alignAccFollowNode1" presStyleIdx="1" presStyleCnt="3">
        <dgm:presLayoutVars>
          <dgm:bulletEnabled val="1"/>
        </dgm:presLayoutVars>
      </dgm:prSet>
      <dgm:spPr>
        <a:xfrm>
          <a:off x="6260802" y="2061314"/>
          <a:ext cx="5486995" cy="8586703"/>
        </a:xfrm>
        <a:prstGeom prst="rect">
          <a:avLst/>
        </a:prstGeom>
      </dgm:spPr>
    </dgm:pt>
    <dgm:pt modelId="{1274A03D-F0DF-4FB9-829A-871860484600}" type="pres">
      <dgm:prSet presAssocID="{2E4E0896-2045-4AF9-9E9D-BF08ECC7F932}" presName="space" presStyleCnt="0"/>
      <dgm:spPr/>
    </dgm:pt>
    <dgm:pt modelId="{A419C2D7-BD42-46C1-98EC-F670962466F7}" type="pres">
      <dgm:prSet presAssocID="{46C7C8C7-4259-4B3C-A99C-763D633CA216}" presName="composite" presStyleCnt="0"/>
      <dgm:spPr/>
    </dgm:pt>
    <dgm:pt modelId="{C09D85D6-7D55-4570-AD4C-36375D2DDB03}" type="pres">
      <dgm:prSet presAssocID="{46C7C8C7-4259-4B3C-A99C-763D633CA216}" presName="parTx" presStyleLbl="alignNode1" presStyleIdx="2" presStyleCnt="3">
        <dgm:presLayoutVars>
          <dgm:chMax val="0"/>
          <dgm:chPref val="0"/>
          <dgm:bulletEnabled val="1"/>
        </dgm:presLayoutVars>
      </dgm:prSet>
      <dgm:spPr>
        <a:xfrm>
          <a:off x="12509121" y="0"/>
          <a:ext cx="5476283" cy="1579708"/>
        </a:xfrm>
        <a:prstGeom prst="rect">
          <a:avLst/>
        </a:prstGeom>
      </dgm:spPr>
    </dgm:pt>
    <dgm:pt modelId="{44AF37A5-423B-4EF8-A85A-AAA2349DB81E}" type="pres">
      <dgm:prSet presAssocID="{46C7C8C7-4259-4B3C-A99C-763D633CA216}" presName="desTx" presStyleLbl="alignAccFollowNode1" presStyleIdx="2" presStyleCnt="3">
        <dgm:presLayoutVars>
          <dgm:bulletEnabled val="1"/>
        </dgm:presLayoutVars>
      </dgm:prSet>
      <dgm:spPr>
        <a:xfrm>
          <a:off x="12509121" y="1714142"/>
          <a:ext cx="5476283" cy="9123190"/>
        </a:xfrm>
        <a:prstGeom prst="rect">
          <a:avLst/>
        </a:prstGeom>
      </dgm:spPr>
    </dgm:pt>
  </dgm:ptLst>
  <dgm:cxnLst>
    <dgm:cxn modelId="{0C9E4B05-C49C-4494-8506-64608B1229FE}" type="presOf" srcId="{508AEE39-ED40-485A-BA9E-EE7DF1FB1990}" destId="{E7686E36-7C6E-451C-B57A-9A73FA06B9C9}" srcOrd="0" destOrd="0" presId="urn:microsoft.com/office/officeart/2005/8/layout/hList1"/>
    <dgm:cxn modelId="{F0E50C06-CC59-480A-A5DC-EC3604C9804D}" type="presOf" srcId="{D8C20F11-0596-495F-AE33-0D4C0EF14AFA}" destId="{E7686E36-7C6E-451C-B57A-9A73FA06B9C9}" srcOrd="0" destOrd="2" presId="urn:microsoft.com/office/officeart/2005/8/layout/hList1"/>
    <dgm:cxn modelId="{4E34F30A-DC95-4D87-B77E-3EC646C6FC0F}" srcId="{46C7C8C7-4259-4B3C-A99C-763D633CA216}" destId="{8D2C0613-5E01-4F2D-BCE4-EA3036CBC069}" srcOrd="0" destOrd="0" parTransId="{C3CDAFB2-F651-46B4-BEF7-54DBE7976459}" sibTransId="{7E9FFF23-D0AF-4BC3-8D16-921CA08BA787}"/>
    <dgm:cxn modelId="{E028430B-FD13-4977-A6B9-36990E8123CF}" type="presOf" srcId="{B5D54184-0782-478F-9757-C51A8FF40359}" destId="{00F886F9-C83E-44F4-B29C-838F76EA8E57}" srcOrd="0" destOrd="5" presId="urn:microsoft.com/office/officeart/2005/8/layout/hList1"/>
    <dgm:cxn modelId="{3661C40D-EEE9-4301-9335-D56973ED69A0}" srcId="{46C7C8C7-4259-4B3C-A99C-763D633CA216}" destId="{2D8C2F3B-AB8B-426A-ABB6-A59DDA6D4BAF}" srcOrd="1" destOrd="0" parTransId="{270C0CE9-F657-41FC-A971-2006BA3A1506}" sibTransId="{1F5C0734-E511-4528-BDC5-1AE2ABA91C63}"/>
    <dgm:cxn modelId="{4383F70D-DEF2-426F-BEC3-488993B60748}" srcId="{C03CBC7E-1C03-41BA-BBFD-66A64A199DF8}" destId="{2D7B57D0-BB06-4D3E-BF04-0E0F77D5C790}" srcOrd="0" destOrd="0" parTransId="{1C22ED18-6D60-4D28-8CBB-85F835856FA6}" sibTransId="{D745DB00-BBBA-45BE-9E2E-D85A141E910A}"/>
    <dgm:cxn modelId="{1A755110-6CD4-49A9-A290-99F148EE8A0F}" type="presOf" srcId="{C03CBC7E-1C03-41BA-BBFD-66A64A199DF8}" destId="{E5056B59-9851-49DD-9ADB-A5A1D68C11A1}" srcOrd="0" destOrd="0" presId="urn:microsoft.com/office/officeart/2005/8/layout/hList1"/>
    <dgm:cxn modelId="{8C9D2A11-8717-4527-A5E8-3FE1856CBAAB}" srcId="{B2468B04-F7DA-40DA-9CF9-E1AC35BEB4A7}" destId="{ED9FAFD8-F196-44A4-B140-8E61C1B098FB}" srcOrd="12" destOrd="0" parTransId="{D4356A1E-2139-49B3-9E27-EEEA3893BD84}" sibTransId="{C8B71983-577E-4F62-A27A-BF08D94C91DF}"/>
    <dgm:cxn modelId="{43EE1715-0036-480A-9C1D-A644228550F8}" type="presOf" srcId="{865DCB3E-F856-4758-9C74-E2689CC82554}" destId="{00F886F9-C83E-44F4-B29C-838F76EA8E57}" srcOrd="0" destOrd="2" presId="urn:microsoft.com/office/officeart/2005/8/layout/hList1"/>
    <dgm:cxn modelId="{DB1DE117-9650-427E-ADBB-DC9E3886BAA5}" type="presOf" srcId="{8D2C0613-5E01-4F2D-BCE4-EA3036CBC069}" destId="{44AF37A5-423B-4EF8-A85A-AAA2349DB81E}" srcOrd="0" destOrd="0" presId="urn:microsoft.com/office/officeart/2005/8/layout/hList1"/>
    <dgm:cxn modelId="{37FD111A-60CC-4749-BEFB-227F1E6090B4}" srcId="{2D7B57D0-BB06-4D3E-BF04-0E0F77D5C790}" destId="{B75942B7-DB3D-4AFD-860A-0DB9E9C37CAA}" srcOrd="0" destOrd="0" parTransId="{C7361258-567F-41C9-8A1E-EA9EBC399DD4}" sibTransId="{7B997509-F0A1-408C-8B0E-618C080D9EE8}"/>
    <dgm:cxn modelId="{8CB24C22-B794-4002-BEFD-06447CE19A0C}" srcId="{B2468B04-F7DA-40DA-9CF9-E1AC35BEB4A7}" destId="{A59EFAE0-EB5F-4ACE-B4BF-FCE3ACC8CC6A}" srcOrd="5" destOrd="0" parTransId="{162E7A53-82DF-4743-B049-763F69365CF6}" sibTransId="{550C4C03-AFBF-4292-B2C9-9DE8237D08F3}"/>
    <dgm:cxn modelId="{E964A832-8C55-49C2-884B-9E0704CD36AA}" type="presOf" srcId="{3C1063C0-6432-481A-BD65-032964AC61CB}" destId="{E7686E36-7C6E-451C-B57A-9A73FA06B9C9}" srcOrd="0" destOrd="1" presId="urn:microsoft.com/office/officeart/2005/8/layout/hList1"/>
    <dgm:cxn modelId="{71F27A34-D9A4-4BB9-8C25-0626F0E843C3}" srcId="{2D7B57D0-BB06-4D3E-BF04-0E0F77D5C790}" destId="{FA84BB6C-4261-4350-AED1-83D68FD1DF5C}" srcOrd="3" destOrd="0" parTransId="{4E9C6017-C35B-4ABB-B808-8D2E9C5FD47E}" sibTransId="{B7C6CC3D-A6AC-4F58-BFD1-BA5E1F00CC0E}"/>
    <dgm:cxn modelId="{3F639F36-DB0E-4347-BE57-4AE183BF4975}" srcId="{B2468B04-F7DA-40DA-9CF9-E1AC35BEB4A7}" destId="{2705A374-84B8-4942-9A1B-BED264E4A627}" srcOrd="7" destOrd="0" parTransId="{DE72507E-6F15-4C11-B9DE-6E38D67920EE}" sibTransId="{D2D943F0-1661-4615-8F67-50B7622B035F}"/>
    <dgm:cxn modelId="{AA33C536-99AE-49A3-BA6E-320677D889EB}" type="presOf" srcId="{2B1D1300-014A-4CD1-9309-05D0C28196BB}" destId="{E7686E36-7C6E-451C-B57A-9A73FA06B9C9}" srcOrd="0" destOrd="6" presId="urn:microsoft.com/office/officeart/2005/8/layout/hList1"/>
    <dgm:cxn modelId="{419EF73C-296C-4B26-9A82-87D6B927B647}" type="presOf" srcId="{2D7B57D0-BB06-4D3E-BF04-0E0F77D5C790}" destId="{95B2042F-6E64-4236-90EA-068566BB8E1C}" srcOrd="0" destOrd="0" presId="urn:microsoft.com/office/officeart/2005/8/layout/hList1"/>
    <dgm:cxn modelId="{2E02235F-1F7F-434D-B8F1-53C8AAA24E2F}" srcId="{B2468B04-F7DA-40DA-9CF9-E1AC35BEB4A7}" destId="{ED5B8FE2-F370-4192-951D-77FCD38E12B2}" srcOrd="13" destOrd="0" parTransId="{5FEAC8A2-B06A-482E-875F-F92027E991D7}" sibTransId="{5155A65A-D58C-4632-A3ED-9F3E686EAF61}"/>
    <dgm:cxn modelId="{C945B962-515E-4EB3-97A4-693AC0316C7D}" type="presOf" srcId="{71E744EC-AB9C-4FDC-95C0-2D1895A40DA0}" destId="{E7686E36-7C6E-451C-B57A-9A73FA06B9C9}" srcOrd="0" destOrd="3" presId="urn:microsoft.com/office/officeart/2005/8/layout/hList1"/>
    <dgm:cxn modelId="{027DB743-2CBA-4421-902E-380980C49A2E}" type="presOf" srcId="{5149ACF5-91EC-4D48-BB5D-B274A1574D69}" destId="{44AF37A5-423B-4EF8-A85A-AAA2349DB81E}" srcOrd="0" destOrd="3" presId="urn:microsoft.com/office/officeart/2005/8/layout/hList1"/>
    <dgm:cxn modelId="{F6DF3A67-985F-4BF9-BB5C-374E719CAB5A}" srcId="{46C7C8C7-4259-4B3C-A99C-763D633CA216}" destId="{1BF43FCA-ED3D-45B6-8CAD-5F53E3284207}" srcOrd="2" destOrd="0" parTransId="{2F651BF2-6B14-4383-B0E9-46600451AF73}" sibTransId="{56B62FF4-3FB6-45B3-AC14-FF9B7229C19C}"/>
    <dgm:cxn modelId="{98A9A047-4799-42D1-9B8F-55830CD52A3D}" type="presOf" srcId="{A672B4D8-006D-4291-BD3E-C82197DB9698}" destId="{E7686E36-7C6E-451C-B57A-9A73FA06B9C9}" srcOrd="0" destOrd="9" presId="urn:microsoft.com/office/officeart/2005/8/layout/hList1"/>
    <dgm:cxn modelId="{350A2D6E-A2B4-4AA1-9B4B-0F3D14DB2714}" type="presOf" srcId="{1BF43FCA-ED3D-45B6-8CAD-5F53E3284207}" destId="{44AF37A5-423B-4EF8-A85A-AAA2349DB81E}" srcOrd="0" destOrd="2" presId="urn:microsoft.com/office/officeart/2005/8/layout/hList1"/>
    <dgm:cxn modelId="{AB2DCF6E-2628-4DF1-AE01-7D6003218BC9}" srcId="{2D7B57D0-BB06-4D3E-BF04-0E0F77D5C790}" destId="{B57430ED-CBA1-4474-B4E9-34529CCD8379}" srcOrd="4" destOrd="0" parTransId="{5F5FAC9B-64A6-4D0C-BE18-11A604D4BACD}" sibTransId="{73068A94-645F-4953-88FF-26ADF8B341AA}"/>
    <dgm:cxn modelId="{3A28DA4E-279B-4BFC-89D2-157F750453F1}" type="presOf" srcId="{B75942B7-DB3D-4AFD-860A-0DB9E9C37CAA}" destId="{00F886F9-C83E-44F4-B29C-838F76EA8E57}" srcOrd="0" destOrd="0" presId="urn:microsoft.com/office/officeart/2005/8/layout/hList1"/>
    <dgm:cxn modelId="{922E0670-A4C8-4CEF-ABA4-CDCE5C8A8132}" srcId="{B2468B04-F7DA-40DA-9CF9-E1AC35BEB4A7}" destId="{71E744EC-AB9C-4FDC-95C0-2D1895A40DA0}" srcOrd="3" destOrd="0" parTransId="{9591D544-581E-4A91-AC14-488B625D8118}" sibTransId="{39178192-F731-44C2-B360-BA35BF888415}"/>
    <dgm:cxn modelId="{C2504D52-BB55-4313-9871-8499E975F59A}" type="presOf" srcId="{ED9FAFD8-F196-44A4-B140-8E61C1B098FB}" destId="{E7686E36-7C6E-451C-B57A-9A73FA06B9C9}" srcOrd="0" destOrd="12" presId="urn:microsoft.com/office/officeart/2005/8/layout/hList1"/>
    <dgm:cxn modelId="{FC72D27B-7DE3-43BD-8917-E87C72511D71}" type="presOf" srcId="{9879C2D4-AE23-4CB7-B4D3-FE64FC6E9AD9}" destId="{E7686E36-7C6E-451C-B57A-9A73FA06B9C9}" srcOrd="0" destOrd="8" presId="urn:microsoft.com/office/officeart/2005/8/layout/hList1"/>
    <dgm:cxn modelId="{8797BE8A-EAEB-461C-85C6-60139F74B75E}" srcId="{2D7B57D0-BB06-4D3E-BF04-0E0F77D5C790}" destId="{B5D54184-0782-478F-9757-C51A8FF40359}" srcOrd="5" destOrd="0" parTransId="{E12EC929-5B36-4CF3-A53B-CD004C94217E}" sibTransId="{D25F1726-350D-477A-BA86-6B0401868021}"/>
    <dgm:cxn modelId="{8DEFED8D-58B7-4398-A6E4-60989E7BD174}" type="presOf" srcId="{8928AB26-B20D-4310-A12F-081B78FA6CCB}" destId="{E7686E36-7C6E-451C-B57A-9A73FA06B9C9}" srcOrd="0" destOrd="4" presId="urn:microsoft.com/office/officeart/2005/8/layout/hList1"/>
    <dgm:cxn modelId="{B1981A90-01CB-4AB7-B8E0-C4A19206B991}" type="presOf" srcId="{93A18B6B-245F-45F6-BF77-28CFEE7FD592}" destId="{00F886F9-C83E-44F4-B29C-838F76EA8E57}" srcOrd="0" destOrd="1" presId="urn:microsoft.com/office/officeart/2005/8/layout/hList1"/>
    <dgm:cxn modelId="{126EC590-1258-4225-81F6-62EF6391141C}" srcId="{C03CBC7E-1C03-41BA-BBFD-66A64A199DF8}" destId="{B2468B04-F7DA-40DA-9CF9-E1AC35BEB4A7}" srcOrd="1" destOrd="0" parTransId="{4F042EE9-C346-49CA-90E3-7165BFD33EAF}" sibTransId="{2E4E0896-2045-4AF9-9E9D-BF08ECC7F932}"/>
    <dgm:cxn modelId="{BF009A93-5993-4B79-82B6-82721EE506F8}" srcId="{2D7B57D0-BB06-4D3E-BF04-0E0F77D5C790}" destId="{865DCB3E-F856-4758-9C74-E2689CC82554}" srcOrd="2" destOrd="0" parTransId="{48CAC8AC-08D8-45F4-8467-7FF0A63E4472}" sibTransId="{3400081A-2343-41B1-A308-488B99022C05}"/>
    <dgm:cxn modelId="{F037E5A2-D526-4D2C-96FB-8CA647105F1C}" type="presOf" srcId="{F47A5E5B-6E4D-4651-9B23-5C483E1F8553}" destId="{E7686E36-7C6E-451C-B57A-9A73FA06B9C9}" srcOrd="0" destOrd="11" presId="urn:microsoft.com/office/officeart/2005/8/layout/hList1"/>
    <dgm:cxn modelId="{E6731EA4-774B-4AA8-944A-81AD136DF52C}" srcId="{B2468B04-F7DA-40DA-9CF9-E1AC35BEB4A7}" destId="{A672B4D8-006D-4291-BD3E-C82197DB9698}" srcOrd="9" destOrd="0" parTransId="{2012C8A1-CEB8-48FA-9E77-0023045EA51F}" sibTransId="{582ECC71-F8D4-42CC-89CF-931E07870ABA}"/>
    <dgm:cxn modelId="{A74BA6A9-4666-4FDC-BBE8-616D71B25F37}" srcId="{B2468B04-F7DA-40DA-9CF9-E1AC35BEB4A7}" destId="{3C1063C0-6432-481A-BD65-032964AC61CB}" srcOrd="1" destOrd="0" parTransId="{6BB6A551-5CC8-4114-A992-336D596A40D6}" sibTransId="{BF79A817-BFB4-4366-9837-CA1631502C90}"/>
    <dgm:cxn modelId="{D7000CAA-0517-4CF0-AEA0-D833B0EC83BE}" srcId="{B2468B04-F7DA-40DA-9CF9-E1AC35BEB4A7}" destId="{8C2C32C0-0025-413E-83FD-0F976E1CDE5A}" srcOrd="10" destOrd="0" parTransId="{8ECCB484-714E-45E6-804D-C2D14B5AB975}" sibTransId="{B7AC2D43-B027-4358-A059-C7179167B594}"/>
    <dgm:cxn modelId="{6C3DB0AE-8257-406B-A37B-059B5C5AF6D5}" srcId="{2D7B57D0-BB06-4D3E-BF04-0E0F77D5C790}" destId="{93A18B6B-245F-45F6-BF77-28CFEE7FD592}" srcOrd="1" destOrd="0" parTransId="{27679599-9B58-4748-9459-CEC5AA6F9C48}" sibTransId="{91315979-6097-468F-8643-076D4CD163E8}"/>
    <dgm:cxn modelId="{E80DFDAF-5145-45CE-81DB-68B631B91644}" srcId="{B2468B04-F7DA-40DA-9CF9-E1AC35BEB4A7}" destId="{2B1D1300-014A-4CD1-9309-05D0C28196BB}" srcOrd="6" destOrd="0" parTransId="{E499A527-E6F3-469A-8E21-6EDB73DE6F30}" sibTransId="{87CC7FDA-16A1-4019-B1B3-C0BE1E25337F}"/>
    <dgm:cxn modelId="{AB4BFDB1-AF0E-45C9-8CD1-9D79DC57A76B}" srcId="{46C7C8C7-4259-4B3C-A99C-763D633CA216}" destId="{5149ACF5-91EC-4D48-BB5D-B274A1574D69}" srcOrd="3" destOrd="0" parTransId="{B133002C-E559-44D2-A08F-DD42D7D9B8EF}" sibTransId="{30774052-5A9A-4CF7-9B17-C1CD14F7EF2D}"/>
    <dgm:cxn modelId="{13BC79C7-E09E-4469-A469-2BBBE9676880}" srcId="{B2468B04-F7DA-40DA-9CF9-E1AC35BEB4A7}" destId="{D8C20F11-0596-495F-AE33-0D4C0EF14AFA}" srcOrd="2" destOrd="0" parTransId="{67A19566-52C3-45A2-9C8A-E917F9307DF4}" sibTransId="{C06E17CE-F500-4C03-B188-16B65FA24926}"/>
    <dgm:cxn modelId="{94E073C9-2BDC-4EE1-9CB5-01CBEF4C53D2}" type="presOf" srcId="{B2468B04-F7DA-40DA-9CF9-E1AC35BEB4A7}" destId="{3C51CC39-D228-4578-8DA1-BB2083AF98E3}" srcOrd="0" destOrd="0" presId="urn:microsoft.com/office/officeart/2005/8/layout/hList1"/>
    <dgm:cxn modelId="{F7DB72D1-F9DE-43BE-BFB9-9668BD24EADE}" type="presOf" srcId="{3984C10D-E186-43AB-AE95-5BA4A671E200}" destId="{44AF37A5-423B-4EF8-A85A-AAA2349DB81E}" srcOrd="0" destOrd="4" presId="urn:microsoft.com/office/officeart/2005/8/layout/hList1"/>
    <dgm:cxn modelId="{89D84ED7-81E5-4220-8AA2-BE3F0D4A7F83}" type="presOf" srcId="{B57430ED-CBA1-4474-B4E9-34529CCD8379}" destId="{00F886F9-C83E-44F4-B29C-838F76EA8E57}" srcOrd="0" destOrd="4" presId="urn:microsoft.com/office/officeart/2005/8/layout/hList1"/>
    <dgm:cxn modelId="{B4DE3AD9-462C-4079-AA3F-C3D0F22D5AD1}" srcId="{C03CBC7E-1C03-41BA-BBFD-66A64A199DF8}" destId="{46C7C8C7-4259-4B3C-A99C-763D633CA216}" srcOrd="2" destOrd="0" parTransId="{42708ED3-6503-464F-8813-7FE2EEC8EB58}" sibTransId="{D7659E81-D174-431A-8B74-0FEAD39F624E}"/>
    <dgm:cxn modelId="{4076E7DB-BE62-4803-978C-159A0E39602C}" type="presOf" srcId="{46C7C8C7-4259-4B3C-A99C-763D633CA216}" destId="{C09D85D6-7D55-4570-AD4C-36375D2DDB03}" srcOrd="0" destOrd="0" presId="urn:microsoft.com/office/officeart/2005/8/layout/hList1"/>
    <dgm:cxn modelId="{EFF1A8DE-2D7D-42D9-9CB5-874A9BD7F1B4}" type="presOf" srcId="{8C2C32C0-0025-413E-83FD-0F976E1CDE5A}" destId="{E7686E36-7C6E-451C-B57A-9A73FA06B9C9}" srcOrd="0" destOrd="10" presId="urn:microsoft.com/office/officeart/2005/8/layout/hList1"/>
    <dgm:cxn modelId="{6ED000E4-8DA7-47F2-B294-824E523308AE}" type="presOf" srcId="{2D8C2F3B-AB8B-426A-ABB6-A59DDA6D4BAF}" destId="{44AF37A5-423B-4EF8-A85A-AAA2349DB81E}" srcOrd="0" destOrd="1" presId="urn:microsoft.com/office/officeart/2005/8/layout/hList1"/>
    <dgm:cxn modelId="{8044C9E5-2CD2-4E5B-9290-524562D64AEB}" srcId="{B2468B04-F7DA-40DA-9CF9-E1AC35BEB4A7}" destId="{508AEE39-ED40-485A-BA9E-EE7DF1FB1990}" srcOrd="0" destOrd="0" parTransId="{BB5A3CF1-F4BE-4C97-9514-17F7C7865083}" sibTransId="{7411D6D1-5F64-4563-B4B6-A0884ED09857}"/>
    <dgm:cxn modelId="{F0C035E6-9269-4AFA-9EF1-16330608161B}" srcId="{B2468B04-F7DA-40DA-9CF9-E1AC35BEB4A7}" destId="{F47A5E5B-6E4D-4651-9B23-5C483E1F8553}" srcOrd="11" destOrd="0" parTransId="{943ECF29-6BB4-459E-BC35-7C2D0DB6EF95}" sibTransId="{CDCC5384-C42F-4211-9232-E4427F23B443}"/>
    <dgm:cxn modelId="{FECCD5E8-7D61-4621-8024-76B244D66D01}" srcId="{B2468B04-F7DA-40DA-9CF9-E1AC35BEB4A7}" destId="{9879C2D4-AE23-4CB7-B4D3-FE64FC6E9AD9}" srcOrd="8" destOrd="0" parTransId="{699E52F8-A69B-4260-BCD7-28C2E8795F83}" sibTransId="{4E7DD696-D1DD-41A5-B4A3-2E2AC3068EA1}"/>
    <dgm:cxn modelId="{043295EA-C822-4464-B500-63BE31CC0511}" srcId="{46C7C8C7-4259-4B3C-A99C-763D633CA216}" destId="{3984C10D-E186-43AB-AE95-5BA4A671E200}" srcOrd="4" destOrd="0" parTransId="{9C392CE5-E5E2-49B7-8DBD-0617319BEE50}" sibTransId="{D2E931F3-EC4C-46D9-8C03-4A91FB9D80C9}"/>
    <dgm:cxn modelId="{97428DEE-DE14-45CD-92FF-F6302B87FCD9}" type="presOf" srcId="{2705A374-84B8-4942-9A1B-BED264E4A627}" destId="{E7686E36-7C6E-451C-B57A-9A73FA06B9C9}" srcOrd="0" destOrd="7" presId="urn:microsoft.com/office/officeart/2005/8/layout/hList1"/>
    <dgm:cxn modelId="{6C0A19F3-EEE2-42E5-BB45-D5765A52B385}" srcId="{B2468B04-F7DA-40DA-9CF9-E1AC35BEB4A7}" destId="{8928AB26-B20D-4310-A12F-081B78FA6CCB}" srcOrd="4" destOrd="0" parTransId="{05D70748-049D-4398-86EB-F3F8E21C0CC0}" sibTransId="{C9720227-3B95-4FBB-B8DA-BFB58ABB6721}"/>
    <dgm:cxn modelId="{B208B5F8-9CEA-438F-8435-161766EAF367}" type="presOf" srcId="{A59EFAE0-EB5F-4ACE-B4BF-FCE3ACC8CC6A}" destId="{E7686E36-7C6E-451C-B57A-9A73FA06B9C9}" srcOrd="0" destOrd="5" presId="urn:microsoft.com/office/officeart/2005/8/layout/hList1"/>
    <dgm:cxn modelId="{4E3660FD-44CC-423E-AF84-988F66CF2B49}" type="presOf" srcId="{ED5B8FE2-F370-4192-951D-77FCD38E12B2}" destId="{E7686E36-7C6E-451C-B57A-9A73FA06B9C9}" srcOrd="0" destOrd="13" presId="urn:microsoft.com/office/officeart/2005/8/layout/hList1"/>
    <dgm:cxn modelId="{4B2CAEFF-58D0-4D61-A397-0D34515F042B}" type="presOf" srcId="{FA84BB6C-4261-4350-AED1-83D68FD1DF5C}" destId="{00F886F9-C83E-44F4-B29C-838F76EA8E57}" srcOrd="0" destOrd="3" presId="urn:microsoft.com/office/officeart/2005/8/layout/hList1"/>
    <dgm:cxn modelId="{F7812DE8-7CDC-47BC-AD4C-A2AB2941CF3D}" type="presParOf" srcId="{E5056B59-9851-49DD-9ADB-A5A1D68C11A1}" destId="{46C062A7-9EDE-4F63-A036-1DF006458F0B}" srcOrd="0" destOrd="0" presId="urn:microsoft.com/office/officeart/2005/8/layout/hList1"/>
    <dgm:cxn modelId="{52B9BA66-298D-4AC6-A515-045F656F5B3B}" type="presParOf" srcId="{46C062A7-9EDE-4F63-A036-1DF006458F0B}" destId="{95B2042F-6E64-4236-90EA-068566BB8E1C}" srcOrd="0" destOrd="0" presId="urn:microsoft.com/office/officeart/2005/8/layout/hList1"/>
    <dgm:cxn modelId="{3888A048-8997-4F31-8545-CB1FDCC54759}" type="presParOf" srcId="{46C062A7-9EDE-4F63-A036-1DF006458F0B}" destId="{00F886F9-C83E-44F4-B29C-838F76EA8E57}" srcOrd="1" destOrd="0" presId="urn:microsoft.com/office/officeart/2005/8/layout/hList1"/>
    <dgm:cxn modelId="{A315D2DA-A19F-4211-8522-92A751376E91}" type="presParOf" srcId="{E5056B59-9851-49DD-9ADB-A5A1D68C11A1}" destId="{F72033F3-B042-4141-9B16-EB631E8726D2}" srcOrd="1" destOrd="0" presId="urn:microsoft.com/office/officeart/2005/8/layout/hList1"/>
    <dgm:cxn modelId="{9967815E-A91E-4228-98A1-F7E8CA34FF9F}" type="presParOf" srcId="{E5056B59-9851-49DD-9ADB-A5A1D68C11A1}" destId="{A0A9539A-D99A-4981-85E5-46742B163BF8}" srcOrd="2" destOrd="0" presId="urn:microsoft.com/office/officeart/2005/8/layout/hList1"/>
    <dgm:cxn modelId="{6B17D7DF-8D70-4830-8F5D-4CE15B6D7E3E}" type="presParOf" srcId="{A0A9539A-D99A-4981-85E5-46742B163BF8}" destId="{3C51CC39-D228-4578-8DA1-BB2083AF98E3}" srcOrd="0" destOrd="0" presId="urn:microsoft.com/office/officeart/2005/8/layout/hList1"/>
    <dgm:cxn modelId="{312B9743-F31C-496F-87D9-C64E7AD61B4F}" type="presParOf" srcId="{A0A9539A-D99A-4981-85E5-46742B163BF8}" destId="{E7686E36-7C6E-451C-B57A-9A73FA06B9C9}" srcOrd="1" destOrd="0" presId="urn:microsoft.com/office/officeart/2005/8/layout/hList1"/>
    <dgm:cxn modelId="{834464E1-BFD5-413C-AD21-25AE1084651F}" type="presParOf" srcId="{E5056B59-9851-49DD-9ADB-A5A1D68C11A1}" destId="{1274A03D-F0DF-4FB9-829A-871860484600}" srcOrd="3" destOrd="0" presId="urn:microsoft.com/office/officeart/2005/8/layout/hList1"/>
    <dgm:cxn modelId="{ABE2C81C-DE4C-48DC-89FC-18CAE7DB3ED2}" type="presParOf" srcId="{E5056B59-9851-49DD-9ADB-A5A1D68C11A1}" destId="{A419C2D7-BD42-46C1-98EC-F670962466F7}" srcOrd="4" destOrd="0" presId="urn:microsoft.com/office/officeart/2005/8/layout/hList1"/>
    <dgm:cxn modelId="{48BCEBED-FF6D-4168-A982-0E4535439A64}" type="presParOf" srcId="{A419C2D7-BD42-46C1-98EC-F670962466F7}" destId="{C09D85D6-7D55-4570-AD4C-36375D2DDB03}" srcOrd="0" destOrd="0" presId="urn:microsoft.com/office/officeart/2005/8/layout/hList1"/>
    <dgm:cxn modelId="{9D686DAB-F730-49E8-B1F4-B6773ABEBEC9}" type="presParOf" srcId="{A419C2D7-BD42-46C1-98EC-F670962466F7}" destId="{44AF37A5-423B-4EF8-A85A-AAA2349DB81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3CBC7E-1C03-41BA-BBFD-66A64A199D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B2468B04-F7DA-40DA-9CF9-E1AC35BEB4A7}">
      <dgm:prSet phldrT="[Texto]" custT="1"/>
      <dgm:spPr>
        <a:solidFill>
          <a:srgbClr val="558ED5"/>
        </a:solidFill>
        <a:ln>
          <a:noFill/>
        </a:ln>
      </dgm:spPr>
      <dgm:t>
        <a:bodyPr/>
        <a:lstStyle/>
        <a:p>
          <a:r>
            <a:rPr lang="es-MX" sz="2800" b="1" dirty="0">
              <a:latin typeface="Century Gothic" panose="020B0502020202020204" pitchFamily="34" charset="0"/>
            </a:rPr>
            <a:t>Centro Cultural</a:t>
          </a:r>
        </a:p>
      </dgm:t>
    </dgm:pt>
    <dgm:pt modelId="{4F042EE9-C346-49CA-90E3-7165BFD33EAF}" type="parTrans" cxnId="{126EC590-1258-4225-81F6-62EF6391141C}">
      <dgm:prSet/>
      <dgm:spPr/>
      <dgm:t>
        <a:bodyPr/>
        <a:lstStyle/>
        <a:p>
          <a:endParaRPr lang="es-MX" sz="2400">
            <a:latin typeface="Century Gothic" panose="020B0502020202020204" pitchFamily="34" charset="0"/>
          </a:endParaRPr>
        </a:p>
      </dgm:t>
    </dgm:pt>
    <dgm:pt modelId="{2E4E0896-2045-4AF9-9E9D-BF08ECC7F932}" type="sibTrans" cxnId="{126EC590-1258-4225-81F6-62EF6391141C}">
      <dgm:prSet/>
      <dgm:spPr/>
      <dgm:t>
        <a:bodyPr/>
        <a:lstStyle/>
        <a:p>
          <a:endParaRPr lang="es-MX" sz="2400">
            <a:latin typeface="Century Gothic" panose="020B0502020202020204" pitchFamily="34" charset="0"/>
          </a:endParaRPr>
        </a:p>
      </dgm:t>
    </dgm:pt>
    <dgm:pt modelId="{B5D54184-0782-478F-9757-C51A8FF40359}">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lvl="1" indent="-285750" algn="l" defTabSz="1244600">
            <a:lnSpc>
              <a:spcPct val="90000"/>
            </a:lnSpc>
            <a:spcBef>
              <a:spcPct val="0"/>
            </a:spcBef>
            <a:spcAft>
              <a:spcPct val="15000"/>
            </a:spcAft>
            <a:buChar char="•"/>
          </a:pPr>
          <a:r>
            <a:rPr lang="es-MX" sz="2400" kern="1200" dirty="0">
              <a:solidFill>
                <a:srgbClr val="081F50"/>
              </a:solidFill>
              <a:latin typeface="Century Gothic" panose="020B0502020202020204" pitchFamily="34" charset="0"/>
              <a:ea typeface="Montserrat-Bold"/>
              <a:cs typeface="Montserrat-Bold"/>
            </a:rPr>
            <a:t>Retrasos en los pagos de los tutores de CLE.</a:t>
          </a:r>
        </a:p>
      </dgm:t>
    </dgm:pt>
    <dgm:pt modelId="{E12EC929-5B36-4CF3-A53B-CD004C94217E}" type="parTrans" cxnId="{8797BE8A-EAEB-461C-85C6-60139F74B75E}">
      <dgm:prSet/>
      <dgm:spPr/>
      <dgm:t>
        <a:bodyPr/>
        <a:lstStyle/>
        <a:p>
          <a:endParaRPr lang="es-MX" sz="2400">
            <a:latin typeface="Century Gothic" panose="020B0502020202020204" pitchFamily="34" charset="0"/>
          </a:endParaRPr>
        </a:p>
      </dgm:t>
    </dgm:pt>
    <dgm:pt modelId="{D25F1726-350D-477A-BA86-6B0401868021}" type="sibTrans" cxnId="{8797BE8A-EAEB-461C-85C6-60139F74B75E}">
      <dgm:prSet/>
      <dgm:spPr/>
      <dgm:t>
        <a:bodyPr/>
        <a:lstStyle/>
        <a:p>
          <a:endParaRPr lang="es-MX" sz="2400">
            <a:latin typeface="Century Gothic" panose="020B0502020202020204" pitchFamily="34" charset="0"/>
          </a:endParaRPr>
        </a:p>
      </dgm:t>
    </dgm:pt>
    <dgm:pt modelId="{508AEE39-ED40-485A-BA9E-EE7DF1FB1990}">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marR="0" lvl="1" indent="-285750" algn="l" defTabSz="1244600" rtl="0" fontAlgn="auto" latinLnBrk="0" hangingPunct="0">
            <a:lnSpc>
              <a:spcPct val="90000"/>
            </a:lnSpc>
            <a:spcBef>
              <a:spcPct val="0"/>
            </a:spcBef>
            <a:spcAft>
              <a:spcPct val="15000"/>
            </a:spcAft>
            <a:buClrTx/>
            <a:buSzTx/>
            <a:buFontTx/>
            <a:buChar char="•"/>
            <a:tabLst/>
          </a:pPr>
          <a:r>
            <a:rPr lang="es-CO" sz="2400" kern="1200" dirty="0">
              <a:solidFill>
                <a:srgbClr val="081F50"/>
              </a:solidFill>
              <a:latin typeface="Century Gothic" panose="020B0502020202020204" pitchFamily="34" charset="0"/>
              <a:ea typeface="Montserrat-Bold"/>
              <a:cs typeface="Montserrat-Bold"/>
              <a:sym typeface="Montserrat Light"/>
            </a:rPr>
            <a:t>Préstamo inadecuado de las diferentes salas del centro de convenciones.</a:t>
          </a:r>
          <a:endParaRPr lang="es-MX" sz="2400" kern="1200" dirty="0">
            <a:solidFill>
              <a:srgbClr val="081F50"/>
            </a:solidFill>
            <a:latin typeface="Century Gothic" panose="020B0502020202020204" pitchFamily="34" charset="0"/>
            <a:ea typeface="Montserrat-Bold"/>
            <a:cs typeface="Montserrat-Bold"/>
          </a:endParaRPr>
        </a:p>
      </dgm:t>
    </dgm:pt>
    <dgm:pt modelId="{7411D6D1-5F64-4563-B4B6-A0884ED09857}" type="sibTrans" cxnId="{8044C9E5-2CD2-4E5B-9290-524562D64AEB}">
      <dgm:prSet/>
      <dgm:spPr/>
      <dgm:t>
        <a:bodyPr/>
        <a:lstStyle/>
        <a:p>
          <a:endParaRPr lang="es-MX" sz="2400">
            <a:latin typeface="Century Gothic" panose="020B0502020202020204" pitchFamily="34" charset="0"/>
          </a:endParaRPr>
        </a:p>
      </dgm:t>
    </dgm:pt>
    <dgm:pt modelId="{BB5A3CF1-F4BE-4C97-9514-17F7C7865083}" type="parTrans" cxnId="{8044C9E5-2CD2-4E5B-9290-524562D64AEB}">
      <dgm:prSet/>
      <dgm:spPr/>
      <dgm:t>
        <a:bodyPr/>
        <a:lstStyle/>
        <a:p>
          <a:endParaRPr lang="es-MX" sz="2400">
            <a:latin typeface="Century Gothic" panose="020B0502020202020204" pitchFamily="34" charset="0"/>
          </a:endParaRPr>
        </a:p>
      </dgm:t>
    </dgm:pt>
    <dgm:pt modelId="{ED5B8FE2-F370-4192-951D-77FCD38E12B2}">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marR="0" lvl="1" indent="-285750" algn="l" defTabSz="1244600" rtl="0" fontAlgn="auto" latinLnBrk="0" hangingPunct="0">
            <a:lnSpc>
              <a:spcPct val="90000"/>
            </a:lnSpc>
            <a:spcBef>
              <a:spcPct val="0"/>
            </a:spcBef>
            <a:spcAft>
              <a:spcPct val="15000"/>
            </a:spcAft>
            <a:buClrTx/>
            <a:buSzTx/>
            <a:buFontTx/>
            <a:buChar char="•"/>
            <a:tabLst/>
          </a:pPr>
          <a:endParaRPr lang="es-MX" sz="2400" kern="1200" dirty="0">
            <a:solidFill>
              <a:srgbClr val="081F50"/>
            </a:solidFill>
            <a:latin typeface="Century Gothic" panose="020B0502020202020204" pitchFamily="34" charset="0"/>
            <a:ea typeface="Montserrat-Bold"/>
            <a:cs typeface="Montserrat-Bold"/>
          </a:endParaRPr>
        </a:p>
      </dgm:t>
    </dgm:pt>
    <dgm:pt modelId="{5155A65A-D58C-4632-A3ED-9F3E686EAF61}" type="sibTrans" cxnId="{2E02235F-1F7F-434D-B8F1-53C8AAA24E2F}">
      <dgm:prSet/>
      <dgm:spPr/>
      <dgm:t>
        <a:bodyPr/>
        <a:lstStyle/>
        <a:p>
          <a:endParaRPr lang="es-MX" sz="2400">
            <a:latin typeface="Century Gothic" panose="020B0502020202020204" pitchFamily="34" charset="0"/>
          </a:endParaRPr>
        </a:p>
      </dgm:t>
    </dgm:pt>
    <dgm:pt modelId="{5FEAC8A2-B06A-482E-875F-F92027E991D7}" type="parTrans" cxnId="{2E02235F-1F7F-434D-B8F1-53C8AAA24E2F}">
      <dgm:prSet/>
      <dgm:spPr/>
      <dgm:t>
        <a:bodyPr/>
        <a:lstStyle/>
        <a:p>
          <a:endParaRPr lang="es-MX" sz="2400">
            <a:latin typeface="Century Gothic" panose="020B0502020202020204" pitchFamily="34" charset="0"/>
          </a:endParaRPr>
        </a:p>
      </dgm:t>
    </dgm:pt>
    <dgm:pt modelId="{6E9CE13C-6A4D-45CF-9A45-C0D36009FF30}">
      <dgm:prSet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marR="0" lvl="1" indent="-285750" algn="l" defTabSz="1244600" rtl="0" fontAlgn="auto" latinLnBrk="0" hangingPunct="0">
            <a:lnSpc>
              <a:spcPct val="90000"/>
            </a:lnSpc>
            <a:spcBef>
              <a:spcPct val="0"/>
            </a:spcBef>
            <a:spcAft>
              <a:spcPct val="15000"/>
            </a:spcAft>
            <a:buClrTx/>
            <a:buSzTx/>
            <a:buFontTx/>
            <a:buChar char="•"/>
            <a:tabLst/>
          </a:pPr>
          <a:endParaRPr lang="es-MX" sz="2400" kern="1200" dirty="0">
            <a:solidFill>
              <a:srgbClr val="081F50"/>
            </a:solidFill>
            <a:latin typeface="Century Gothic" panose="020B0502020202020204" pitchFamily="34" charset="0"/>
            <a:ea typeface="Montserrat-Bold"/>
            <a:cs typeface="Montserrat-Bold"/>
            <a:sym typeface="Montserrat Light"/>
          </a:endParaRPr>
        </a:p>
      </dgm:t>
    </dgm:pt>
    <dgm:pt modelId="{3F51913E-6B03-44F9-9BDA-33A53E533514}" type="parTrans" cxnId="{BE109ED2-BBB4-4E2B-B6BC-AFC2AB60BDDD}">
      <dgm:prSet/>
      <dgm:spPr/>
      <dgm:t>
        <a:bodyPr/>
        <a:lstStyle/>
        <a:p>
          <a:endParaRPr lang="es-CO" sz="2400">
            <a:latin typeface="Century Gothic" panose="020B0502020202020204" pitchFamily="34" charset="0"/>
          </a:endParaRPr>
        </a:p>
      </dgm:t>
    </dgm:pt>
    <dgm:pt modelId="{B7D7326E-DA76-430B-8D87-72CD3BA2ED80}" type="sibTrans" cxnId="{BE109ED2-BBB4-4E2B-B6BC-AFC2AB60BDDD}">
      <dgm:prSet/>
      <dgm:spPr/>
      <dgm:t>
        <a:bodyPr/>
        <a:lstStyle/>
        <a:p>
          <a:endParaRPr lang="es-CO" sz="2400">
            <a:latin typeface="Century Gothic" panose="020B0502020202020204" pitchFamily="34" charset="0"/>
          </a:endParaRPr>
        </a:p>
      </dgm:t>
    </dgm:pt>
    <dgm:pt modelId="{42961CF2-C3E4-45EC-B8F4-AB9EFE2339B8}">
      <dgm:prSet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marR="0" lvl="1" indent="-285750" algn="l" defTabSz="1244600" rtl="0" fontAlgn="auto" latinLnBrk="0" hangingPunct="0">
            <a:lnSpc>
              <a:spcPct val="90000"/>
            </a:lnSpc>
            <a:spcBef>
              <a:spcPct val="0"/>
            </a:spcBef>
            <a:spcAft>
              <a:spcPct val="15000"/>
            </a:spcAft>
            <a:buClrTx/>
            <a:buSzTx/>
            <a:buFontTx/>
            <a:buChar char="•"/>
            <a:tabLst/>
          </a:pPr>
          <a:r>
            <a:rPr lang="es-CO" sz="2400" kern="1200" dirty="0">
              <a:solidFill>
                <a:srgbClr val="081F50"/>
              </a:solidFill>
              <a:latin typeface="Century Gothic" panose="020B0502020202020204" pitchFamily="34" charset="0"/>
              <a:ea typeface="Montserrat-Bold"/>
              <a:cs typeface="Montserrat-Bold"/>
              <a:sym typeface="Montserrat Light"/>
            </a:rPr>
            <a:t>Incumplimiento en el cronograma de eventos agendados estipulado.</a:t>
          </a:r>
          <a:endParaRPr lang="es-MX" sz="2400" kern="1200" dirty="0">
            <a:solidFill>
              <a:srgbClr val="081F50"/>
            </a:solidFill>
            <a:latin typeface="Century Gothic" panose="020B0502020202020204" pitchFamily="34" charset="0"/>
            <a:ea typeface="Montserrat-Bold"/>
            <a:cs typeface="Montserrat-Bold"/>
            <a:sym typeface="Montserrat Light"/>
          </a:endParaRPr>
        </a:p>
      </dgm:t>
    </dgm:pt>
    <dgm:pt modelId="{5044C60B-41EA-48F1-AAF8-2890B16A14B7}" type="parTrans" cxnId="{1AC8BAC2-EFFD-412F-BE3D-B56ED96D5D34}">
      <dgm:prSet/>
      <dgm:spPr/>
      <dgm:t>
        <a:bodyPr/>
        <a:lstStyle/>
        <a:p>
          <a:endParaRPr lang="es-CO" sz="2400">
            <a:latin typeface="Century Gothic" panose="020B0502020202020204" pitchFamily="34" charset="0"/>
          </a:endParaRPr>
        </a:p>
      </dgm:t>
    </dgm:pt>
    <dgm:pt modelId="{B99AC622-18AA-4C5F-8765-9A8E3F441D5A}" type="sibTrans" cxnId="{1AC8BAC2-EFFD-412F-BE3D-B56ED96D5D34}">
      <dgm:prSet/>
      <dgm:spPr/>
      <dgm:t>
        <a:bodyPr/>
        <a:lstStyle/>
        <a:p>
          <a:endParaRPr lang="es-CO" sz="2400">
            <a:latin typeface="Century Gothic" panose="020B0502020202020204" pitchFamily="34" charset="0"/>
          </a:endParaRPr>
        </a:p>
      </dgm:t>
    </dgm:pt>
    <dgm:pt modelId="{2D7B57D0-BB06-4D3E-BF04-0E0F77D5C790}">
      <dgm:prSet phldrT="[Texto]" custT="1"/>
      <dgm:spPr>
        <a:solidFill>
          <a:srgbClr val="034EA1"/>
        </a:solidFill>
        <a:ln>
          <a:noFill/>
        </a:ln>
      </dgm:spPr>
      <dgm:t>
        <a:bodyPr/>
        <a:lstStyle/>
        <a:p>
          <a:r>
            <a:rPr lang="es-CO" sz="2800" b="1" dirty="0">
              <a:latin typeface="Century Gothic" panose="020B0502020202020204" pitchFamily="34" charset="0"/>
            </a:rPr>
            <a:t>CLE</a:t>
          </a:r>
          <a:endParaRPr lang="es-MX" sz="2800" b="1" dirty="0">
            <a:latin typeface="Century Gothic" panose="020B0502020202020204" pitchFamily="34" charset="0"/>
          </a:endParaRPr>
        </a:p>
      </dgm:t>
    </dgm:pt>
    <dgm:pt modelId="{D745DB00-BBBA-45BE-9E2E-D85A141E910A}" type="sibTrans" cxnId="{4383F70D-DEF2-426F-BEC3-488993B60748}">
      <dgm:prSet/>
      <dgm:spPr/>
      <dgm:t>
        <a:bodyPr/>
        <a:lstStyle/>
        <a:p>
          <a:endParaRPr lang="es-MX" sz="2400">
            <a:latin typeface="Century Gothic" panose="020B0502020202020204" pitchFamily="34" charset="0"/>
          </a:endParaRPr>
        </a:p>
      </dgm:t>
    </dgm:pt>
    <dgm:pt modelId="{1C22ED18-6D60-4D28-8CBB-85F835856FA6}" type="parTrans" cxnId="{4383F70D-DEF2-426F-BEC3-488993B60748}">
      <dgm:prSet/>
      <dgm:spPr/>
      <dgm:t>
        <a:bodyPr/>
        <a:lstStyle/>
        <a:p>
          <a:endParaRPr lang="es-MX" sz="2400">
            <a:latin typeface="Century Gothic" panose="020B0502020202020204" pitchFamily="34" charset="0"/>
          </a:endParaRPr>
        </a:p>
      </dgm:t>
    </dgm:pt>
    <dgm:pt modelId="{B75942B7-DB3D-4AFD-860A-0DB9E9C37CAA}">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marR="0" lvl="1" indent="-285750" algn="l" defTabSz="1244600" rtl="0" fontAlgn="auto" latinLnBrk="0" hangingPunct="0">
            <a:lnSpc>
              <a:spcPct val="90000"/>
            </a:lnSpc>
            <a:spcBef>
              <a:spcPct val="0"/>
            </a:spcBef>
            <a:spcAft>
              <a:spcPct val="15000"/>
            </a:spcAft>
            <a:buClrTx/>
            <a:buSzTx/>
            <a:buFontTx/>
            <a:buChar char="•"/>
            <a:tabLst/>
          </a:pPr>
          <a:r>
            <a:rPr lang="es-CO" sz="2400" kern="1200" dirty="0">
              <a:solidFill>
                <a:srgbClr val="081F50"/>
              </a:solidFill>
              <a:latin typeface="Century Gothic" panose="020B0502020202020204" pitchFamily="34" charset="0"/>
              <a:ea typeface="Montserrat-Bold"/>
              <a:cs typeface="Montserrat-Bold"/>
              <a:sym typeface="Montserrat Light"/>
            </a:rPr>
            <a:t>Deficiencia en los procesos de inscripción y matrícula a los cursos de idiomas.</a:t>
          </a:r>
          <a:endParaRPr lang="es-MX" sz="2400" kern="1200" dirty="0">
            <a:solidFill>
              <a:srgbClr val="081F50"/>
            </a:solidFill>
            <a:latin typeface="Century Gothic" panose="020B0502020202020204" pitchFamily="34" charset="0"/>
            <a:ea typeface="Montserrat-Bold"/>
            <a:cs typeface="Montserrat-Bold"/>
            <a:sym typeface="Montserrat Light"/>
          </a:endParaRPr>
        </a:p>
      </dgm:t>
    </dgm:pt>
    <dgm:pt modelId="{7B997509-F0A1-408C-8B0E-618C080D9EE8}" type="sibTrans" cxnId="{37FD111A-60CC-4749-BEFB-227F1E6090B4}">
      <dgm:prSet/>
      <dgm:spPr/>
      <dgm:t>
        <a:bodyPr/>
        <a:lstStyle/>
        <a:p>
          <a:endParaRPr lang="es-MX" sz="2400">
            <a:latin typeface="Century Gothic" panose="020B0502020202020204" pitchFamily="34" charset="0"/>
          </a:endParaRPr>
        </a:p>
      </dgm:t>
    </dgm:pt>
    <dgm:pt modelId="{C7361258-567F-41C9-8A1E-EA9EBC399DD4}" type="parTrans" cxnId="{37FD111A-60CC-4749-BEFB-227F1E6090B4}">
      <dgm:prSet/>
      <dgm:spPr/>
      <dgm:t>
        <a:bodyPr/>
        <a:lstStyle/>
        <a:p>
          <a:endParaRPr lang="es-MX" sz="2400">
            <a:latin typeface="Century Gothic" panose="020B0502020202020204" pitchFamily="34" charset="0"/>
          </a:endParaRPr>
        </a:p>
      </dgm:t>
    </dgm:pt>
    <dgm:pt modelId="{93A18B6B-245F-45F6-BF77-28CFEE7FD592}">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marR="0" lvl="1" indent="-285750" algn="l" defTabSz="1244600" rtl="0" fontAlgn="auto" latinLnBrk="0" hangingPunct="0">
            <a:lnSpc>
              <a:spcPct val="90000"/>
            </a:lnSpc>
            <a:spcBef>
              <a:spcPct val="0"/>
            </a:spcBef>
            <a:spcAft>
              <a:spcPct val="15000"/>
            </a:spcAft>
            <a:buClrTx/>
            <a:buSzTx/>
            <a:buFontTx/>
            <a:buChar char="•"/>
            <a:tabLst/>
          </a:pPr>
          <a:endParaRPr lang="es-MX" sz="2400" kern="1200" dirty="0">
            <a:solidFill>
              <a:srgbClr val="081F50"/>
            </a:solidFill>
            <a:latin typeface="Century Gothic" panose="020B0502020202020204" pitchFamily="34" charset="0"/>
            <a:ea typeface="Montserrat-Bold"/>
            <a:cs typeface="Montserrat-Bold"/>
            <a:sym typeface="Montserrat Light"/>
          </a:endParaRPr>
        </a:p>
      </dgm:t>
    </dgm:pt>
    <dgm:pt modelId="{91315979-6097-468F-8643-076D4CD163E8}" type="sibTrans" cxnId="{6C3DB0AE-8257-406B-A37B-059B5C5AF6D5}">
      <dgm:prSet/>
      <dgm:spPr/>
      <dgm:t>
        <a:bodyPr/>
        <a:lstStyle/>
        <a:p>
          <a:endParaRPr lang="es-MX" sz="2400">
            <a:latin typeface="Century Gothic" panose="020B0502020202020204" pitchFamily="34" charset="0"/>
          </a:endParaRPr>
        </a:p>
      </dgm:t>
    </dgm:pt>
    <dgm:pt modelId="{27679599-9B58-4748-9459-CEC5AA6F9C48}" type="parTrans" cxnId="{6C3DB0AE-8257-406B-A37B-059B5C5AF6D5}">
      <dgm:prSet/>
      <dgm:spPr/>
      <dgm:t>
        <a:bodyPr/>
        <a:lstStyle/>
        <a:p>
          <a:endParaRPr lang="es-MX" sz="2400">
            <a:latin typeface="Century Gothic" panose="020B0502020202020204" pitchFamily="34" charset="0"/>
          </a:endParaRPr>
        </a:p>
      </dgm:t>
    </dgm:pt>
    <dgm:pt modelId="{503A1862-2BA7-4AEA-AE95-1FFFE9045901}">
      <dgm:prSet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marR="0" lvl="1" indent="-285750" algn="l" defTabSz="1244600" rtl="0" fontAlgn="auto" latinLnBrk="0" hangingPunct="0">
            <a:lnSpc>
              <a:spcPct val="90000"/>
            </a:lnSpc>
            <a:spcBef>
              <a:spcPct val="0"/>
            </a:spcBef>
            <a:spcAft>
              <a:spcPct val="15000"/>
            </a:spcAft>
            <a:buClrTx/>
            <a:buSzTx/>
            <a:buFontTx/>
            <a:buChar char="•"/>
            <a:tabLst/>
          </a:pPr>
          <a:endParaRPr lang="es-CO" sz="2400" kern="1200" dirty="0">
            <a:solidFill>
              <a:srgbClr val="081F50"/>
            </a:solidFill>
            <a:latin typeface="Century Gothic" panose="020B0502020202020204" pitchFamily="34" charset="0"/>
            <a:ea typeface="Montserrat-Bold"/>
            <a:cs typeface="Montserrat-Bold"/>
            <a:sym typeface="Montserrat Light"/>
          </a:endParaRPr>
        </a:p>
      </dgm:t>
    </dgm:pt>
    <dgm:pt modelId="{D1F8C4C5-8536-4B71-8198-60EF397157F2}" type="sibTrans" cxnId="{5212B675-A8B7-448D-B2B3-14DACD4245F5}">
      <dgm:prSet/>
      <dgm:spPr/>
      <dgm:t>
        <a:bodyPr/>
        <a:lstStyle/>
        <a:p>
          <a:endParaRPr lang="es-CO" sz="2400">
            <a:latin typeface="Century Gothic" panose="020B0502020202020204" pitchFamily="34" charset="0"/>
          </a:endParaRPr>
        </a:p>
      </dgm:t>
    </dgm:pt>
    <dgm:pt modelId="{8696AE48-F853-4D34-9127-E7F6F3A8ED11}" type="parTrans" cxnId="{5212B675-A8B7-448D-B2B3-14DACD4245F5}">
      <dgm:prSet/>
      <dgm:spPr/>
      <dgm:t>
        <a:bodyPr/>
        <a:lstStyle/>
        <a:p>
          <a:endParaRPr lang="es-CO" sz="2400">
            <a:latin typeface="Century Gothic" panose="020B0502020202020204" pitchFamily="34" charset="0"/>
          </a:endParaRPr>
        </a:p>
      </dgm:t>
    </dgm:pt>
    <dgm:pt modelId="{865DCB3E-F856-4758-9C74-E2689CC82554}">
      <dgm:prSet phldrT="[Texto]" custT="1"/>
      <dgm:spPr>
        <a:solidFill>
          <a:srgbClr val="EBF7FF">
            <a:alpha val="89804"/>
          </a:srgbClr>
        </a:solidFill>
        <a:ln w="25400" cap="flat" cmpd="sng" algn="ctr">
          <a:noFill/>
          <a:prstDash val="solid"/>
        </a:ln>
        <a:effectLst/>
      </dgm:spPr>
      <dgm:t>
        <a:bodyPr spcFirstLastPara="0" vert="horz" wrap="square" lIns="128016" tIns="128016" rIns="170688" bIns="192024" numCol="1" spcCol="1270" anchor="t" anchorCtr="0"/>
        <a:lstStyle/>
        <a:p>
          <a:pPr marL="285750" marR="0" lvl="1" indent="-285750" algn="l" defTabSz="1244600" rtl="0" fontAlgn="auto" latinLnBrk="0" hangingPunct="0">
            <a:lnSpc>
              <a:spcPct val="90000"/>
            </a:lnSpc>
            <a:spcBef>
              <a:spcPct val="0"/>
            </a:spcBef>
            <a:spcAft>
              <a:spcPct val="15000"/>
            </a:spcAft>
            <a:buClrTx/>
            <a:buSzTx/>
            <a:buFontTx/>
            <a:buChar char="•"/>
            <a:tabLst/>
          </a:pPr>
          <a:r>
            <a:rPr lang="es-CO" sz="2400" kern="1200" dirty="0">
              <a:solidFill>
                <a:srgbClr val="081F50"/>
              </a:solidFill>
              <a:latin typeface="Century Gothic" panose="020B0502020202020204" pitchFamily="34" charset="0"/>
              <a:ea typeface="Montserrat-Bold"/>
              <a:cs typeface="Montserrat-Bold"/>
              <a:sym typeface="Montserrat Light"/>
            </a:rPr>
            <a:t>Insatisfacción por la metodología pedagógica (presencial y virtual) utilizada por el tutor.</a:t>
          </a:r>
          <a:endParaRPr lang="es-MX" sz="2400" kern="1200" dirty="0">
            <a:solidFill>
              <a:srgbClr val="081F50"/>
            </a:solidFill>
            <a:latin typeface="Century Gothic" panose="020B0502020202020204" pitchFamily="34" charset="0"/>
            <a:ea typeface="Montserrat-Bold"/>
            <a:cs typeface="Montserrat-Bold"/>
            <a:sym typeface="Montserrat Light"/>
          </a:endParaRPr>
        </a:p>
      </dgm:t>
    </dgm:pt>
    <dgm:pt modelId="{3400081A-2343-41B1-A308-488B99022C05}" type="sibTrans" cxnId="{BF009A93-5993-4B79-82B6-82721EE506F8}">
      <dgm:prSet/>
      <dgm:spPr/>
      <dgm:t>
        <a:bodyPr/>
        <a:lstStyle/>
        <a:p>
          <a:endParaRPr lang="es-MX" sz="2400">
            <a:latin typeface="Century Gothic" panose="020B0502020202020204" pitchFamily="34" charset="0"/>
          </a:endParaRPr>
        </a:p>
      </dgm:t>
    </dgm:pt>
    <dgm:pt modelId="{48CAC8AC-08D8-45F4-8467-7FF0A63E4472}" type="parTrans" cxnId="{BF009A93-5993-4B79-82B6-82721EE506F8}">
      <dgm:prSet/>
      <dgm:spPr/>
      <dgm:t>
        <a:bodyPr/>
        <a:lstStyle/>
        <a:p>
          <a:endParaRPr lang="es-MX" sz="2400">
            <a:latin typeface="Century Gothic" panose="020B0502020202020204" pitchFamily="34" charset="0"/>
          </a:endParaRPr>
        </a:p>
      </dgm:t>
    </dgm:pt>
    <dgm:pt modelId="{E5056B59-9851-49DD-9ADB-A5A1D68C11A1}" type="pres">
      <dgm:prSet presAssocID="{C03CBC7E-1C03-41BA-BBFD-66A64A199DF8}" presName="Name0" presStyleCnt="0">
        <dgm:presLayoutVars>
          <dgm:dir/>
          <dgm:animLvl val="lvl"/>
          <dgm:resizeHandles val="exact"/>
        </dgm:presLayoutVars>
      </dgm:prSet>
      <dgm:spPr/>
    </dgm:pt>
    <dgm:pt modelId="{46C062A7-9EDE-4F63-A036-1DF006458F0B}" type="pres">
      <dgm:prSet presAssocID="{2D7B57D0-BB06-4D3E-BF04-0E0F77D5C790}" presName="composite" presStyleCnt="0"/>
      <dgm:spPr/>
    </dgm:pt>
    <dgm:pt modelId="{95B2042F-6E64-4236-90EA-068566BB8E1C}" type="pres">
      <dgm:prSet presAssocID="{2D7B57D0-BB06-4D3E-BF04-0E0F77D5C790}" presName="parTx" presStyleLbl="alignNode1" presStyleIdx="0" presStyleCnt="2" custLinFactNeighborX="-1" custLinFactNeighborY="-6427">
        <dgm:presLayoutVars>
          <dgm:chMax val="0"/>
          <dgm:chPref val="0"/>
          <dgm:bulletEnabled val="1"/>
        </dgm:presLayoutVars>
      </dgm:prSet>
      <dgm:spPr/>
    </dgm:pt>
    <dgm:pt modelId="{00F886F9-C83E-44F4-B29C-838F76EA8E57}" type="pres">
      <dgm:prSet presAssocID="{2D7B57D0-BB06-4D3E-BF04-0E0F77D5C790}" presName="desTx" presStyleLbl="alignAccFollowNode1" presStyleIdx="0" presStyleCnt="2" custScaleY="106976" custLinFactNeighborY="-2401">
        <dgm:presLayoutVars>
          <dgm:bulletEnabled val="1"/>
        </dgm:presLayoutVars>
      </dgm:prSet>
      <dgm:spPr>
        <a:xfrm>
          <a:off x="60" y="3198756"/>
          <a:ext cx="5831938" cy="4639049"/>
        </a:xfrm>
        <a:prstGeom prst="rect">
          <a:avLst/>
        </a:prstGeom>
      </dgm:spPr>
    </dgm:pt>
    <dgm:pt modelId="{F72033F3-B042-4141-9B16-EB631E8726D2}" type="pres">
      <dgm:prSet presAssocID="{D745DB00-BBBA-45BE-9E2E-D85A141E910A}" presName="space" presStyleCnt="0"/>
      <dgm:spPr/>
    </dgm:pt>
    <dgm:pt modelId="{A0A9539A-D99A-4981-85E5-46742B163BF8}" type="pres">
      <dgm:prSet presAssocID="{B2468B04-F7DA-40DA-9CF9-E1AC35BEB4A7}" presName="composite" presStyleCnt="0"/>
      <dgm:spPr/>
    </dgm:pt>
    <dgm:pt modelId="{3C51CC39-D228-4578-8DA1-BB2083AF98E3}" type="pres">
      <dgm:prSet presAssocID="{B2468B04-F7DA-40DA-9CF9-E1AC35BEB4A7}" presName="parTx" presStyleLbl="alignNode1" presStyleIdx="1" presStyleCnt="2" custScaleY="100000" custLinFactX="8914" custLinFactNeighborX="100000" custLinFactNeighborY="-8723">
        <dgm:presLayoutVars>
          <dgm:chMax val="0"/>
          <dgm:chPref val="0"/>
          <dgm:bulletEnabled val="1"/>
        </dgm:presLayoutVars>
      </dgm:prSet>
      <dgm:spPr/>
    </dgm:pt>
    <dgm:pt modelId="{E7686E36-7C6E-451C-B57A-9A73FA06B9C9}" type="pres">
      <dgm:prSet presAssocID="{B2468B04-F7DA-40DA-9CF9-E1AC35BEB4A7}" presName="desTx" presStyleLbl="alignAccFollowNode1" presStyleIdx="1" presStyleCnt="2" custScaleY="100655" custLinFactNeighborX="1" custLinFactNeighborY="-3928">
        <dgm:presLayoutVars>
          <dgm:bulletEnabled val="1"/>
        </dgm:presLayoutVars>
      </dgm:prSet>
      <dgm:spPr>
        <a:xfrm>
          <a:off x="6648529" y="3016534"/>
          <a:ext cx="5831938" cy="4639049"/>
        </a:xfrm>
        <a:prstGeom prst="rect">
          <a:avLst/>
        </a:prstGeom>
      </dgm:spPr>
    </dgm:pt>
  </dgm:ptLst>
  <dgm:cxnLst>
    <dgm:cxn modelId="{0C9E4B05-C49C-4494-8506-64608B1229FE}" type="presOf" srcId="{508AEE39-ED40-485A-BA9E-EE7DF1FB1990}" destId="{E7686E36-7C6E-451C-B57A-9A73FA06B9C9}" srcOrd="0" destOrd="0" presId="urn:microsoft.com/office/officeart/2005/8/layout/hList1"/>
    <dgm:cxn modelId="{E028430B-FD13-4977-A6B9-36990E8123CF}" type="presOf" srcId="{B5D54184-0782-478F-9757-C51A8FF40359}" destId="{00F886F9-C83E-44F4-B29C-838F76EA8E57}" srcOrd="0" destOrd="4" presId="urn:microsoft.com/office/officeart/2005/8/layout/hList1"/>
    <dgm:cxn modelId="{4383F70D-DEF2-426F-BEC3-488993B60748}" srcId="{C03CBC7E-1C03-41BA-BBFD-66A64A199DF8}" destId="{2D7B57D0-BB06-4D3E-BF04-0E0F77D5C790}" srcOrd="0" destOrd="0" parTransId="{1C22ED18-6D60-4D28-8CBB-85F835856FA6}" sibTransId="{D745DB00-BBBA-45BE-9E2E-D85A141E910A}"/>
    <dgm:cxn modelId="{1A755110-6CD4-49A9-A290-99F148EE8A0F}" type="presOf" srcId="{C03CBC7E-1C03-41BA-BBFD-66A64A199DF8}" destId="{E5056B59-9851-49DD-9ADB-A5A1D68C11A1}" srcOrd="0" destOrd="0" presId="urn:microsoft.com/office/officeart/2005/8/layout/hList1"/>
    <dgm:cxn modelId="{43EE1715-0036-480A-9C1D-A644228550F8}" type="presOf" srcId="{865DCB3E-F856-4758-9C74-E2689CC82554}" destId="{00F886F9-C83E-44F4-B29C-838F76EA8E57}" srcOrd="0" destOrd="2" presId="urn:microsoft.com/office/officeart/2005/8/layout/hList1"/>
    <dgm:cxn modelId="{37FD111A-60CC-4749-BEFB-227F1E6090B4}" srcId="{2D7B57D0-BB06-4D3E-BF04-0E0F77D5C790}" destId="{B75942B7-DB3D-4AFD-860A-0DB9E9C37CAA}" srcOrd="0" destOrd="0" parTransId="{C7361258-567F-41C9-8A1E-EA9EBC399DD4}" sibTransId="{7B997509-F0A1-408C-8B0E-618C080D9EE8}"/>
    <dgm:cxn modelId="{419EF73C-296C-4B26-9A82-87D6B927B647}" type="presOf" srcId="{2D7B57D0-BB06-4D3E-BF04-0E0F77D5C790}" destId="{95B2042F-6E64-4236-90EA-068566BB8E1C}" srcOrd="0" destOrd="0" presId="urn:microsoft.com/office/officeart/2005/8/layout/hList1"/>
    <dgm:cxn modelId="{2E02235F-1F7F-434D-B8F1-53C8AAA24E2F}" srcId="{B2468B04-F7DA-40DA-9CF9-E1AC35BEB4A7}" destId="{ED5B8FE2-F370-4192-951D-77FCD38E12B2}" srcOrd="3" destOrd="0" parTransId="{5FEAC8A2-B06A-482E-875F-F92027E991D7}" sibTransId="{5155A65A-D58C-4632-A3ED-9F3E686EAF61}"/>
    <dgm:cxn modelId="{3A28DA4E-279B-4BFC-89D2-157F750453F1}" type="presOf" srcId="{B75942B7-DB3D-4AFD-860A-0DB9E9C37CAA}" destId="{00F886F9-C83E-44F4-B29C-838F76EA8E57}" srcOrd="0" destOrd="0" presId="urn:microsoft.com/office/officeart/2005/8/layout/hList1"/>
    <dgm:cxn modelId="{72442172-42F0-46E6-BF20-78FDF665E728}" type="presOf" srcId="{6E9CE13C-6A4D-45CF-9A45-C0D36009FF30}" destId="{E7686E36-7C6E-451C-B57A-9A73FA06B9C9}" srcOrd="0" destOrd="1" presId="urn:microsoft.com/office/officeart/2005/8/layout/hList1"/>
    <dgm:cxn modelId="{5212B675-A8B7-448D-B2B3-14DACD4245F5}" srcId="{2D7B57D0-BB06-4D3E-BF04-0E0F77D5C790}" destId="{503A1862-2BA7-4AEA-AE95-1FFFE9045901}" srcOrd="3" destOrd="0" parTransId="{8696AE48-F853-4D34-9127-E7F6F3A8ED11}" sibTransId="{D1F8C4C5-8536-4B71-8198-60EF397157F2}"/>
    <dgm:cxn modelId="{8797BE8A-EAEB-461C-85C6-60139F74B75E}" srcId="{2D7B57D0-BB06-4D3E-BF04-0E0F77D5C790}" destId="{B5D54184-0782-478F-9757-C51A8FF40359}" srcOrd="4" destOrd="0" parTransId="{E12EC929-5B36-4CF3-A53B-CD004C94217E}" sibTransId="{D25F1726-350D-477A-BA86-6B0401868021}"/>
    <dgm:cxn modelId="{B1981A90-01CB-4AB7-B8E0-C4A19206B991}" type="presOf" srcId="{93A18B6B-245F-45F6-BF77-28CFEE7FD592}" destId="{00F886F9-C83E-44F4-B29C-838F76EA8E57}" srcOrd="0" destOrd="1" presId="urn:microsoft.com/office/officeart/2005/8/layout/hList1"/>
    <dgm:cxn modelId="{126EC590-1258-4225-81F6-62EF6391141C}" srcId="{C03CBC7E-1C03-41BA-BBFD-66A64A199DF8}" destId="{B2468B04-F7DA-40DA-9CF9-E1AC35BEB4A7}" srcOrd="1" destOrd="0" parTransId="{4F042EE9-C346-49CA-90E3-7165BFD33EAF}" sibTransId="{2E4E0896-2045-4AF9-9E9D-BF08ECC7F932}"/>
    <dgm:cxn modelId="{BF009A93-5993-4B79-82B6-82721EE506F8}" srcId="{2D7B57D0-BB06-4D3E-BF04-0E0F77D5C790}" destId="{865DCB3E-F856-4758-9C74-E2689CC82554}" srcOrd="2" destOrd="0" parTransId="{48CAC8AC-08D8-45F4-8467-7FF0A63E4472}" sibTransId="{3400081A-2343-41B1-A308-488B99022C05}"/>
    <dgm:cxn modelId="{CB241194-CB3C-4CBD-97ED-24C5DA415802}" type="presOf" srcId="{42961CF2-C3E4-45EC-B8F4-AB9EFE2339B8}" destId="{E7686E36-7C6E-451C-B57A-9A73FA06B9C9}" srcOrd="0" destOrd="2" presId="urn:microsoft.com/office/officeart/2005/8/layout/hList1"/>
    <dgm:cxn modelId="{06B318AA-5A32-4D83-81B4-EDB1085B9DF8}" type="presOf" srcId="{503A1862-2BA7-4AEA-AE95-1FFFE9045901}" destId="{00F886F9-C83E-44F4-B29C-838F76EA8E57}" srcOrd="0" destOrd="3" presId="urn:microsoft.com/office/officeart/2005/8/layout/hList1"/>
    <dgm:cxn modelId="{6C3DB0AE-8257-406B-A37B-059B5C5AF6D5}" srcId="{2D7B57D0-BB06-4D3E-BF04-0E0F77D5C790}" destId="{93A18B6B-245F-45F6-BF77-28CFEE7FD592}" srcOrd="1" destOrd="0" parTransId="{27679599-9B58-4748-9459-CEC5AA6F9C48}" sibTransId="{91315979-6097-468F-8643-076D4CD163E8}"/>
    <dgm:cxn modelId="{1AC8BAC2-EFFD-412F-BE3D-B56ED96D5D34}" srcId="{B2468B04-F7DA-40DA-9CF9-E1AC35BEB4A7}" destId="{42961CF2-C3E4-45EC-B8F4-AB9EFE2339B8}" srcOrd="2" destOrd="0" parTransId="{5044C60B-41EA-48F1-AAF8-2890B16A14B7}" sibTransId="{B99AC622-18AA-4C5F-8765-9A8E3F441D5A}"/>
    <dgm:cxn modelId="{94E073C9-2BDC-4EE1-9CB5-01CBEF4C53D2}" type="presOf" srcId="{B2468B04-F7DA-40DA-9CF9-E1AC35BEB4A7}" destId="{3C51CC39-D228-4578-8DA1-BB2083AF98E3}" srcOrd="0" destOrd="0" presId="urn:microsoft.com/office/officeart/2005/8/layout/hList1"/>
    <dgm:cxn modelId="{BE109ED2-BBB4-4E2B-B6BC-AFC2AB60BDDD}" srcId="{B2468B04-F7DA-40DA-9CF9-E1AC35BEB4A7}" destId="{6E9CE13C-6A4D-45CF-9A45-C0D36009FF30}" srcOrd="1" destOrd="0" parTransId="{3F51913E-6B03-44F9-9BDA-33A53E533514}" sibTransId="{B7D7326E-DA76-430B-8D87-72CD3BA2ED80}"/>
    <dgm:cxn modelId="{8044C9E5-2CD2-4E5B-9290-524562D64AEB}" srcId="{B2468B04-F7DA-40DA-9CF9-E1AC35BEB4A7}" destId="{508AEE39-ED40-485A-BA9E-EE7DF1FB1990}" srcOrd="0" destOrd="0" parTransId="{BB5A3CF1-F4BE-4C97-9514-17F7C7865083}" sibTransId="{7411D6D1-5F64-4563-B4B6-A0884ED09857}"/>
    <dgm:cxn modelId="{4E3660FD-44CC-423E-AF84-988F66CF2B49}" type="presOf" srcId="{ED5B8FE2-F370-4192-951D-77FCD38E12B2}" destId="{E7686E36-7C6E-451C-B57A-9A73FA06B9C9}" srcOrd="0" destOrd="3" presId="urn:microsoft.com/office/officeart/2005/8/layout/hList1"/>
    <dgm:cxn modelId="{F7812DE8-7CDC-47BC-AD4C-A2AB2941CF3D}" type="presParOf" srcId="{E5056B59-9851-49DD-9ADB-A5A1D68C11A1}" destId="{46C062A7-9EDE-4F63-A036-1DF006458F0B}" srcOrd="0" destOrd="0" presId="urn:microsoft.com/office/officeart/2005/8/layout/hList1"/>
    <dgm:cxn modelId="{52B9BA66-298D-4AC6-A515-045F656F5B3B}" type="presParOf" srcId="{46C062A7-9EDE-4F63-A036-1DF006458F0B}" destId="{95B2042F-6E64-4236-90EA-068566BB8E1C}" srcOrd="0" destOrd="0" presId="urn:microsoft.com/office/officeart/2005/8/layout/hList1"/>
    <dgm:cxn modelId="{3888A048-8997-4F31-8545-CB1FDCC54759}" type="presParOf" srcId="{46C062A7-9EDE-4F63-A036-1DF006458F0B}" destId="{00F886F9-C83E-44F4-B29C-838F76EA8E57}" srcOrd="1" destOrd="0" presId="urn:microsoft.com/office/officeart/2005/8/layout/hList1"/>
    <dgm:cxn modelId="{A315D2DA-A19F-4211-8522-92A751376E91}" type="presParOf" srcId="{E5056B59-9851-49DD-9ADB-A5A1D68C11A1}" destId="{F72033F3-B042-4141-9B16-EB631E8726D2}" srcOrd="1" destOrd="0" presId="urn:microsoft.com/office/officeart/2005/8/layout/hList1"/>
    <dgm:cxn modelId="{9967815E-A91E-4228-98A1-F7E8CA34FF9F}" type="presParOf" srcId="{E5056B59-9851-49DD-9ADB-A5A1D68C11A1}" destId="{A0A9539A-D99A-4981-85E5-46742B163BF8}" srcOrd="2" destOrd="0" presId="urn:microsoft.com/office/officeart/2005/8/layout/hList1"/>
    <dgm:cxn modelId="{6B17D7DF-8D70-4830-8F5D-4CE15B6D7E3E}" type="presParOf" srcId="{A0A9539A-D99A-4981-85E5-46742B163BF8}" destId="{3C51CC39-D228-4578-8DA1-BB2083AF98E3}" srcOrd="0" destOrd="0" presId="urn:microsoft.com/office/officeart/2005/8/layout/hList1"/>
    <dgm:cxn modelId="{312B9743-F31C-496F-87D9-C64E7AD61B4F}" type="presParOf" srcId="{A0A9539A-D99A-4981-85E5-46742B163BF8}" destId="{E7686E36-7C6E-451C-B57A-9A73FA06B9C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3CBC7E-1C03-41BA-BBFD-66A64A199D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2D7B57D0-BB06-4D3E-BF04-0E0F77D5C790}">
      <dgm:prSet phldrT="[Texto]" custT="1"/>
      <dgm:spPr>
        <a:solidFill>
          <a:schemeClr val="tx2">
            <a:lumMod val="75000"/>
          </a:schemeClr>
        </a:solidFill>
        <a:ln>
          <a:noFill/>
        </a:ln>
      </dgm:spPr>
      <dgm:t>
        <a:bodyPr/>
        <a:lstStyle/>
        <a:p>
          <a:r>
            <a:rPr lang="es-ES" sz="2400" b="1" dirty="0">
              <a:latin typeface="Century Gothic" panose="020B0502020202020204" pitchFamily="34" charset="0"/>
            </a:rPr>
            <a:t>Préstamos de escenarios deportivos y  de implementos deportivos y audiovisuales </a:t>
          </a:r>
          <a:endParaRPr lang="es-MX" sz="2400" b="1" dirty="0">
            <a:latin typeface="Century Gothic" panose="020B0502020202020204" pitchFamily="34" charset="0"/>
          </a:endParaRPr>
        </a:p>
      </dgm:t>
    </dgm:pt>
    <dgm:pt modelId="{1C22ED18-6D60-4D28-8CBB-85F835856FA6}" type="parTrans" cxnId="{4383F70D-DEF2-426F-BEC3-488993B60748}">
      <dgm:prSet/>
      <dgm:spPr/>
      <dgm:t>
        <a:bodyPr/>
        <a:lstStyle/>
        <a:p>
          <a:endParaRPr lang="es-MX" sz="2400">
            <a:latin typeface="Century Gothic" panose="020B0502020202020204" pitchFamily="34" charset="0"/>
          </a:endParaRPr>
        </a:p>
      </dgm:t>
    </dgm:pt>
    <dgm:pt modelId="{D745DB00-BBBA-45BE-9E2E-D85A141E910A}" type="sibTrans" cxnId="{4383F70D-DEF2-426F-BEC3-488993B60748}">
      <dgm:prSet/>
      <dgm:spPr/>
      <dgm:t>
        <a:bodyPr/>
        <a:lstStyle/>
        <a:p>
          <a:endParaRPr lang="es-MX" sz="2400">
            <a:latin typeface="Century Gothic" panose="020B0502020202020204" pitchFamily="34" charset="0"/>
          </a:endParaRPr>
        </a:p>
      </dgm:t>
    </dgm:pt>
    <dgm:pt modelId="{B75942B7-DB3D-4AFD-860A-0DB9E9C37CAA}">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Inconformidad por el préstamo de escenarios o implementos deportivos y audiovisuales en condiciones inadecuadas.</a:t>
          </a:r>
          <a:endParaRPr lang="es-MX" sz="2400" dirty="0">
            <a:solidFill>
              <a:srgbClr val="081F50"/>
            </a:solidFill>
            <a:latin typeface="Century Gothic" panose="020B0502020202020204" pitchFamily="34" charset="0"/>
          </a:endParaRPr>
        </a:p>
      </dgm:t>
    </dgm:pt>
    <dgm:pt modelId="{C7361258-567F-41C9-8A1E-EA9EBC399DD4}" type="parTrans" cxnId="{37FD111A-60CC-4749-BEFB-227F1E6090B4}">
      <dgm:prSet/>
      <dgm:spPr/>
      <dgm:t>
        <a:bodyPr/>
        <a:lstStyle/>
        <a:p>
          <a:endParaRPr lang="es-MX" sz="2400">
            <a:latin typeface="Century Gothic" panose="020B0502020202020204" pitchFamily="34" charset="0"/>
          </a:endParaRPr>
        </a:p>
      </dgm:t>
    </dgm:pt>
    <dgm:pt modelId="{7B997509-F0A1-408C-8B0E-618C080D9EE8}" type="sibTrans" cxnId="{37FD111A-60CC-4749-BEFB-227F1E6090B4}">
      <dgm:prSet/>
      <dgm:spPr/>
      <dgm:t>
        <a:bodyPr/>
        <a:lstStyle/>
        <a:p>
          <a:endParaRPr lang="es-MX" sz="2400">
            <a:latin typeface="Century Gothic" panose="020B0502020202020204" pitchFamily="34" charset="0"/>
          </a:endParaRPr>
        </a:p>
      </dgm:t>
    </dgm:pt>
    <dgm:pt modelId="{E2DBAD8E-D808-48C7-9E1F-92C5E1A6782E}">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Error en la disponibilidad de horarios para préstamos de escenarios e implementos deportivos y audiovisuales.</a:t>
          </a:r>
          <a:endParaRPr lang="es-MX" sz="2400" dirty="0">
            <a:solidFill>
              <a:srgbClr val="081F50"/>
            </a:solidFill>
            <a:latin typeface="Century Gothic" panose="020B0502020202020204" pitchFamily="34" charset="0"/>
          </a:endParaRPr>
        </a:p>
      </dgm:t>
    </dgm:pt>
    <dgm:pt modelId="{DA04DA2E-EEE8-4DD5-8A45-424B30D675D4}" type="parTrans" cxnId="{8C713B2C-CA13-4862-867B-07118EF3F410}">
      <dgm:prSet/>
      <dgm:spPr/>
      <dgm:t>
        <a:bodyPr/>
        <a:lstStyle/>
        <a:p>
          <a:endParaRPr lang="es-MX" sz="2400">
            <a:latin typeface="Century Gothic" panose="020B0502020202020204" pitchFamily="34" charset="0"/>
          </a:endParaRPr>
        </a:p>
      </dgm:t>
    </dgm:pt>
    <dgm:pt modelId="{593D3FB7-28E8-4193-BBC0-61917AC02F3D}" type="sibTrans" cxnId="{8C713B2C-CA13-4862-867B-07118EF3F410}">
      <dgm:prSet/>
      <dgm:spPr/>
      <dgm:t>
        <a:bodyPr/>
        <a:lstStyle/>
        <a:p>
          <a:endParaRPr lang="es-MX" sz="2400">
            <a:latin typeface="Century Gothic" panose="020B0502020202020204" pitchFamily="34" charset="0"/>
          </a:endParaRPr>
        </a:p>
      </dgm:t>
    </dgm:pt>
    <dgm:pt modelId="{B2468B04-F7DA-40DA-9CF9-E1AC35BEB4A7}">
      <dgm:prSet phldrT="[Texto]" custT="1"/>
      <dgm:spPr>
        <a:solidFill>
          <a:schemeClr val="accent4">
            <a:lumMod val="75000"/>
          </a:schemeClr>
        </a:solidFill>
        <a:ln>
          <a:noFill/>
        </a:ln>
      </dgm:spPr>
      <dgm:t>
        <a:bodyPr/>
        <a:lstStyle/>
        <a:p>
          <a:r>
            <a:rPr lang="es-ES" sz="2400" b="1" dirty="0">
              <a:latin typeface="Century Gothic" panose="020B0502020202020204" pitchFamily="34" charset="0"/>
            </a:rPr>
            <a:t>Prestación de los servicios en primer nivel de salud física y mental a la Comunidad Universitaria</a:t>
          </a:r>
          <a:endParaRPr lang="es-MX" sz="2400" b="1" dirty="0">
            <a:latin typeface="Century Gothic" panose="020B0502020202020204" pitchFamily="34" charset="0"/>
          </a:endParaRPr>
        </a:p>
      </dgm:t>
    </dgm:pt>
    <dgm:pt modelId="{4F042EE9-C346-49CA-90E3-7165BFD33EAF}" type="parTrans" cxnId="{126EC590-1258-4225-81F6-62EF6391141C}">
      <dgm:prSet/>
      <dgm:spPr/>
      <dgm:t>
        <a:bodyPr/>
        <a:lstStyle/>
        <a:p>
          <a:endParaRPr lang="es-MX" sz="2400">
            <a:latin typeface="Century Gothic" panose="020B0502020202020204" pitchFamily="34" charset="0"/>
          </a:endParaRPr>
        </a:p>
      </dgm:t>
    </dgm:pt>
    <dgm:pt modelId="{2E4E0896-2045-4AF9-9E9D-BF08ECC7F932}" type="sibTrans" cxnId="{126EC590-1258-4225-81F6-62EF6391141C}">
      <dgm:prSet/>
      <dgm:spPr/>
      <dgm:t>
        <a:bodyPr/>
        <a:lstStyle/>
        <a:p>
          <a:endParaRPr lang="es-MX" sz="2400">
            <a:latin typeface="Century Gothic" panose="020B0502020202020204" pitchFamily="34" charset="0"/>
          </a:endParaRPr>
        </a:p>
      </dgm:t>
    </dgm:pt>
    <dgm:pt modelId="{508AEE39-ED40-485A-BA9E-EE7DF1FB1990}">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Falta de atención por ausencia del personal profesional o de los insumos o implementos necesarios para la prestación del servicio.</a:t>
          </a:r>
          <a:endParaRPr lang="es-MX" sz="2400" dirty="0">
            <a:solidFill>
              <a:srgbClr val="081F50"/>
            </a:solidFill>
            <a:latin typeface="Century Gothic" panose="020B0502020202020204" pitchFamily="34" charset="0"/>
          </a:endParaRPr>
        </a:p>
      </dgm:t>
    </dgm:pt>
    <dgm:pt modelId="{BB5A3CF1-F4BE-4C97-9514-17F7C7865083}" type="parTrans" cxnId="{8044C9E5-2CD2-4E5B-9290-524562D64AEB}">
      <dgm:prSet/>
      <dgm:spPr/>
      <dgm:t>
        <a:bodyPr/>
        <a:lstStyle/>
        <a:p>
          <a:endParaRPr lang="es-MX" sz="2400">
            <a:latin typeface="Century Gothic" panose="020B0502020202020204" pitchFamily="34" charset="0"/>
          </a:endParaRPr>
        </a:p>
      </dgm:t>
    </dgm:pt>
    <dgm:pt modelId="{7411D6D1-5F64-4563-B4B6-A0884ED09857}" type="sibTrans" cxnId="{8044C9E5-2CD2-4E5B-9290-524562D64AEB}">
      <dgm:prSet/>
      <dgm:spPr/>
      <dgm:t>
        <a:bodyPr/>
        <a:lstStyle/>
        <a:p>
          <a:endParaRPr lang="es-MX" sz="2400">
            <a:latin typeface="Century Gothic" panose="020B0502020202020204" pitchFamily="34" charset="0"/>
          </a:endParaRPr>
        </a:p>
      </dgm:t>
    </dgm:pt>
    <dgm:pt modelId="{46C7C8C7-4259-4B3C-A99C-763D633CA216}">
      <dgm:prSet phldrT="[Texto]" custT="1"/>
      <dgm:spPr>
        <a:solidFill>
          <a:srgbClr val="0070C0"/>
        </a:solidFill>
        <a:ln>
          <a:noFill/>
        </a:ln>
      </dgm:spPr>
      <dgm:t>
        <a:bodyPr/>
        <a:lstStyle/>
        <a:p>
          <a:r>
            <a:rPr lang="es-CO" sz="2400" b="1" dirty="0">
              <a:latin typeface="Century Gothic" panose="020B0502020202020204" pitchFamily="34" charset="0"/>
            </a:rPr>
            <a:t>Prestación de servicio y entrega de almuerzos subsidiados</a:t>
          </a:r>
          <a:endParaRPr lang="es-MX" sz="2400" b="1" dirty="0">
            <a:latin typeface="Century Gothic" panose="020B0502020202020204" pitchFamily="34" charset="0"/>
          </a:endParaRPr>
        </a:p>
      </dgm:t>
    </dgm:pt>
    <dgm:pt modelId="{42708ED3-6503-464F-8813-7FE2EEC8EB58}" type="parTrans" cxnId="{B4DE3AD9-462C-4079-AA3F-C3D0F22D5AD1}">
      <dgm:prSet/>
      <dgm:spPr/>
      <dgm:t>
        <a:bodyPr/>
        <a:lstStyle/>
        <a:p>
          <a:endParaRPr lang="es-MX" sz="2400">
            <a:latin typeface="Century Gothic" panose="020B0502020202020204" pitchFamily="34" charset="0"/>
          </a:endParaRPr>
        </a:p>
      </dgm:t>
    </dgm:pt>
    <dgm:pt modelId="{D7659E81-D174-431A-8B74-0FEAD39F624E}" type="sibTrans" cxnId="{B4DE3AD9-462C-4079-AA3F-C3D0F22D5AD1}">
      <dgm:prSet/>
      <dgm:spPr/>
      <dgm:t>
        <a:bodyPr/>
        <a:lstStyle/>
        <a:p>
          <a:endParaRPr lang="es-MX" sz="2400">
            <a:latin typeface="Century Gothic" panose="020B0502020202020204" pitchFamily="34" charset="0"/>
          </a:endParaRPr>
        </a:p>
      </dgm:t>
    </dgm:pt>
    <dgm:pt modelId="{1B6D33CC-4FAA-4E9E-8A81-40FE8035E039}">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Entrega de los alimentos en malas condiciones higiénicas.</a:t>
          </a:r>
          <a:endParaRPr lang="es-MX" sz="2400" dirty="0">
            <a:solidFill>
              <a:srgbClr val="081F50"/>
            </a:solidFill>
            <a:latin typeface="Century Gothic" panose="020B0502020202020204" pitchFamily="34" charset="0"/>
          </a:endParaRPr>
        </a:p>
      </dgm:t>
    </dgm:pt>
    <dgm:pt modelId="{73C0ED93-72F0-43FB-9E2E-A3764DC6B452}" type="parTrans" cxnId="{E928DD22-8970-4D71-BE01-98F247D617C9}">
      <dgm:prSet/>
      <dgm:spPr/>
      <dgm:t>
        <a:bodyPr/>
        <a:lstStyle/>
        <a:p>
          <a:endParaRPr lang="es-MX" sz="2400">
            <a:latin typeface="Century Gothic" panose="020B0502020202020204" pitchFamily="34" charset="0"/>
          </a:endParaRPr>
        </a:p>
      </dgm:t>
    </dgm:pt>
    <dgm:pt modelId="{1D8E07CD-A5A6-4E4F-BB08-9C564F35F39C}" type="sibTrans" cxnId="{E928DD22-8970-4D71-BE01-98F247D617C9}">
      <dgm:prSet/>
      <dgm:spPr/>
      <dgm:t>
        <a:bodyPr/>
        <a:lstStyle/>
        <a:p>
          <a:endParaRPr lang="es-MX" sz="2400">
            <a:latin typeface="Century Gothic" panose="020B0502020202020204" pitchFamily="34" charset="0"/>
          </a:endParaRPr>
        </a:p>
      </dgm:t>
    </dgm:pt>
    <dgm:pt modelId="{1C93F57F-8351-4C2A-BF66-2596D005DFB3}">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No responder las solicitudes de préstamos.</a:t>
          </a:r>
          <a:endParaRPr lang="es-MX" sz="2400" dirty="0">
            <a:solidFill>
              <a:srgbClr val="081F50"/>
            </a:solidFill>
            <a:latin typeface="Century Gothic" panose="020B0502020202020204" pitchFamily="34" charset="0"/>
          </a:endParaRPr>
        </a:p>
      </dgm:t>
    </dgm:pt>
    <dgm:pt modelId="{335B6491-7FD4-486C-9130-5A28AC9DCAEA}" type="parTrans" cxnId="{9CDE8511-5861-46FB-8F1F-E960108F663C}">
      <dgm:prSet/>
      <dgm:spPr/>
      <dgm:t>
        <a:bodyPr/>
        <a:lstStyle/>
        <a:p>
          <a:endParaRPr lang="es-MX" sz="2400">
            <a:latin typeface="Century Gothic" panose="020B0502020202020204" pitchFamily="34" charset="0"/>
          </a:endParaRPr>
        </a:p>
      </dgm:t>
    </dgm:pt>
    <dgm:pt modelId="{0C2313B9-C43A-4BD6-A3F2-D2B4F80B16C5}" type="sibTrans" cxnId="{9CDE8511-5861-46FB-8F1F-E960108F663C}">
      <dgm:prSet/>
      <dgm:spPr/>
      <dgm:t>
        <a:bodyPr/>
        <a:lstStyle/>
        <a:p>
          <a:endParaRPr lang="es-MX" sz="2400">
            <a:latin typeface="Century Gothic" panose="020B0502020202020204" pitchFamily="34" charset="0"/>
          </a:endParaRPr>
        </a:p>
      </dgm:t>
    </dgm:pt>
    <dgm:pt modelId="{B5D54184-0782-478F-9757-C51A8FF40359}">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E12EC929-5B36-4CF3-A53B-CD004C94217E}" type="parTrans" cxnId="{8797BE8A-EAEB-461C-85C6-60139F74B75E}">
      <dgm:prSet/>
      <dgm:spPr/>
      <dgm:t>
        <a:bodyPr/>
        <a:lstStyle/>
        <a:p>
          <a:endParaRPr lang="es-MX" sz="2400">
            <a:latin typeface="Century Gothic" panose="020B0502020202020204" pitchFamily="34" charset="0"/>
          </a:endParaRPr>
        </a:p>
      </dgm:t>
    </dgm:pt>
    <dgm:pt modelId="{D25F1726-350D-477A-BA86-6B0401868021}" type="sibTrans" cxnId="{8797BE8A-EAEB-461C-85C6-60139F74B75E}">
      <dgm:prSet/>
      <dgm:spPr/>
      <dgm:t>
        <a:bodyPr/>
        <a:lstStyle/>
        <a:p>
          <a:endParaRPr lang="es-MX" sz="2400">
            <a:latin typeface="Century Gothic" panose="020B0502020202020204" pitchFamily="34" charset="0"/>
          </a:endParaRPr>
        </a:p>
      </dgm:t>
    </dgm:pt>
    <dgm:pt modelId="{ACE1CA80-09B2-46AA-BCF7-11899904A0E2}">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0A68DB1C-448C-49E8-9EE2-CAE15DB282B4}" type="parTrans" cxnId="{082353F4-EF42-4658-9345-34976D653256}">
      <dgm:prSet/>
      <dgm:spPr/>
      <dgm:t>
        <a:bodyPr/>
        <a:lstStyle/>
        <a:p>
          <a:endParaRPr lang="es-MX" sz="2400">
            <a:latin typeface="Century Gothic" panose="020B0502020202020204" pitchFamily="34" charset="0"/>
          </a:endParaRPr>
        </a:p>
      </dgm:t>
    </dgm:pt>
    <dgm:pt modelId="{387578D6-BA59-4BB0-A2C0-B2532E53F906}" type="sibTrans" cxnId="{082353F4-EF42-4658-9345-34976D653256}">
      <dgm:prSet/>
      <dgm:spPr/>
      <dgm:t>
        <a:bodyPr/>
        <a:lstStyle/>
        <a:p>
          <a:endParaRPr lang="es-MX" sz="2400">
            <a:latin typeface="Century Gothic" panose="020B0502020202020204" pitchFamily="34" charset="0"/>
          </a:endParaRPr>
        </a:p>
      </dgm:t>
    </dgm:pt>
    <dgm:pt modelId="{483079A7-C003-4391-99AD-B8A86B4034C7}">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Atención inadecuada del servicio de salud por parte del Operador Contratado.</a:t>
          </a:r>
          <a:endParaRPr lang="es-MX" sz="2400" dirty="0">
            <a:solidFill>
              <a:srgbClr val="081F50"/>
            </a:solidFill>
            <a:latin typeface="Century Gothic" panose="020B0502020202020204" pitchFamily="34" charset="0"/>
          </a:endParaRPr>
        </a:p>
      </dgm:t>
    </dgm:pt>
    <dgm:pt modelId="{F43E16B1-78A7-43AC-A79A-6969BA2E707B}" type="parTrans" cxnId="{76BDF83D-6659-44E7-B232-AA641015F158}">
      <dgm:prSet/>
      <dgm:spPr/>
      <dgm:t>
        <a:bodyPr/>
        <a:lstStyle/>
        <a:p>
          <a:endParaRPr lang="es-MX" sz="2400">
            <a:latin typeface="Century Gothic" panose="020B0502020202020204" pitchFamily="34" charset="0"/>
          </a:endParaRPr>
        </a:p>
      </dgm:t>
    </dgm:pt>
    <dgm:pt modelId="{BF2E7A46-89CC-4BFB-B825-56E6134306A2}" type="sibTrans" cxnId="{76BDF83D-6659-44E7-B232-AA641015F158}">
      <dgm:prSet/>
      <dgm:spPr/>
      <dgm:t>
        <a:bodyPr/>
        <a:lstStyle/>
        <a:p>
          <a:endParaRPr lang="es-MX" sz="2400">
            <a:latin typeface="Century Gothic" panose="020B0502020202020204" pitchFamily="34" charset="0"/>
          </a:endParaRPr>
        </a:p>
      </dgm:t>
    </dgm:pt>
    <dgm:pt modelId="{ED5B8FE2-F370-4192-951D-77FCD38E12B2}">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5FEAC8A2-B06A-482E-875F-F92027E991D7}" type="parTrans" cxnId="{2E02235F-1F7F-434D-B8F1-53C8AAA24E2F}">
      <dgm:prSet/>
      <dgm:spPr/>
      <dgm:t>
        <a:bodyPr/>
        <a:lstStyle/>
        <a:p>
          <a:endParaRPr lang="es-MX" sz="2400">
            <a:latin typeface="Century Gothic" panose="020B0502020202020204" pitchFamily="34" charset="0"/>
          </a:endParaRPr>
        </a:p>
      </dgm:t>
    </dgm:pt>
    <dgm:pt modelId="{5155A65A-D58C-4632-A3ED-9F3E686EAF61}" type="sibTrans" cxnId="{2E02235F-1F7F-434D-B8F1-53C8AAA24E2F}">
      <dgm:prSet/>
      <dgm:spPr/>
      <dgm:t>
        <a:bodyPr/>
        <a:lstStyle/>
        <a:p>
          <a:endParaRPr lang="es-MX" sz="2400">
            <a:latin typeface="Century Gothic" panose="020B0502020202020204" pitchFamily="34" charset="0"/>
          </a:endParaRPr>
        </a:p>
      </dgm:t>
    </dgm:pt>
    <dgm:pt modelId="{F274E120-702D-4D34-B9A1-C67772FB45E0}">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Lugar y utensilios sucios o en mal estado.</a:t>
          </a:r>
          <a:endParaRPr lang="es-MX" sz="2400" dirty="0">
            <a:solidFill>
              <a:srgbClr val="081F50"/>
            </a:solidFill>
            <a:latin typeface="Century Gothic" panose="020B0502020202020204" pitchFamily="34" charset="0"/>
          </a:endParaRPr>
        </a:p>
      </dgm:t>
    </dgm:pt>
    <dgm:pt modelId="{58C3C0EF-B24B-4694-9B22-560706C7FCF6}" type="parTrans" cxnId="{C0A4C336-4C58-42C8-BB08-79E26143FF8C}">
      <dgm:prSet/>
      <dgm:spPr/>
      <dgm:t>
        <a:bodyPr/>
        <a:lstStyle/>
        <a:p>
          <a:endParaRPr lang="es-MX" sz="2400">
            <a:latin typeface="Century Gothic" panose="020B0502020202020204" pitchFamily="34" charset="0"/>
          </a:endParaRPr>
        </a:p>
      </dgm:t>
    </dgm:pt>
    <dgm:pt modelId="{A437C9AD-9A26-41B6-B73D-90585047C625}" type="sibTrans" cxnId="{C0A4C336-4C58-42C8-BB08-79E26143FF8C}">
      <dgm:prSet/>
      <dgm:spPr/>
      <dgm:t>
        <a:bodyPr/>
        <a:lstStyle/>
        <a:p>
          <a:endParaRPr lang="es-MX" sz="2400">
            <a:latin typeface="Century Gothic" panose="020B0502020202020204" pitchFamily="34" charset="0"/>
          </a:endParaRPr>
        </a:p>
      </dgm:t>
    </dgm:pt>
    <dgm:pt modelId="{061A64F7-3924-4379-8B53-22A9DD25B3AC}">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Atención inadecuada por parte del personal que presta el servicio.</a:t>
          </a:r>
          <a:endParaRPr lang="es-MX" sz="2400" dirty="0">
            <a:solidFill>
              <a:srgbClr val="081F50"/>
            </a:solidFill>
            <a:latin typeface="Century Gothic" panose="020B0502020202020204" pitchFamily="34" charset="0"/>
          </a:endParaRPr>
        </a:p>
      </dgm:t>
    </dgm:pt>
    <dgm:pt modelId="{189786E2-3DC1-4504-AFE8-3F582F18FF88}" type="parTrans" cxnId="{01EB96B4-7602-46B0-9A53-06E338541163}">
      <dgm:prSet/>
      <dgm:spPr/>
      <dgm:t>
        <a:bodyPr/>
        <a:lstStyle/>
        <a:p>
          <a:endParaRPr lang="es-MX" sz="2400">
            <a:latin typeface="Century Gothic" panose="020B0502020202020204" pitchFamily="34" charset="0"/>
          </a:endParaRPr>
        </a:p>
      </dgm:t>
    </dgm:pt>
    <dgm:pt modelId="{EB7B17A8-C416-48E4-8092-BD1B29F8E7AC}" type="sibTrans" cxnId="{01EB96B4-7602-46B0-9A53-06E338541163}">
      <dgm:prSet/>
      <dgm:spPr/>
      <dgm:t>
        <a:bodyPr/>
        <a:lstStyle/>
        <a:p>
          <a:endParaRPr lang="es-MX" sz="2400">
            <a:latin typeface="Century Gothic" panose="020B0502020202020204" pitchFamily="34" charset="0"/>
          </a:endParaRPr>
        </a:p>
      </dgm:t>
    </dgm:pt>
    <dgm:pt modelId="{2C48D60F-CD52-418C-9506-64156F6A90E6}">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3141DB23-86D8-4A54-A6B1-165C342B9477}" type="parTrans" cxnId="{6FAAE853-4705-4D29-BD0D-BE2159EE56DD}">
      <dgm:prSet/>
      <dgm:spPr/>
      <dgm:t>
        <a:bodyPr/>
        <a:lstStyle/>
        <a:p>
          <a:endParaRPr lang="es-MX" sz="2400">
            <a:latin typeface="Century Gothic" panose="020B0502020202020204" pitchFamily="34" charset="0"/>
          </a:endParaRPr>
        </a:p>
      </dgm:t>
    </dgm:pt>
    <dgm:pt modelId="{B873647F-4E03-4CE4-92A4-CE0494F7456C}" type="sibTrans" cxnId="{6FAAE853-4705-4D29-BD0D-BE2159EE56DD}">
      <dgm:prSet/>
      <dgm:spPr/>
      <dgm:t>
        <a:bodyPr/>
        <a:lstStyle/>
        <a:p>
          <a:endParaRPr lang="es-MX" sz="2400">
            <a:latin typeface="Century Gothic" panose="020B0502020202020204" pitchFamily="34" charset="0"/>
          </a:endParaRPr>
        </a:p>
      </dgm:t>
    </dgm:pt>
    <dgm:pt modelId="{AC16312D-A4DB-4B49-AC54-F8C41ADF7A39}">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0D18E596-3407-4643-AAD4-071E036FB5C4}" type="parTrans" cxnId="{C2E84DA1-8357-47BC-80E8-74D02174BAF4}">
      <dgm:prSet/>
      <dgm:spPr/>
      <dgm:t>
        <a:bodyPr/>
        <a:lstStyle/>
        <a:p>
          <a:endParaRPr lang="es-MX" sz="2400">
            <a:latin typeface="Century Gothic" panose="020B0502020202020204" pitchFamily="34" charset="0"/>
          </a:endParaRPr>
        </a:p>
      </dgm:t>
    </dgm:pt>
    <dgm:pt modelId="{6DA4F5A4-A8E0-4C19-9BD3-71C948BE4864}" type="sibTrans" cxnId="{C2E84DA1-8357-47BC-80E8-74D02174BAF4}">
      <dgm:prSet/>
      <dgm:spPr/>
      <dgm:t>
        <a:bodyPr/>
        <a:lstStyle/>
        <a:p>
          <a:endParaRPr lang="es-MX" sz="2400">
            <a:latin typeface="Century Gothic" panose="020B0502020202020204" pitchFamily="34" charset="0"/>
          </a:endParaRPr>
        </a:p>
      </dgm:t>
    </dgm:pt>
    <dgm:pt modelId="{E5056B59-9851-49DD-9ADB-A5A1D68C11A1}" type="pres">
      <dgm:prSet presAssocID="{C03CBC7E-1C03-41BA-BBFD-66A64A199DF8}" presName="Name0" presStyleCnt="0">
        <dgm:presLayoutVars>
          <dgm:dir/>
          <dgm:animLvl val="lvl"/>
          <dgm:resizeHandles val="exact"/>
        </dgm:presLayoutVars>
      </dgm:prSet>
      <dgm:spPr/>
    </dgm:pt>
    <dgm:pt modelId="{46C062A7-9EDE-4F63-A036-1DF006458F0B}" type="pres">
      <dgm:prSet presAssocID="{2D7B57D0-BB06-4D3E-BF04-0E0F77D5C790}" presName="composite" presStyleCnt="0"/>
      <dgm:spPr/>
    </dgm:pt>
    <dgm:pt modelId="{95B2042F-6E64-4236-90EA-068566BB8E1C}" type="pres">
      <dgm:prSet presAssocID="{2D7B57D0-BB06-4D3E-BF04-0E0F77D5C790}" presName="parTx" presStyleLbl="alignNode1" presStyleIdx="0" presStyleCnt="3" custLinFactNeighborY="-872">
        <dgm:presLayoutVars>
          <dgm:chMax val="0"/>
          <dgm:chPref val="0"/>
          <dgm:bulletEnabled val="1"/>
        </dgm:presLayoutVars>
      </dgm:prSet>
      <dgm:spPr/>
    </dgm:pt>
    <dgm:pt modelId="{00F886F9-C83E-44F4-B29C-838F76EA8E57}" type="pres">
      <dgm:prSet presAssocID="{2D7B57D0-BB06-4D3E-BF04-0E0F77D5C790}" presName="desTx" presStyleLbl="alignAccFollowNode1" presStyleIdx="0" presStyleCnt="3">
        <dgm:presLayoutVars>
          <dgm:bulletEnabled val="1"/>
        </dgm:presLayoutVars>
      </dgm:prSet>
      <dgm:spPr/>
    </dgm:pt>
    <dgm:pt modelId="{F72033F3-B042-4141-9B16-EB631E8726D2}" type="pres">
      <dgm:prSet presAssocID="{D745DB00-BBBA-45BE-9E2E-D85A141E910A}" presName="space" presStyleCnt="0"/>
      <dgm:spPr/>
    </dgm:pt>
    <dgm:pt modelId="{A0A9539A-D99A-4981-85E5-46742B163BF8}" type="pres">
      <dgm:prSet presAssocID="{B2468B04-F7DA-40DA-9CF9-E1AC35BEB4A7}" presName="composite" presStyleCnt="0"/>
      <dgm:spPr/>
    </dgm:pt>
    <dgm:pt modelId="{3C51CC39-D228-4578-8DA1-BB2083AF98E3}" type="pres">
      <dgm:prSet presAssocID="{B2468B04-F7DA-40DA-9CF9-E1AC35BEB4A7}" presName="parTx" presStyleLbl="alignNode1" presStyleIdx="1" presStyleCnt="3" custLinFactNeighborY="-872">
        <dgm:presLayoutVars>
          <dgm:chMax val="0"/>
          <dgm:chPref val="0"/>
          <dgm:bulletEnabled val="1"/>
        </dgm:presLayoutVars>
      </dgm:prSet>
      <dgm:spPr/>
    </dgm:pt>
    <dgm:pt modelId="{E7686E36-7C6E-451C-B57A-9A73FA06B9C9}" type="pres">
      <dgm:prSet presAssocID="{B2468B04-F7DA-40DA-9CF9-E1AC35BEB4A7}" presName="desTx" presStyleLbl="alignAccFollowNode1" presStyleIdx="1" presStyleCnt="3">
        <dgm:presLayoutVars>
          <dgm:bulletEnabled val="1"/>
        </dgm:presLayoutVars>
      </dgm:prSet>
      <dgm:spPr/>
    </dgm:pt>
    <dgm:pt modelId="{1274A03D-F0DF-4FB9-829A-871860484600}" type="pres">
      <dgm:prSet presAssocID="{2E4E0896-2045-4AF9-9E9D-BF08ECC7F932}" presName="space" presStyleCnt="0"/>
      <dgm:spPr/>
    </dgm:pt>
    <dgm:pt modelId="{A419C2D7-BD42-46C1-98EC-F670962466F7}" type="pres">
      <dgm:prSet presAssocID="{46C7C8C7-4259-4B3C-A99C-763D633CA216}" presName="composite" presStyleCnt="0"/>
      <dgm:spPr/>
    </dgm:pt>
    <dgm:pt modelId="{C09D85D6-7D55-4570-AD4C-36375D2DDB03}" type="pres">
      <dgm:prSet presAssocID="{46C7C8C7-4259-4B3C-A99C-763D633CA216}" presName="parTx" presStyleLbl="alignNode1" presStyleIdx="2" presStyleCnt="3" custLinFactX="8784" custLinFactNeighborX="100000" custLinFactNeighborY="-1357">
        <dgm:presLayoutVars>
          <dgm:chMax val="0"/>
          <dgm:chPref val="0"/>
          <dgm:bulletEnabled val="1"/>
        </dgm:presLayoutVars>
      </dgm:prSet>
      <dgm:spPr/>
    </dgm:pt>
    <dgm:pt modelId="{44AF37A5-423B-4EF8-A85A-AAA2349DB81E}" type="pres">
      <dgm:prSet presAssocID="{46C7C8C7-4259-4B3C-A99C-763D633CA216}" presName="desTx" presStyleLbl="alignAccFollowNode1" presStyleIdx="2" presStyleCnt="3" custLinFactNeighborY="-208">
        <dgm:presLayoutVars>
          <dgm:bulletEnabled val="1"/>
        </dgm:presLayoutVars>
      </dgm:prSet>
      <dgm:spPr/>
    </dgm:pt>
  </dgm:ptLst>
  <dgm:cxnLst>
    <dgm:cxn modelId="{F3A39901-D194-42A7-9142-533BD35A1BDC}" type="presOf" srcId="{508AEE39-ED40-485A-BA9E-EE7DF1FB1990}" destId="{E7686E36-7C6E-451C-B57A-9A73FA06B9C9}" srcOrd="0" destOrd="0" presId="urn:microsoft.com/office/officeart/2005/8/layout/hList1"/>
    <dgm:cxn modelId="{4383F70D-DEF2-426F-BEC3-488993B60748}" srcId="{C03CBC7E-1C03-41BA-BBFD-66A64A199DF8}" destId="{2D7B57D0-BB06-4D3E-BF04-0E0F77D5C790}" srcOrd="0" destOrd="0" parTransId="{1C22ED18-6D60-4D28-8CBB-85F835856FA6}" sibTransId="{D745DB00-BBBA-45BE-9E2E-D85A141E910A}"/>
    <dgm:cxn modelId="{9CDE8511-5861-46FB-8F1F-E960108F663C}" srcId="{2D7B57D0-BB06-4D3E-BF04-0E0F77D5C790}" destId="{1C93F57F-8351-4C2A-BF66-2596D005DFB3}" srcOrd="4" destOrd="0" parTransId="{335B6491-7FD4-486C-9130-5A28AC9DCAEA}" sibTransId="{0C2313B9-C43A-4BD6-A3F2-D2B4F80B16C5}"/>
    <dgm:cxn modelId="{37FD111A-60CC-4749-BEFB-227F1E6090B4}" srcId="{2D7B57D0-BB06-4D3E-BF04-0E0F77D5C790}" destId="{B75942B7-DB3D-4AFD-860A-0DB9E9C37CAA}" srcOrd="0" destOrd="0" parTransId="{C7361258-567F-41C9-8A1E-EA9EBC399DD4}" sibTransId="{7B997509-F0A1-408C-8B0E-618C080D9EE8}"/>
    <dgm:cxn modelId="{0DBD3820-683C-4996-AAEA-820C87C35405}" type="presOf" srcId="{E2DBAD8E-D808-48C7-9E1F-92C5E1A6782E}" destId="{00F886F9-C83E-44F4-B29C-838F76EA8E57}" srcOrd="0" destOrd="2" presId="urn:microsoft.com/office/officeart/2005/8/layout/hList1"/>
    <dgm:cxn modelId="{E928DD22-8970-4D71-BE01-98F247D617C9}" srcId="{46C7C8C7-4259-4B3C-A99C-763D633CA216}" destId="{1B6D33CC-4FAA-4E9E-8A81-40FE8035E039}" srcOrd="0" destOrd="0" parTransId="{73C0ED93-72F0-43FB-9E2E-A3764DC6B452}" sibTransId="{1D8E07CD-A5A6-4E4F-BB08-9C564F35F39C}"/>
    <dgm:cxn modelId="{2C941824-8CE9-4061-AC58-517361AABB57}" type="presOf" srcId="{F274E120-702D-4D34-B9A1-C67772FB45E0}" destId="{44AF37A5-423B-4EF8-A85A-AAA2349DB81E}" srcOrd="0" destOrd="2" presId="urn:microsoft.com/office/officeart/2005/8/layout/hList1"/>
    <dgm:cxn modelId="{8C713B2C-CA13-4862-867B-07118EF3F410}" srcId="{2D7B57D0-BB06-4D3E-BF04-0E0F77D5C790}" destId="{E2DBAD8E-D808-48C7-9E1F-92C5E1A6782E}" srcOrd="2" destOrd="0" parTransId="{DA04DA2E-EEE8-4DD5-8A45-424B30D675D4}" sibTransId="{593D3FB7-28E8-4193-BBC0-61917AC02F3D}"/>
    <dgm:cxn modelId="{C0A4C336-4C58-42C8-BB08-79E26143FF8C}" srcId="{46C7C8C7-4259-4B3C-A99C-763D633CA216}" destId="{F274E120-702D-4D34-B9A1-C67772FB45E0}" srcOrd="2" destOrd="0" parTransId="{58C3C0EF-B24B-4694-9B22-560706C7FCF6}" sibTransId="{A437C9AD-9A26-41B6-B73D-90585047C625}"/>
    <dgm:cxn modelId="{1465D13C-CF0B-45C1-A5DA-98C87E6D987C}" type="presOf" srcId="{C03CBC7E-1C03-41BA-BBFD-66A64A199DF8}" destId="{E5056B59-9851-49DD-9ADB-A5A1D68C11A1}" srcOrd="0" destOrd="0" presId="urn:microsoft.com/office/officeart/2005/8/layout/hList1"/>
    <dgm:cxn modelId="{76BDF83D-6659-44E7-B232-AA641015F158}" srcId="{B2468B04-F7DA-40DA-9CF9-E1AC35BEB4A7}" destId="{483079A7-C003-4391-99AD-B8A86B4034C7}" srcOrd="2" destOrd="0" parTransId="{F43E16B1-78A7-43AC-A79A-6969BA2E707B}" sibTransId="{BF2E7A46-89CC-4BFB-B825-56E6134306A2}"/>
    <dgm:cxn modelId="{2E02235F-1F7F-434D-B8F1-53C8AAA24E2F}" srcId="{B2468B04-F7DA-40DA-9CF9-E1AC35BEB4A7}" destId="{ED5B8FE2-F370-4192-951D-77FCD38E12B2}" srcOrd="1" destOrd="0" parTransId="{5FEAC8A2-B06A-482E-875F-F92027E991D7}" sibTransId="{5155A65A-D58C-4632-A3ED-9F3E686EAF61}"/>
    <dgm:cxn modelId="{6FB4955F-FD68-4835-9878-4A9B15B162FF}" type="presOf" srcId="{B2468B04-F7DA-40DA-9CF9-E1AC35BEB4A7}" destId="{3C51CC39-D228-4578-8DA1-BB2083AF98E3}" srcOrd="0" destOrd="0" presId="urn:microsoft.com/office/officeart/2005/8/layout/hList1"/>
    <dgm:cxn modelId="{4A633241-135A-4B53-A86C-84CA3678F588}" type="presOf" srcId="{ED5B8FE2-F370-4192-951D-77FCD38E12B2}" destId="{E7686E36-7C6E-451C-B57A-9A73FA06B9C9}" srcOrd="0" destOrd="1" presId="urn:microsoft.com/office/officeart/2005/8/layout/hList1"/>
    <dgm:cxn modelId="{4F6F4462-C96B-447B-B941-FABB37818BC4}" type="presOf" srcId="{AC16312D-A4DB-4B49-AC54-F8C41ADF7A39}" destId="{44AF37A5-423B-4EF8-A85A-AAA2349DB81E}" srcOrd="0" destOrd="3" presId="urn:microsoft.com/office/officeart/2005/8/layout/hList1"/>
    <dgm:cxn modelId="{45439342-B3E0-40CE-9AEB-C64491B105DF}" type="presOf" srcId="{483079A7-C003-4391-99AD-B8A86B4034C7}" destId="{E7686E36-7C6E-451C-B57A-9A73FA06B9C9}" srcOrd="0" destOrd="2" presId="urn:microsoft.com/office/officeart/2005/8/layout/hList1"/>
    <dgm:cxn modelId="{6FAAE853-4705-4D29-BD0D-BE2159EE56DD}" srcId="{46C7C8C7-4259-4B3C-A99C-763D633CA216}" destId="{2C48D60F-CD52-418C-9506-64156F6A90E6}" srcOrd="1" destOrd="0" parTransId="{3141DB23-86D8-4A54-A6B1-165C342B9477}" sibTransId="{B873647F-4E03-4CE4-92A4-CE0494F7456C}"/>
    <dgm:cxn modelId="{48A0A455-6D94-4662-B33C-CAEBDE67DB87}" type="presOf" srcId="{B75942B7-DB3D-4AFD-860A-0DB9E9C37CAA}" destId="{00F886F9-C83E-44F4-B29C-838F76EA8E57}" srcOrd="0" destOrd="0" presId="urn:microsoft.com/office/officeart/2005/8/layout/hList1"/>
    <dgm:cxn modelId="{91706A78-1D94-4359-84EF-E449532D8336}" type="presOf" srcId="{2C48D60F-CD52-418C-9506-64156F6A90E6}" destId="{44AF37A5-423B-4EF8-A85A-AAA2349DB81E}" srcOrd="0" destOrd="1" presId="urn:microsoft.com/office/officeart/2005/8/layout/hList1"/>
    <dgm:cxn modelId="{1C89BC78-45D5-4900-959F-103BD528201A}" type="presOf" srcId="{46C7C8C7-4259-4B3C-A99C-763D633CA216}" destId="{C09D85D6-7D55-4570-AD4C-36375D2DDB03}" srcOrd="0" destOrd="0" presId="urn:microsoft.com/office/officeart/2005/8/layout/hList1"/>
    <dgm:cxn modelId="{E2133384-9370-4EB0-80B6-9B81764EFB36}" type="presOf" srcId="{061A64F7-3924-4379-8B53-22A9DD25B3AC}" destId="{44AF37A5-423B-4EF8-A85A-AAA2349DB81E}" srcOrd="0" destOrd="4" presId="urn:microsoft.com/office/officeart/2005/8/layout/hList1"/>
    <dgm:cxn modelId="{8797BE8A-EAEB-461C-85C6-60139F74B75E}" srcId="{2D7B57D0-BB06-4D3E-BF04-0E0F77D5C790}" destId="{B5D54184-0782-478F-9757-C51A8FF40359}" srcOrd="1" destOrd="0" parTransId="{E12EC929-5B36-4CF3-A53B-CD004C94217E}" sibTransId="{D25F1726-350D-477A-BA86-6B0401868021}"/>
    <dgm:cxn modelId="{126EC590-1258-4225-81F6-62EF6391141C}" srcId="{C03CBC7E-1C03-41BA-BBFD-66A64A199DF8}" destId="{B2468B04-F7DA-40DA-9CF9-E1AC35BEB4A7}" srcOrd="1" destOrd="0" parTransId="{4F042EE9-C346-49CA-90E3-7165BFD33EAF}" sibTransId="{2E4E0896-2045-4AF9-9E9D-BF08ECC7F932}"/>
    <dgm:cxn modelId="{4640B092-AF76-4F11-A1F6-99AF88FDF0EA}" type="presOf" srcId="{ACE1CA80-09B2-46AA-BCF7-11899904A0E2}" destId="{00F886F9-C83E-44F4-B29C-838F76EA8E57}" srcOrd="0" destOrd="3" presId="urn:microsoft.com/office/officeart/2005/8/layout/hList1"/>
    <dgm:cxn modelId="{53DC779C-E916-4AB1-8AE0-A282736BC132}" type="presOf" srcId="{1C93F57F-8351-4C2A-BF66-2596D005DFB3}" destId="{00F886F9-C83E-44F4-B29C-838F76EA8E57}" srcOrd="0" destOrd="4" presId="urn:microsoft.com/office/officeart/2005/8/layout/hList1"/>
    <dgm:cxn modelId="{C2E84DA1-8357-47BC-80E8-74D02174BAF4}" srcId="{46C7C8C7-4259-4B3C-A99C-763D633CA216}" destId="{AC16312D-A4DB-4B49-AC54-F8C41ADF7A39}" srcOrd="3" destOrd="0" parTransId="{0D18E596-3407-4643-AAD4-071E036FB5C4}" sibTransId="{6DA4F5A4-A8E0-4C19-9BD3-71C948BE4864}"/>
    <dgm:cxn modelId="{01EB96B4-7602-46B0-9A53-06E338541163}" srcId="{46C7C8C7-4259-4B3C-A99C-763D633CA216}" destId="{061A64F7-3924-4379-8B53-22A9DD25B3AC}" srcOrd="4" destOrd="0" parTransId="{189786E2-3DC1-4504-AFE8-3F582F18FF88}" sibTransId="{EB7B17A8-C416-48E4-8092-BD1B29F8E7AC}"/>
    <dgm:cxn modelId="{006C58CD-4F02-4565-8C41-C94FC4A3E420}" type="presOf" srcId="{2D7B57D0-BB06-4D3E-BF04-0E0F77D5C790}" destId="{95B2042F-6E64-4236-90EA-068566BB8E1C}" srcOrd="0" destOrd="0" presId="urn:microsoft.com/office/officeart/2005/8/layout/hList1"/>
    <dgm:cxn modelId="{6A05CAD4-B9FC-4A9B-A9AC-777650D942EC}" type="presOf" srcId="{1B6D33CC-4FAA-4E9E-8A81-40FE8035E039}" destId="{44AF37A5-423B-4EF8-A85A-AAA2349DB81E}" srcOrd="0" destOrd="0" presId="urn:microsoft.com/office/officeart/2005/8/layout/hList1"/>
    <dgm:cxn modelId="{B4DE3AD9-462C-4079-AA3F-C3D0F22D5AD1}" srcId="{C03CBC7E-1C03-41BA-BBFD-66A64A199DF8}" destId="{46C7C8C7-4259-4B3C-A99C-763D633CA216}" srcOrd="2" destOrd="0" parTransId="{42708ED3-6503-464F-8813-7FE2EEC8EB58}" sibTransId="{D7659E81-D174-431A-8B74-0FEAD39F624E}"/>
    <dgm:cxn modelId="{8044C9E5-2CD2-4E5B-9290-524562D64AEB}" srcId="{B2468B04-F7DA-40DA-9CF9-E1AC35BEB4A7}" destId="{508AEE39-ED40-485A-BA9E-EE7DF1FB1990}" srcOrd="0" destOrd="0" parTransId="{BB5A3CF1-F4BE-4C97-9514-17F7C7865083}" sibTransId="{7411D6D1-5F64-4563-B4B6-A0884ED09857}"/>
    <dgm:cxn modelId="{4E68DCF2-D146-4D71-AE40-784FB0564EA0}" type="presOf" srcId="{B5D54184-0782-478F-9757-C51A8FF40359}" destId="{00F886F9-C83E-44F4-B29C-838F76EA8E57}" srcOrd="0" destOrd="1" presId="urn:microsoft.com/office/officeart/2005/8/layout/hList1"/>
    <dgm:cxn modelId="{082353F4-EF42-4658-9345-34976D653256}" srcId="{2D7B57D0-BB06-4D3E-BF04-0E0F77D5C790}" destId="{ACE1CA80-09B2-46AA-BCF7-11899904A0E2}" srcOrd="3" destOrd="0" parTransId="{0A68DB1C-448C-49E8-9EE2-CAE15DB282B4}" sibTransId="{387578D6-BA59-4BB0-A2C0-B2532E53F906}"/>
    <dgm:cxn modelId="{D9A38AF6-5F23-4BD2-B8FF-E37093C437A0}" type="presParOf" srcId="{E5056B59-9851-49DD-9ADB-A5A1D68C11A1}" destId="{46C062A7-9EDE-4F63-A036-1DF006458F0B}" srcOrd="0" destOrd="0" presId="urn:microsoft.com/office/officeart/2005/8/layout/hList1"/>
    <dgm:cxn modelId="{9BE502E0-2C72-4022-B5F2-A743D84FFBEB}" type="presParOf" srcId="{46C062A7-9EDE-4F63-A036-1DF006458F0B}" destId="{95B2042F-6E64-4236-90EA-068566BB8E1C}" srcOrd="0" destOrd="0" presId="urn:microsoft.com/office/officeart/2005/8/layout/hList1"/>
    <dgm:cxn modelId="{14EB8253-915C-41A9-9B6B-E8A8B75652F9}" type="presParOf" srcId="{46C062A7-9EDE-4F63-A036-1DF006458F0B}" destId="{00F886F9-C83E-44F4-B29C-838F76EA8E57}" srcOrd="1" destOrd="0" presId="urn:microsoft.com/office/officeart/2005/8/layout/hList1"/>
    <dgm:cxn modelId="{C582A108-97F2-4CEA-9D85-D2E886B9C0BD}" type="presParOf" srcId="{E5056B59-9851-49DD-9ADB-A5A1D68C11A1}" destId="{F72033F3-B042-4141-9B16-EB631E8726D2}" srcOrd="1" destOrd="0" presId="urn:microsoft.com/office/officeart/2005/8/layout/hList1"/>
    <dgm:cxn modelId="{B50C8384-495D-4FD8-B6CC-B2A27A96A813}" type="presParOf" srcId="{E5056B59-9851-49DD-9ADB-A5A1D68C11A1}" destId="{A0A9539A-D99A-4981-85E5-46742B163BF8}" srcOrd="2" destOrd="0" presId="urn:microsoft.com/office/officeart/2005/8/layout/hList1"/>
    <dgm:cxn modelId="{9ECEC223-A0E9-4573-8B78-14C3861F36A7}" type="presParOf" srcId="{A0A9539A-D99A-4981-85E5-46742B163BF8}" destId="{3C51CC39-D228-4578-8DA1-BB2083AF98E3}" srcOrd="0" destOrd="0" presId="urn:microsoft.com/office/officeart/2005/8/layout/hList1"/>
    <dgm:cxn modelId="{2B4A35F6-3D33-4BFE-B9FF-A31B9D1F8EFE}" type="presParOf" srcId="{A0A9539A-D99A-4981-85E5-46742B163BF8}" destId="{E7686E36-7C6E-451C-B57A-9A73FA06B9C9}" srcOrd="1" destOrd="0" presId="urn:microsoft.com/office/officeart/2005/8/layout/hList1"/>
    <dgm:cxn modelId="{D1C5CB4C-1F1D-4A6D-96C4-8964D99C57C0}" type="presParOf" srcId="{E5056B59-9851-49DD-9ADB-A5A1D68C11A1}" destId="{1274A03D-F0DF-4FB9-829A-871860484600}" srcOrd="3" destOrd="0" presId="urn:microsoft.com/office/officeart/2005/8/layout/hList1"/>
    <dgm:cxn modelId="{2AB3AFFF-0359-4F7E-8B5D-6AFE7781B503}" type="presParOf" srcId="{E5056B59-9851-49DD-9ADB-A5A1D68C11A1}" destId="{A419C2D7-BD42-46C1-98EC-F670962466F7}" srcOrd="4" destOrd="0" presId="urn:microsoft.com/office/officeart/2005/8/layout/hList1"/>
    <dgm:cxn modelId="{9881C127-4E63-496B-A0D8-C430D2284167}" type="presParOf" srcId="{A419C2D7-BD42-46C1-98EC-F670962466F7}" destId="{C09D85D6-7D55-4570-AD4C-36375D2DDB03}" srcOrd="0" destOrd="0" presId="urn:microsoft.com/office/officeart/2005/8/layout/hList1"/>
    <dgm:cxn modelId="{F6F56001-360F-4B78-954B-7270F3EBDDAF}" type="presParOf" srcId="{A419C2D7-BD42-46C1-98EC-F670962466F7}" destId="{44AF37A5-423B-4EF8-A85A-AAA2349DB81E}" srcOrd="1" destOrd="0" presId="urn:microsoft.com/office/officeart/2005/8/layout/h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3CBC7E-1C03-41BA-BBFD-66A64A199D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2D7B57D0-BB06-4D3E-BF04-0E0F77D5C790}">
      <dgm:prSet phldrT="[Texto]" custT="1"/>
      <dgm:spPr>
        <a:solidFill>
          <a:srgbClr val="002060"/>
        </a:solidFill>
        <a:ln>
          <a:noFill/>
        </a:ln>
      </dgm:spPr>
      <dgm:t>
        <a:bodyPr/>
        <a:lstStyle/>
        <a:p>
          <a:r>
            <a:rPr lang="es-CO" sz="2400" b="1" dirty="0">
              <a:latin typeface="Century Gothic" panose="020B0502020202020204" pitchFamily="34" charset="0"/>
            </a:rPr>
            <a:t>Prestación de los servicios de odontología a la Comunidad Universitaria</a:t>
          </a:r>
          <a:endParaRPr lang="es-MX" sz="2400" b="1" dirty="0">
            <a:latin typeface="Century Gothic" panose="020B0502020202020204" pitchFamily="34" charset="0"/>
          </a:endParaRPr>
        </a:p>
      </dgm:t>
    </dgm:pt>
    <dgm:pt modelId="{1C22ED18-6D60-4D28-8CBB-85F835856FA6}" type="parTrans" cxnId="{4383F70D-DEF2-426F-BEC3-488993B60748}">
      <dgm:prSet/>
      <dgm:spPr/>
      <dgm:t>
        <a:bodyPr/>
        <a:lstStyle/>
        <a:p>
          <a:endParaRPr lang="es-MX" sz="2400">
            <a:latin typeface="Century Gothic" panose="020B0502020202020204" pitchFamily="34" charset="0"/>
          </a:endParaRPr>
        </a:p>
      </dgm:t>
    </dgm:pt>
    <dgm:pt modelId="{D745DB00-BBBA-45BE-9E2E-D85A141E910A}" type="sibTrans" cxnId="{4383F70D-DEF2-426F-BEC3-488993B60748}">
      <dgm:prSet/>
      <dgm:spPr/>
      <dgm:t>
        <a:bodyPr/>
        <a:lstStyle/>
        <a:p>
          <a:endParaRPr lang="es-MX" sz="2400">
            <a:latin typeface="Century Gothic" panose="020B0502020202020204" pitchFamily="34" charset="0"/>
          </a:endParaRPr>
        </a:p>
      </dgm:t>
    </dgm:pt>
    <dgm:pt modelId="{B75942B7-DB3D-4AFD-860A-0DB9E9C37CAA}">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Falta de atención por ausencia del personal profesional o de insumos o implementos necesarios para la prestación del servicio.</a:t>
          </a:r>
          <a:endParaRPr lang="es-MX" sz="2400" dirty="0">
            <a:solidFill>
              <a:srgbClr val="081F50"/>
            </a:solidFill>
            <a:latin typeface="Century Gothic" panose="020B0502020202020204" pitchFamily="34" charset="0"/>
          </a:endParaRPr>
        </a:p>
      </dgm:t>
    </dgm:pt>
    <dgm:pt modelId="{C7361258-567F-41C9-8A1E-EA9EBC399DD4}" type="parTrans" cxnId="{37FD111A-60CC-4749-BEFB-227F1E6090B4}">
      <dgm:prSet/>
      <dgm:spPr/>
      <dgm:t>
        <a:bodyPr/>
        <a:lstStyle/>
        <a:p>
          <a:endParaRPr lang="es-MX" sz="2400">
            <a:latin typeface="Century Gothic" panose="020B0502020202020204" pitchFamily="34" charset="0"/>
          </a:endParaRPr>
        </a:p>
      </dgm:t>
    </dgm:pt>
    <dgm:pt modelId="{7B997509-F0A1-408C-8B0E-618C080D9EE8}" type="sibTrans" cxnId="{37FD111A-60CC-4749-BEFB-227F1E6090B4}">
      <dgm:prSet/>
      <dgm:spPr/>
      <dgm:t>
        <a:bodyPr/>
        <a:lstStyle/>
        <a:p>
          <a:endParaRPr lang="es-MX" sz="2400">
            <a:latin typeface="Century Gothic" panose="020B0502020202020204" pitchFamily="34" charset="0"/>
          </a:endParaRPr>
        </a:p>
      </dgm:t>
    </dgm:pt>
    <dgm:pt modelId="{B2468B04-F7DA-40DA-9CF9-E1AC35BEB4A7}">
      <dgm:prSet phldrT="[Texto]" custT="1"/>
      <dgm:spPr>
        <a:solidFill>
          <a:schemeClr val="bg1"/>
        </a:solidFill>
        <a:ln>
          <a:noFill/>
        </a:ln>
      </dgm:spPr>
      <dgm:t>
        <a:bodyPr/>
        <a:lstStyle/>
        <a:p>
          <a:r>
            <a:rPr lang="es-ES" sz="2400" b="1" dirty="0">
              <a:latin typeface="Century Gothic" panose="020B0502020202020204" pitchFamily="34" charset="0"/>
            </a:rPr>
            <a:t>Prestación de los servicios de consejería y psicológica a la comunidad universitaria</a:t>
          </a:r>
          <a:endParaRPr lang="es-MX" sz="2400" b="1" dirty="0">
            <a:latin typeface="Century Gothic" panose="020B0502020202020204" pitchFamily="34" charset="0"/>
          </a:endParaRPr>
        </a:p>
      </dgm:t>
    </dgm:pt>
    <dgm:pt modelId="{4F042EE9-C346-49CA-90E3-7165BFD33EAF}" type="parTrans" cxnId="{126EC590-1258-4225-81F6-62EF6391141C}">
      <dgm:prSet/>
      <dgm:spPr/>
      <dgm:t>
        <a:bodyPr/>
        <a:lstStyle/>
        <a:p>
          <a:endParaRPr lang="es-MX" sz="2400">
            <a:latin typeface="Century Gothic" panose="020B0502020202020204" pitchFamily="34" charset="0"/>
          </a:endParaRPr>
        </a:p>
      </dgm:t>
    </dgm:pt>
    <dgm:pt modelId="{2E4E0896-2045-4AF9-9E9D-BF08ECC7F932}" type="sibTrans" cxnId="{126EC590-1258-4225-81F6-62EF6391141C}">
      <dgm:prSet/>
      <dgm:spPr/>
      <dgm:t>
        <a:bodyPr/>
        <a:lstStyle/>
        <a:p>
          <a:endParaRPr lang="es-MX" sz="2400">
            <a:latin typeface="Century Gothic" panose="020B0502020202020204" pitchFamily="34" charset="0"/>
          </a:endParaRPr>
        </a:p>
      </dgm:t>
    </dgm:pt>
    <dgm:pt modelId="{508AEE39-ED40-485A-BA9E-EE7DF1FB1990}">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Cruce de horarios de citas.</a:t>
          </a:r>
          <a:endParaRPr lang="es-MX" sz="2400" dirty="0">
            <a:solidFill>
              <a:srgbClr val="081F50"/>
            </a:solidFill>
            <a:latin typeface="Century Gothic" panose="020B0502020202020204" pitchFamily="34" charset="0"/>
          </a:endParaRPr>
        </a:p>
      </dgm:t>
    </dgm:pt>
    <dgm:pt modelId="{BB5A3CF1-F4BE-4C97-9514-17F7C7865083}" type="parTrans" cxnId="{8044C9E5-2CD2-4E5B-9290-524562D64AEB}">
      <dgm:prSet/>
      <dgm:spPr/>
      <dgm:t>
        <a:bodyPr/>
        <a:lstStyle/>
        <a:p>
          <a:endParaRPr lang="es-MX" sz="2400">
            <a:latin typeface="Century Gothic" panose="020B0502020202020204" pitchFamily="34" charset="0"/>
          </a:endParaRPr>
        </a:p>
      </dgm:t>
    </dgm:pt>
    <dgm:pt modelId="{7411D6D1-5F64-4563-B4B6-A0884ED09857}" type="sibTrans" cxnId="{8044C9E5-2CD2-4E5B-9290-524562D64AEB}">
      <dgm:prSet/>
      <dgm:spPr/>
      <dgm:t>
        <a:bodyPr/>
        <a:lstStyle/>
        <a:p>
          <a:endParaRPr lang="es-MX" sz="2400">
            <a:latin typeface="Century Gothic" panose="020B0502020202020204" pitchFamily="34" charset="0"/>
          </a:endParaRPr>
        </a:p>
      </dgm:t>
    </dgm:pt>
    <dgm:pt modelId="{46C7C8C7-4259-4B3C-A99C-763D633CA216}">
      <dgm:prSet phldrT="[Texto]" custT="1"/>
      <dgm:spPr>
        <a:solidFill>
          <a:srgbClr val="7030A0"/>
        </a:solidFill>
        <a:ln>
          <a:noFill/>
        </a:ln>
      </dgm:spPr>
      <dgm:t>
        <a:bodyPr/>
        <a:lstStyle/>
        <a:p>
          <a:r>
            <a:rPr lang="es-CO" sz="2400" b="1" dirty="0">
              <a:latin typeface="Century Gothic" panose="020B0502020202020204" pitchFamily="34" charset="0"/>
            </a:rPr>
            <a:t>Participación en eventos culturales externos</a:t>
          </a:r>
          <a:endParaRPr lang="es-MX" sz="2400" b="1" dirty="0">
            <a:latin typeface="Century Gothic" panose="020B0502020202020204" pitchFamily="34" charset="0"/>
          </a:endParaRPr>
        </a:p>
      </dgm:t>
    </dgm:pt>
    <dgm:pt modelId="{42708ED3-6503-464F-8813-7FE2EEC8EB58}" type="parTrans" cxnId="{B4DE3AD9-462C-4079-AA3F-C3D0F22D5AD1}">
      <dgm:prSet/>
      <dgm:spPr/>
      <dgm:t>
        <a:bodyPr/>
        <a:lstStyle/>
        <a:p>
          <a:endParaRPr lang="es-MX" sz="2400">
            <a:latin typeface="Century Gothic" panose="020B0502020202020204" pitchFamily="34" charset="0"/>
          </a:endParaRPr>
        </a:p>
      </dgm:t>
    </dgm:pt>
    <dgm:pt modelId="{D7659E81-D174-431A-8B74-0FEAD39F624E}" type="sibTrans" cxnId="{B4DE3AD9-462C-4079-AA3F-C3D0F22D5AD1}">
      <dgm:prSet/>
      <dgm:spPr/>
      <dgm:t>
        <a:bodyPr/>
        <a:lstStyle/>
        <a:p>
          <a:endParaRPr lang="es-MX" sz="2400">
            <a:latin typeface="Century Gothic" panose="020B0502020202020204" pitchFamily="34" charset="0"/>
          </a:endParaRPr>
        </a:p>
      </dgm:t>
    </dgm:pt>
    <dgm:pt modelId="{1B6D33CC-4FAA-4E9E-8A81-40FE8035E039}">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Inoportuna disponibilidad de recurso económico.</a:t>
          </a:r>
          <a:endParaRPr lang="es-MX" sz="2400" dirty="0">
            <a:solidFill>
              <a:srgbClr val="081F50"/>
            </a:solidFill>
            <a:latin typeface="Century Gothic" panose="020B0502020202020204" pitchFamily="34" charset="0"/>
          </a:endParaRPr>
        </a:p>
      </dgm:t>
    </dgm:pt>
    <dgm:pt modelId="{73C0ED93-72F0-43FB-9E2E-A3764DC6B452}" type="parTrans" cxnId="{E928DD22-8970-4D71-BE01-98F247D617C9}">
      <dgm:prSet/>
      <dgm:spPr/>
      <dgm:t>
        <a:bodyPr/>
        <a:lstStyle/>
        <a:p>
          <a:endParaRPr lang="es-MX" sz="2400">
            <a:latin typeface="Century Gothic" panose="020B0502020202020204" pitchFamily="34" charset="0"/>
          </a:endParaRPr>
        </a:p>
      </dgm:t>
    </dgm:pt>
    <dgm:pt modelId="{1D8E07CD-A5A6-4E4F-BB08-9C564F35F39C}" type="sibTrans" cxnId="{E928DD22-8970-4D71-BE01-98F247D617C9}">
      <dgm:prSet/>
      <dgm:spPr/>
      <dgm:t>
        <a:bodyPr/>
        <a:lstStyle/>
        <a:p>
          <a:endParaRPr lang="es-MX" sz="2400">
            <a:latin typeface="Century Gothic" panose="020B0502020202020204" pitchFamily="34" charset="0"/>
          </a:endParaRPr>
        </a:p>
      </dgm:t>
    </dgm:pt>
    <dgm:pt modelId="{B5D54184-0782-478F-9757-C51A8FF40359}">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E12EC929-5B36-4CF3-A53B-CD004C94217E}" type="parTrans" cxnId="{8797BE8A-EAEB-461C-85C6-60139F74B75E}">
      <dgm:prSet/>
      <dgm:spPr/>
      <dgm:t>
        <a:bodyPr/>
        <a:lstStyle/>
        <a:p>
          <a:endParaRPr lang="es-MX" sz="2400">
            <a:latin typeface="Century Gothic" panose="020B0502020202020204" pitchFamily="34" charset="0"/>
          </a:endParaRPr>
        </a:p>
      </dgm:t>
    </dgm:pt>
    <dgm:pt modelId="{D25F1726-350D-477A-BA86-6B0401868021}" type="sibTrans" cxnId="{8797BE8A-EAEB-461C-85C6-60139F74B75E}">
      <dgm:prSet/>
      <dgm:spPr/>
      <dgm:t>
        <a:bodyPr/>
        <a:lstStyle/>
        <a:p>
          <a:endParaRPr lang="es-MX" sz="2400">
            <a:latin typeface="Century Gothic" panose="020B0502020202020204" pitchFamily="34" charset="0"/>
          </a:endParaRPr>
        </a:p>
      </dgm:t>
    </dgm:pt>
    <dgm:pt modelId="{ED5B8FE2-F370-4192-951D-77FCD38E12B2}">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5FEAC8A2-B06A-482E-875F-F92027E991D7}" type="parTrans" cxnId="{2E02235F-1F7F-434D-B8F1-53C8AAA24E2F}">
      <dgm:prSet/>
      <dgm:spPr/>
      <dgm:t>
        <a:bodyPr/>
        <a:lstStyle/>
        <a:p>
          <a:endParaRPr lang="es-MX" sz="2400">
            <a:latin typeface="Century Gothic" panose="020B0502020202020204" pitchFamily="34" charset="0"/>
          </a:endParaRPr>
        </a:p>
      </dgm:t>
    </dgm:pt>
    <dgm:pt modelId="{5155A65A-D58C-4632-A3ED-9F3E686EAF61}" type="sibTrans" cxnId="{2E02235F-1F7F-434D-B8F1-53C8AAA24E2F}">
      <dgm:prSet/>
      <dgm:spPr/>
      <dgm:t>
        <a:bodyPr/>
        <a:lstStyle/>
        <a:p>
          <a:endParaRPr lang="es-MX" sz="2400">
            <a:latin typeface="Century Gothic" panose="020B0502020202020204" pitchFamily="34" charset="0"/>
          </a:endParaRPr>
        </a:p>
      </dgm:t>
    </dgm:pt>
    <dgm:pt modelId="{865DCB3E-F856-4758-9C74-E2689CC82554}">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Cruce de citas programadas.</a:t>
          </a:r>
          <a:endParaRPr lang="es-MX" sz="2400" dirty="0">
            <a:solidFill>
              <a:srgbClr val="081F50"/>
            </a:solidFill>
            <a:latin typeface="Century Gothic" panose="020B0502020202020204" pitchFamily="34" charset="0"/>
          </a:endParaRPr>
        </a:p>
      </dgm:t>
    </dgm:pt>
    <dgm:pt modelId="{48CAC8AC-08D8-45F4-8467-7FF0A63E4472}" type="parTrans" cxnId="{BF009A93-5993-4B79-82B6-82721EE506F8}">
      <dgm:prSet/>
      <dgm:spPr/>
      <dgm:t>
        <a:bodyPr/>
        <a:lstStyle/>
        <a:p>
          <a:endParaRPr lang="es-MX" sz="2400">
            <a:latin typeface="Century Gothic" panose="020B0502020202020204" pitchFamily="34" charset="0"/>
          </a:endParaRPr>
        </a:p>
      </dgm:t>
    </dgm:pt>
    <dgm:pt modelId="{3400081A-2343-41B1-A308-488B99022C05}" type="sibTrans" cxnId="{BF009A93-5993-4B79-82B6-82721EE506F8}">
      <dgm:prSet/>
      <dgm:spPr/>
      <dgm:t>
        <a:bodyPr/>
        <a:lstStyle/>
        <a:p>
          <a:endParaRPr lang="es-MX" sz="2400">
            <a:latin typeface="Century Gothic" panose="020B0502020202020204" pitchFamily="34" charset="0"/>
          </a:endParaRPr>
        </a:p>
      </dgm:t>
    </dgm:pt>
    <dgm:pt modelId="{88583E55-1827-403E-9DEF-D46FDC130734}">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Información mal diligenciada en los formatos de odontología y atención inadecuada.</a:t>
          </a:r>
          <a:endParaRPr lang="es-MX" sz="2400" dirty="0">
            <a:solidFill>
              <a:srgbClr val="081F50"/>
            </a:solidFill>
            <a:latin typeface="Century Gothic" panose="020B0502020202020204" pitchFamily="34" charset="0"/>
          </a:endParaRPr>
        </a:p>
      </dgm:t>
    </dgm:pt>
    <dgm:pt modelId="{38B1833E-BF9D-4E13-82CC-AA4D489CF906}" type="parTrans" cxnId="{DDC788EE-099D-469D-8CA6-9BB8F7064E58}">
      <dgm:prSet/>
      <dgm:spPr/>
      <dgm:t>
        <a:bodyPr/>
        <a:lstStyle/>
        <a:p>
          <a:endParaRPr lang="es-MX" sz="2400">
            <a:latin typeface="Century Gothic" panose="020B0502020202020204" pitchFamily="34" charset="0"/>
          </a:endParaRPr>
        </a:p>
      </dgm:t>
    </dgm:pt>
    <dgm:pt modelId="{799AC176-4340-41BF-A0E7-66B05D148C86}" type="sibTrans" cxnId="{DDC788EE-099D-469D-8CA6-9BB8F7064E58}">
      <dgm:prSet/>
      <dgm:spPr/>
      <dgm:t>
        <a:bodyPr/>
        <a:lstStyle/>
        <a:p>
          <a:endParaRPr lang="es-MX" sz="2400">
            <a:latin typeface="Century Gothic" panose="020B0502020202020204" pitchFamily="34" charset="0"/>
          </a:endParaRPr>
        </a:p>
      </dgm:t>
    </dgm:pt>
    <dgm:pt modelId="{93A18B6B-245F-45F6-BF77-28CFEE7FD592}">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27679599-9B58-4748-9459-CEC5AA6F9C48}" type="parTrans" cxnId="{6C3DB0AE-8257-406B-A37B-059B5C5AF6D5}">
      <dgm:prSet/>
      <dgm:spPr/>
      <dgm:t>
        <a:bodyPr/>
        <a:lstStyle/>
        <a:p>
          <a:endParaRPr lang="es-MX" sz="2400">
            <a:latin typeface="Century Gothic" panose="020B0502020202020204" pitchFamily="34" charset="0"/>
          </a:endParaRPr>
        </a:p>
      </dgm:t>
    </dgm:pt>
    <dgm:pt modelId="{91315979-6097-468F-8643-076D4CD163E8}" type="sibTrans" cxnId="{6C3DB0AE-8257-406B-A37B-059B5C5AF6D5}">
      <dgm:prSet/>
      <dgm:spPr/>
      <dgm:t>
        <a:bodyPr/>
        <a:lstStyle/>
        <a:p>
          <a:endParaRPr lang="es-MX" sz="2400">
            <a:latin typeface="Century Gothic" panose="020B0502020202020204" pitchFamily="34" charset="0"/>
          </a:endParaRPr>
        </a:p>
      </dgm:t>
    </dgm:pt>
    <dgm:pt modelId="{E8C8E0D5-E44B-4A21-B108-7AE9FD86737B}">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76C95888-03AA-4FC0-9B6C-BB565C75FFAC}" type="parTrans" cxnId="{6B4E3119-CF92-483A-A0E1-02A2D27409A8}">
      <dgm:prSet/>
      <dgm:spPr/>
      <dgm:t>
        <a:bodyPr/>
        <a:lstStyle/>
        <a:p>
          <a:endParaRPr lang="es-MX" sz="2400">
            <a:latin typeface="Century Gothic" panose="020B0502020202020204" pitchFamily="34" charset="0"/>
          </a:endParaRPr>
        </a:p>
      </dgm:t>
    </dgm:pt>
    <dgm:pt modelId="{D1F2AEC0-216F-471F-A9D1-FFD6213657F6}" type="sibTrans" cxnId="{6B4E3119-CF92-483A-A0E1-02A2D27409A8}">
      <dgm:prSet/>
      <dgm:spPr/>
      <dgm:t>
        <a:bodyPr/>
        <a:lstStyle/>
        <a:p>
          <a:endParaRPr lang="es-MX" sz="2400">
            <a:latin typeface="Century Gothic" panose="020B0502020202020204" pitchFamily="34" charset="0"/>
          </a:endParaRPr>
        </a:p>
      </dgm:t>
    </dgm:pt>
    <dgm:pt modelId="{D8C20F11-0596-495F-AE33-0D4C0EF14AFA}">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Falta de  atención al usuario por falta del profesional responsable.</a:t>
          </a:r>
          <a:endParaRPr lang="es-MX" sz="2400" dirty="0">
            <a:solidFill>
              <a:srgbClr val="081F50"/>
            </a:solidFill>
            <a:latin typeface="Century Gothic" panose="020B0502020202020204" pitchFamily="34" charset="0"/>
          </a:endParaRPr>
        </a:p>
      </dgm:t>
    </dgm:pt>
    <dgm:pt modelId="{67A19566-52C3-45A2-9C8A-E917F9307DF4}" type="parTrans" cxnId="{13BC79C7-E09E-4469-A469-2BBBE9676880}">
      <dgm:prSet/>
      <dgm:spPr/>
      <dgm:t>
        <a:bodyPr/>
        <a:lstStyle/>
        <a:p>
          <a:endParaRPr lang="es-MX" sz="2400">
            <a:latin typeface="Century Gothic" panose="020B0502020202020204" pitchFamily="34" charset="0"/>
          </a:endParaRPr>
        </a:p>
      </dgm:t>
    </dgm:pt>
    <dgm:pt modelId="{C06E17CE-F500-4C03-B188-16B65FA24926}" type="sibTrans" cxnId="{13BC79C7-E09E-4469-A469-2BBBE9676880}">
      <dgm:prSet/>
      <dgm:spPr/>
      <dgm:t>
        <a:bodyPr/>
        <a:lstStyle/>
        <a:p>
          <a:endParaRPr lang="es-MX" sz="2400">
            <a:latin typeface="Century Gothic" panose="020B0502020202020204" pitchFamily="34" charset="0"/>
          </a:endParaRPr>
        </a:p>
      </dgm:t>
    </dgm:pt>
    <dgm:pt modelId="{8928AB26-B20D-4310-A12F-081B78FA6CCB}">
      <dgm:prSet phldrT="[Texto]" custT="1"/>
      <dgm:spPr>
        <a:solidFill>
          <a:schemeClr val="accent6">
            <a:lumMod val="20000"/>
            <a:lumOff val="80000"/>
            <a:alpha val="90000"/>
          </a:schemeClr>
        </a:solidFill>
        <a:ln>
          <a:noFill/>
        </a:ln>
      </dgm:spPr>
      <dgm:t>
        <a:bodyPr/>
        <a:lstStyle/>
        <a:p>
          <a:r>
            <a:rPr lang="es-CO" sz="2400" dirty="0">
              <a:solidFill>
                <a:srgbClr val="081F50"/>
              </a:solidFill>
              <a:latin typeface="Century Gothic" panose="020B0502020202020204" pitchFamily="34" charset="0"/>
            </a:rPr>
            <a:t>Atención inadecuada y mal diligenciamiento de formatos de Desarrollo Humano.</a:t>
          </a:r>
          <a:endParaRPr lang="es-MX" sz="2400" dirty="0">
            <a:solidFill>
              <a:srgbClr val="081F50"/>
            </a:solidFill>
            <a:latin typeface="Century Gothic" panose="020B0502020202020204" pitchFamily="34" charset="0"/>
          </a:endParaRPr>
        </a:p>
      </dgm:t>
    </dgm:pt>
    <dgm:pt modelId="{05D70748-049D-4398-86EB-F3F8E21C0CC0}" type="parTrans" cxnId="{6C0A19F3-EEE2-42E5-BB45-D5765A52B385}">
      <dgm:prSet/>
      <dgm:spPr/>
      <dgm:t>
        <a:bodyPr/>
        <a:lstStyle/>
        <a:p>
          <a:endParaRPr lang="es-MX" sz="2400">
            <a:latin typeface="Century Gothic" panose="020B0502020202020204" pitchFamily="34" charset="0"/>
          </a:endParaRPr>
        </a:p>
      </dgm:t>
    </dgm:pt>
    <dgm:pt modelId="{C9720227-3B95-4FBB-B8DA-BFB58ABB6721}" type="sibTrans" cxnId="{6C0A19F3-EEE2-42E5-BB45-D5765A52B385}">
      <dgm:prSet/>
      <dgm:spPr/>
      <dgm:t>
        <a:bodyPr/>
        <a:lstStyle/>
        <a:p>
          <a:endParaRPr lang="es-MX" sz="2400">
            <a:latin typeface="Century Gothic" panose="020B0502020202020204" pitchFamily="34" charset="0"/>
          </a:endParaRPr>
        </a:p>
      </dgm:t>
    </dgm:pt>
    <dgm:pt modelId="{3C1063C0-6432-481A-BD65-032964AC61CB}">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6BB6A551-5CC8-4114-A992-336D596A40D6}" type="parTrans" cxnId="{A74BA6A9-4666-4FDC-BBE8-616D71B25F37}">
      <dgm:prSet/>
      <dgm:spPr/>
      <dgm:t>
        <a:bodyPr/>
        <a:lstStyle/>
        <a:p>
          <a:endParaRPr lang="es-MX" sz="2400">
            <a:latin typeface="Century Gothic" panose="020B0502020202020204" pitchFamily="34" charset="0"/>
          </a:endParaRPr>
        </a:p>
      </dgm:t>
    </dgm:pt>
    <dgm:pt modelId="{BF79A817-BFB4-4366-9837-CA1631502C90}" type="sibTrans" cxnId="{A74BA6A9-4666-4FDC-BBE8-616D71B25F37}">
      <dgm:prSet/>
      <dgm:spPr/>
      <dgm:t>
        <a:bodyPr/>
        <a:lstStyle/>
        <a:p>
          <a:endParaRPr lang="es-MX" sz="2400">
            <a:latin typeface="Century Gothic" panose="020B0502020202020204" pitchFamily="34" charset="0"/>
          </a:endParaRPr>
        </a:p>
      </dgm:t>
    </dgm:pt>
    <dgm:pt modelId="{71E744EC-AB9C-4FDC-95C0-2D1895A40DA0}">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9591D544-581E-4A91-AC14-488B625D8118}" type="parTrans" cxnId="{922E0670-A4C8-4CEF-ABA4-CDCE5C8A8132}">
      <dgm:prSet/>
      <dgm:spPr/>
      <dgm:t>
        <a:bodyPr/>
        <a:lstStyle/>
        <a:p>
          <a:endParaRPr lang="es-MX" sz="2400">
            <a:latin typeface="Century Gothic" panose="020B0502020202020204" pitchFamily="34" charset="0"/>
          </a:endParaRPr>
        </a:p>
      </dgm:t>
    </dgm:pt>
    <dgm:pt modelId="{39178192-F731-44C2-B360-BA35BF888415}" type="sibTrans" cxnId="{922E0670-A4C8-4CEF-ABA4-CDCE5C8A8132}">
      <dgm:prSet/>
      <dgm:spPr/>
      <dgm:t>
        <a:bodyPr/>
        <a:lstStyle/>
        <a:p>
          <a:endParaRPr lang="es-MX" sz="2400">
            <a:latin typeface="Century Gothic" panose="020B0502020202020204" pitchFamily="34" charset="0"/>
          </a:endParaRPr>
        </a:p>
      </dgm:t>
    </dgm:pt>
    <dgm:pt modelId="{8D2C0613-5E01-4F2D-BCE4-EA3036CBC069}">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C3CDAFB2-F651-46B4-BEF7-54DBE7976459}" type="parTrans" cxnId="{4E34F30A-DC95-4D87-B77E-3EC646C6FC0F}">
      <dgm:prSet/>
      <dgm:spPr/>
      <dgm:t>
        <a:bodyPr/>
        <a:lstStyle/>
        <a:p>
          <a:endParaRPr lang="es-MX" sz="2400">
            <a:latin typeface="Century Gothic" panose="020B0502020202020204" pitchFamily="34" charset="0"/>
          </a:endParaRPr>
        </a:p>
      </dgm:t>
    </dgm:pt>
    <dgm:pt modelId="{7E9FFF23-D0AF-4BC3-8D16-921CA08BA787}" type="sibTrans" cxnId="{4E34F30A-DC95-4D87-B77E-3EC646C6FC0F}">
      <dgm:prSet/>
      <dgm:spPr/>
      <dgm:t>
        <a:bodyPr/>
        <a:lstStyle/>
        <a:p>
          <a:endParaRPr lang="es-MX" sz="2400">
            <a:latin typeface="Century Gothic" panose="020B0502020202020204" pitchFamily="34" charset="0"/>
          </a:endParaRPr>
        </a:p>
      </dgm:t>
    </dgm:pt>
    <dgm:pt modelId="{D237C4CC-14CA-439D-A878-5FA222FFFE40}">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1809BF21-9EA2-4215-9D46-B75F5977DB2A}" type="parTrans" cxnId="{1EAB3C25-FF63-4427-AAF1-08AA40B8A80D}">
      <dgm:prSet/>
      <dgm:spPr/>
      <dgm:t>
        <a:bodyPr/>
        <a:lstStyle/>
        <a:p>
          <a:endParaRPr lang="es-MX" sz="2400">
            <a:latin typeface="Century Gothic" panose="020B0502020202020204" pitchFamily="34" charset="0"/>
          </a:endParaRPr>
        </a:p>
      </dgm:t>
    </dgm:pt>
    <dgm:pt modelId="{AC33895D-06BF-4108-8D2B-9F75171A9720}" type="sibTrans" cxnId="{1EAB3C25-FF63-4427-AAF1-08AA40B8A80D}">
      <dgm:prSet/>
      <dgm:spPr/>
      <dgm:t>
        <a:bodyPr/>
        <a:lstStyle/>
        <a:p>
          <a:endParaRPr lang="es-MX" sz="2400">
            <a:latin typeface="Century Gothic" panose="020B0502020202020204" pitchFamily="34" charset="0"/>
          </a:endParaRPr>
        </a:p>
      </dgm:t>
    </dgm:pt>
    <dgm:pt modelId="{282800E9-154E-42FE-ADB8-A27FB4F0C932}">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51673E09-D01D-48CE-86B6-B21FF5382A2B}" type="parTrans" cxnId="{28F0521A-AFD9-4CB4-9A5B-7DAAB2900DE8}">
      <dgm:prSet/>
      <dgm:spPr/>
      <dgm:t>
        <a:bodyPr/>
        <a:lstStyle/>
        <a:p>
          <a:endParaRPr lang="es-MX" sz="2400">
            <a:latin typeface="Century Gothic" panose="020B0502020202020204" pitchFamily="34" charset="0"/>
          </a:endParaRPr>
        </a:p>
      </dgm:t>
    </dgm:pt>
    <dgm:pt modelId="{CF230E5A-B47B-45E8-9E54-DA575982ED36}" type="sibTrans" cxnId="{28F0521A-AFD9-4CB4-9A5B-7DAAB2900DE8}">
      <dgm:prSet/>
      <dgm:spPr/>
      <dgm:t>
        <a:bodyPr/>
        <a:lstStyle/>
        <a:p>
          <a:endParaRPr lang="es-MX" sz="2400">
            <a:latin typeface="Century Gothic" panose="020B0502020202020204" pitchFamily="34" charset="0"/>
          </a:endParaRPr>
        </a:p>
      </dgm:t>
    </dgm:pt>
    <dgm:pt modelId="{783049BD-7D34-4ACC-A764-AC96D84802D2}">
      <dgm:prSet phldrT="[Texto]" custT="1"/>
      <dgm:spPr>
        <a:solidFill>
          <a:schemeClr val="accent6">
            <a:lumMod val="20000"/>
            <a:lumOff val="80000"/>
            <a:alpha val="90000"/>
          </a:schemeClr>
        </a:solidFill>
        <a:ln>
          <a:noFill/>
        </a:ln>
      </dgm:spPr>
      <dgm:t>
        <a:bodyPr/>
        <a:lstStyle/>
        <a:p>
          <a:endParaRPr lang="es-MX" sz="2400" dirty="0">
            <a:solidFill>
              <a:srgbClr val="081F50"/>
            </a:solidFill>
            <a:latin typeface="Century Gothic" panose="020B0502020202020204" pitchFamily="34" charset="0"/>
          </a:endParaRPr>
        </a:p>
      </dgm:t>
    </dgm:pt>
    <dgm:pt modelId="{0F0C7D87-8E93-4C3E-8D0F-B5FC2C06B857}" type="parTrans" cxnId="{A300968A-B231-4898-B20C-EC24A40D7F98}">
      <dgm:prSet/>
      <dgm:spPr/>
      <dgm:t>
        <a:bodyPr/>
        <a:lstStyle/>
        <a:p>
          <a:endParaRPr lang="es-MX" sz="2400">
            <a:latin typeface="Century Gothic" panose="020B0502020202020204" pitchFamily="34" charset="0"/>
          </a:endParaRPr>
        </a:p>
      </dgm:t>
    </dgm:pt>
    <dgm:pt modelId="{445BA6EE-9C38-475A-BC16-3D8172310BCF}" type="sibTrans" cxnId="{A300968A-B231-4898-B20C-EC24A40D7F98}">
      <dgm:prSet/>
      <dgm:spPr/>
      <dgm:t>
        <a:bodyPr/>
        <a:lstStyle/>
        <a:p>
          <a:endParaRPr lang="es-MX" sz="2400">
            <a:latin typeface="Century Gothic" panose="020B0502020202020204" pitchFamily="34" charset="0"/>
          </a:endParaRPr>
        </a:p>
      </dgm:t>
    </dgm:pt>
    <dgm:pt modelId="{E5056B59-9851-49DD-9ADB-A5A1D68C11A1}" type="pres">
      <dgm:prSet presAssocID="{C03CBC7E-1C03-41BA-BBFD-66A64A199DF8}" presName="Name0" presStyleCnt="0">
        <dgm:presLayoutVars>
          <dgm:dir/>
          <dgm:animLvl val="lvl"/>
          <dgm:resizeHandles val="exact"/>
        </dgm:presLayoutVars>
      </dgm:prSet>
      <dgm:spPr/>
    </dgm:pt>
    <dgm:pt modelId="{46C062A7-9EDE-4F63-A036-1DF006458F0B}" type="pres">
      <dgm:prSet presAssocID="{2D7B57D0-BB06-4D3E-BF04-0E0F77D5C790}" presName="composite" presStyleCnt="0"/>
      <dgm:spPr/>
    </dgm:pt>
    <dgm:pt modelId="{95B2042F-6E64-4236-90EA-068566BB8E1C}" type="pres">
      <dgm:prSet presAssocID="{2D7B57D0-BB06-4D3E-BF04-0E0F77D5C790}" presName="parTx" presStyleLbl="alignNode1" presStyleIdx="0" presStyleCnt="3">
        <dgm:presLayoutVars>
          <dgm:chMax val="0"/>
          <dgm:chPref val="0"/>
          <dgm:bulletEnabled val="1"/>
        </dgm:presLayoutVars>
      </dgm:prSet>
      <dgm:spPr/>
    </dgm:pt>
    <dgm:pt modelId="{00F886F9-C83E-44F4-B29C-838F76EA8E57}" type="pres">
      <dgm:prSet presAssocID="{2D7B57D0-BB06-4D3E-BF04-0E0F77D5C790}" presName="desTx" presStyleLbl="alignAccFollowNode1" presStyleIdx="0" presStyleCnt="3">
        <dgm:presLayoutVars>
          <dgm:bulletEnabled val="1"/>
        </dgm:presLayoutVars>
      </dgm:prSet>
      <dgm:spPr/>
    </dgm:pt>
    <dgm:pt modelId="{F72033F3-B042-4141-9B16-EB631E8726D2}" type="pres">
      <dgm:prSet presAssocID="{D745DB00-BBBA-45BE-9E2E-D85A141E910A}" presName="space" presStyleCnt="0"/>
      <dgm:spPr/>
    </dgm:pt>
    <dgm:pt modelId="{A0A9539A-D99A-4981-85E5-46742B163BF8}" type="pres">
      <dgm:prSet presAssocID="{B2468B04-F7DA-40DA-9CF9-E1AC35BEB4A7}" presName="composite" presStyleCnt="0"/>
      <dgm:spPr/>
    </dgm:pt>
    <dgm:pt modelId="{3C51CC39-D228-4578-8DA1-BB2083AF98E3}" type="pres">
      <dgm:prSet presAssocID="{B2468B04-F7DA-40DA-9CF9-E1AC35BEB4A7}" presName="parTx" presStyleLbl="alignNode1" presStyleIdx="1" presStyleCnt="3">
        <dgm:presLayoutVars>
          <dgm:chMax val="0"/>
          <dgm:chPref val="0"/>
          <dgm:bulletEnabled val="1"/>
        </dgm:presLayoutVars>
      </dgm:prSet>
      <dgm:spPr/>
    </dgm:pt>
    <dgm:pt modelId="{E7686E36-7C6E-451C-B57A-9A73FA06B9C9}" type="pres">
      <dgm:prSet presAssocID="{B2468B04-F7DA-40DA-9CF9-E1AC35BEB4A7}" presName="desTx" presStyleLbl="alignAccFollowNode1" presStyleIdx="1" presStyleCnt="3">
        <dgm:presLayoutVars>
          <dgm:bulletEnabled val="1"/>
        </dgm:presLayoutVars>
      </dgm:prSet>
      <dgm:spPr/>
    </dgm:pt>
    <dgm:pt modelId="{1274A03D-F0DF-4FB9-829A-871860484600}" type="pres">
      <dgm:prSet presAssocID="{2E4E0896-2045-4AF9-9E9D-BF08ECC7F932}" presName="space" presStyleCnt="0"/>
      <dgm:spPr/>
    </dgm:pt>
    <dgm:pt modelId="{A419C2D7-BD42-46C1-98EC-F670962466F7}" type="pres">
      <dgm:prSet presAssocID="{46C7C8C7-4259-4B3C-A99C-763D633CA216}" presName="composite" presStyleCnt="0"/>
      <dgm:spPr/>
    </dgm:pt>
    <dgm:pt modelId="{C09D85D6-7D55-4570-AD4C-36375D2DDB03}" type="pres">
      <dgm:prSet presAssocID="{46C7C8C7-4259-4B3C-A99C-763D633CA216}" presName="parTx" presStyleLbl="alignNode1" presStyleIdx="2" presStyleCnt="3">
        <dgm:presLayoutVars>
          <dgm:chMax val="0"/>
          <dgm:chPref val="0"/>
          <dgm:bulletEnabled val="1"/>
        </dgm:presLayoutVars>
      </dgm:prSet>
      <dgm:spPr/>
    </dgm:pt>
    <dgm:pt modelId="{44AF37A5-423B-4EF8-A85A-AAA2349DB81E}" type="pres">
      <dgm:prSet presAssocID="{46C7C8C7-4259-4B3C-A99C-763D633CA216}" presName="desTx" presStyleLbl="alignAccFollowNode1" presStyleIdx="2" presStyleCnt="3">
        <dgm:presLayoutVars>
          <dgm:bulletEnabled val="1"/>
        </dgm:presLayoutVars>
      </dgm:prSet>
      <dgm:spPr/>
    </dgm:pt>
  </dgm:ptLst>
  <dgm:cxnLst>
    <dgm:cxn modelId="{0C9E4B05-C49C-4494-8506-64608B1229FE}" type="presOf" srcId="{508AEE39-ED40-485A-BA9E-EE7DF1FB1990}" destId="{E7686E36-7C6E-451C-B57A-9A73FA06B9C9}" srcOrd="0" destOrd="0" presId="urn:microsoft.com/office/officeart/2005/8/layout/hList1"/>
    <dgm:cxn modelId="{F0E50C06-CC59-480A-A5DC-EC3604C9804D}" type="presOf" srcId="{D8C20F11-0596-495F-AE33-0D4C0EF14AFA}" destId="{E7686E36-7C6E-451C-B57A-9A73FA06B9C9}" srcOrd="0" destOrd="2" presId="urn:microsoft.com/office/officeart/2005/8/layout/hList1"/>
    <dgm:cxn modelId="{4E34F30A-DC95-4D87-B77E-3EC646C6FC0F}" srcId="{46C7C8C7-4259-4B3C-A99C-763D633CA216}" destId="{8D2C0613-5E01-4F2D-BCE4-EA3036CBC069}" srcOrd="0" destOrd="0" parTransId="{C3CDAFB2-F651-46B4-BEF7-54DBE7976459}" sibTransId="{7E9FFF23-D0AF-4BC3-8D16-921CA08BA787}"/>
    <dgm:cxn modelId="{E028430B-FD13-4977-A6B9-36990E8123CF}" type="presOf" srcId="{B5D54184-0782-478F-9757-C51A8FF40359}" destId="{00F886F9-C83E-44F4-B29C-838F76EA8E57}" srcOrd="0" destOrd="5" presId="urn:microsoft.com/office/officeart/2005/8/layout/hList1"/>
    <dgm:cxn modelId="{4383F70D-DEF2-426F-BEC3-488993B60748}" srcId="{C03CBC7E-1C03-41BA-BBFD-66A64A199DF8}" destId="{2D7B57D0-BB06-4D3E-BF04-0E0F77D5C790}" srcOrd="0" destOrd="0" parTransId="{1C22ED18-6D60-4D28-8CBB-85F835856FA6}" sibTransId="{D745DB00-BBBA-45BE-9E2E-D85A141E910A}"/>
    <dgm:cxn modelId="{1A755110-6CD4-49A9-A290-99F148EE8A0F}" type="presOf" srcId="{C03CBC7E-1C03-41BA-BBFD-66A64A199DF8}" destId="{E5056B59-9851-49DD-9ADB-A5A1D68C11A1}" srcOrd="0" destOrd="0" presId="urn:microsoft.com/office/officeart/2005/8/layout/hList1"/>
    <dgm:cxn modelId="{43EE1715-0036-480A-9C1D-A644228550F8}" type="presOf" srcId="{865DCB3E-F856-4758-9C74-E2689CC82554}" destId="{00F886F9-C83E-44F4-B29C-838F76EA8E57}" srcOrd="0" destOrd="2" presId="urn:microsoft.com/office/officeart/2005/8/layout/hList1"/>
    <dgm:cxn modelId="{DB1DE117-9650-427E-ADBB-DC9E3886BAA5}" type="presOf" srcId="{8D2C0613-5E01-4F2D-BCE4-EA3036CBC069}" destId="{44AF37A5-423B-4EF8-A85A-AAA2349DB81E}" srcOrd="0" destOrd="0" presId="urn:microsoft.com/office/officeart/2005/8/layout/hList1"/>
    <dgm:cxn modelId="{6B4E3119-CF92-483A-A0E1-02A2D27409A8}" srcId="{2D7B57D0-BB06-4D3E-BF04-0E0F77D5C790}" destId="{E8C8E0D5-E44B-4A21-B108-7AE9FD86737B}" srcOrd="3" destOrd="0" parTransId="{76C95888-03AA-4FC0-9B6C-BB565C75FFAC}" sibTransId="{D1F2AEC0-216F-471F-A9D1-FFD6213657F6}"/>
    <dgm:cxn modelId="{37FD111A-60CC-4749-BEFB-227F1E6090B4}" srcId="{2D7B57D0-BB06-4D3E-BF04-0E0F77D5C790}" destId="{B75942B7-DB3D-4AFD-860A-0DB9E9C37CAA}" srcOrd="0" destOrd="0" parTransId="{C7361258-567F-41C9-8A1E-EA9EBC399DD4}" sibTransId="{7B997509-F0A1-408C-8B0E-618C080D9EE8}"/>
    <dgm:cxn modelId="{28F0521A-AFD9-4CB4-9A5B-7DAAB2900DE8}" srcId="{46C7C8C7-4259-4B3C-A99C-763D633CA216}" destId="{282800E9-154E-42FE-ADB8-A27FB4F0C932}" srcOrd="2" destOrd="0" parTransId="{51673E09-D01D-48CE-86B6-B21FF5382A2B}" sibTransId="{CF230E5A-B47B-45E8-9E54-DA575982ED36}"/>
    <dgm:cxn modelId="{667F5A21-80EE-418C-8564-00161D8186BE}" type="presOf" srcId="{1B6D33CC-4FAA-4E9E-8A81-40FE8035E039}" destId="{44AF37A5-423B-4EF8-A85A-AAA2349DB81E}" srcOrd="0" destOrd="4" presId="urn:microsoft.com/office/officeart/2005/8/layout/hList1"/>
    <dgm:cxn modelId="{E928DD22-8970-4D71-BE01-98F247D617C9}" srcId="{46C7C8C7-4259-4B3C-A99C-763D633CA216}" destId="{1B6D33CC-4FAA-4E9E-8A81-40FE8035E039}" srcOrd="4" destOrd="0" parTransId="{73C0ED93-72F0-43FB-9E2E-A3764DC6B452}" sibTransId="{1D8E07CD-A5A6-4E4F-BB08-9C564F35F39C}"/>
    <dgm:cxn modelId="{1EAB3C25-FF63-4427-AAF1-08AA40B8A80D}" srcId="{46C7C8C7-4259-4B3C-A99C-763D633CA216}" destId="{D237C4CC-14CA-439D-A878-5FA222FFFE40}" srcOrd="1" destOrd="0" parTransId="{1809BF21-9EA2-4215-9D46-B75F5977DB2A}" sibTransId="{AC33895D-06BF-4108-8D2B-9F75171A9720}"/>
    <dgm:cxn modelId="{E964A832-8C55-49C2-884B-9E0704CD36AA}" type="presOf" srcId="{3C1063C0-6432-481A-BD65-032964AC61CB}" destId="{E7686E36-7C6E-451C-B57A-9A73FA06B9C9}" srcOrd="0" destOrd="1" presId="urn:microsoft.com/office/officeart/2005/8/layout/hList1"/>
    <dgm:cxn modelId="{A399AE32-E853-46FE-8E7F-E9E02E6E9766}" type="presOf" srcId="{282800E9-154E-42FE-ADB8-A27FB4F0C932}" destId="{44AF37A5-423B-4EF8-A85A-AAA2349DB81E}" srcOrd="0" destOrd="2" presId="urn:microsoft.com/office/officeart/2005/8/layout/hList1"/>
    <dgm:cxn modelId="{C8287338-8AD2-4AB4-AF9A-44038F04054E}" type="presOf" srcId="{D237C4CC-14CA-439D-A878-5FA222FFFE40}" destId="{44AF37A5-423B-4EF8-A85A-AAA2349DB81E}" srcOrd="0" destOrd="1" presId="urn:microsoft.com/office/officeart/2005/8/layout/hList1"/>
    <dgm:cxn modelId="{419EF73C-296C-4B26-9A82-87D6B927B647}" type="presOf" srcId="{2D7B57D0-BB06-4D3E-BF04-0E0F77D5C790}" destId="{95B2042F-6E64-4236-90EA-068566BB8E1C}" srcOrd="0" destOrd="0" presId="urn:microsoft.com/office/officeart/2005/8/layout/hList1"/>
    <dgm:cxn modelId="{2E02235F-1F7F-434D-B8F1-53C8AAA24E2F}" srcId="{B2468B04-F7DA-40DA-9CF9-E1AC35BEB4A7}" destId="{ED5B8FE2-F370-4192-951D-77FCD38E12B2}" srcOrd="5" destOrd="0" parTransId="{5FEAC8A2-B06A-482E-875F-F92027E991D7}" sibTransId="{5155A65A-D58C-4632-A3ED-9F3E686EAF61}"/>
    <dgm:cxn modelId="{CDA8BB60-0274-4F7E-A4A4-B5BFE1A7F504}" type="presOf" srcId="{783049BD-7D34-4ACC-A764-AC96D84802D2}" destId="{44AF37A5-423B-4EF8-A85A-AAA2349DB81E}" srcOrd="0" destOrd="3" presId="urn:microsoft.com/office/officeart/2005/8/layout/hList1"/>
    <dgm:cxn modelId="{C945B962-515E-4EB3-97A4-693AC0316C7D}" type="presOf" srcId="{71E744EC-AB9C-4FDC-95C0-2D1895A40DA0}" destId="{E7686E36-7C6E-451C-B57A-9A73FA06B9C9}" srcOrd="0" destOrd="3" presId="urn:microsoft.com/office/officeart/2005/8/layout/hList1"/>
    <dgm:cxn modelId="{3A28DA4E-279B-4BFC-89D2-157F750453F1}" type="presOf" srcId="{B75942B7-DB3D-4AFD-860A-0DB9E9C37CAA}" destId="{00F886F9-C83E-44F4-B29C-838F76EA8E57}" srcOrd="0" destOrd="0" presId="urn:microsoft.com/office/officeart/2005/8/layout/hList1"/>
    <dgm:cxn modelId="{922E0670-A4C8-4CEF-ABA4-CDCE5C8A8132}" srcId="{B2468B04-F7DA-40DA-9CF9-E1AC35BEB4A7}" destId="{71E744EC-AB9C-4FDC-95C0-2D1895A40DA0}" srcOrd="3" destOrd="0" parTransId="{9591D544-581E-4A91-AC14-488B625D8118}" sibTransId="{39178192-F731-44C2-B360-BA35BF888415}"/>
    <dgm:cxn modelId="{A300968A-B231-4898-B20C-EC24A40D7F98}" srcId="{46C7C8C7-4259-4B3C-A99C-763D633CA216}" destId="{783049BD-7D34-4ACC-A764-AC96D84802D2}" srcOrd="3" destOrd="0" parTransId="{0F0C7D87-8E93-4C3E-8D0F-B5FC2C06B857}" sibTransId="{445BA6EE-9C38-475A-BC16-3D8172310BCF}"/>
    <dgm:cxn modelId="{8797BE8A-EAEB-461C-85C6-60139F74B75E}" srcId="{2D7B57D0-BB06-4D3E-BF04-0E0F77D5C790}" destId="{B5D54184-0782-478F-9757-C51A8FF40359}" srcOrd="5" destOrd="0" parTransId="{E12EC929-5B36-4CF3-A53B-CD004C94217E}" sibTransId="{D25F1726-350D-477A-BA86-6B0401868021}"/>
    <dgm:cxn modelId="{8DEFED8D-58B7-4398-A6E4-60989E7BD174}" type="presOf" srcId="{8928AB26-B20D-4310-A12F-081B78FA6CCB}" destId="{E7686E36-7C6E-451C-B57A-9A73FA06B9C9}" srcOrd="0" destOrd="4" presId="urn:microsoft.com/office/officeart/2005/8/layout/hList1"/>
    <dgm:cxn modelId="{B1981A90-01CB-4AB7-B8E0-C4A19206B991}" type="presOf" srcId="{93A18B6B-245F-45F6-BF77-28CFEE7FD592}" destId="{00F886F9-C83E-44F4-B29C-838F76EA8E57}" srcOrd="0" destOrd="1" presId="urn:microsoft.com/office/officeart/2005/8/layout/hList1"/>
    <dgm:cxn modelId="{126EC590-1258-4225-81F6-62EF6391141C}" srcId="{C03CBC7E-1C03-41BA-BBFD-66A64A199DF8}" destId="{B2468B04-F7DA-40DA-9CF9-E1AC35BEB4A7}" srcOrd="1" destOrd="0" parTransId="{4F042EE9-C346-49CA-90E3-7165BFD33EAF}" sibTransId="{2E4E0896-2045-4AF9-9E9D-BF08ECC7F932}"/>
    <dgm:cxn modelId="{BF009A93-5993-4B79-82B6-82721EE506F8}" srcId="{2D7B57D0-BB06-4D3E-BF04-0E0F77D5C790}" destId="{865DCB3E-F856-4758-9C74-E2689CC82554}" srcOrd="2" destOrd="0" parTransId="{48CAC8AC-08D8-45F4-8467-7FF0A63E4472}" sibTransId="{3400081A-2343-41B1-A308-488B99022C05}"/>
    <dgm:cxn modelId="{7A968997-4BA4-49FE-94E6-CD8EB98DDE5A}" type="presOf" srcId="{88583E55-1827-403E-9DEF-D46FDC130734}" destId="{00F886F9-C83E-44F4-B29C-838F76EA8E57}" srcOrd="0" destOrd="4" presId="urn:microsoft.com/office/officeart/2005/8/layout/hList1"/>
    <dgm:cxn modelId="{A74BA6A9-4666-4FDC-BBE8-616D71B25F37}" srcId="{B2468B04-F7DA-40DA-9CF9-E1AC35BEB4A7}" destId="{3C1063C0-6432-481A-BD65-032964AC61CB}" srcOrd="1" destOrd="0" parTransId="{6BB6A551-5CC8-4114-A992-336D596A40D6}" sibTransId="{BF79A817-BFB4-4366-9837-CA1631502C90}"/>
    <dgm:cxn modelId="{6C3DB0AE-8257-406B-A37B-059B5C5AF6D5}" srcId="{2D7B57D0-BB06-4D3E-BF04-0E0F77D5C790}" destId="{93A18B6B-245F-45F6-BF77-28CFEE7FD592}" srcOrd="1" destOrd="0" parTransId="{27679599-9B58-4748-9459-CEC5AA6F9C48}" sibTransId="{91315979-6097-468F-8643-076D4CD163E8}"/>
    <dgm:cxn modelId="{13BC79C7-E09E-4469-A469-2BBBE9676880}" srcId="{B2468B04-F7DA-40DA-9CF9-E1AC35BEB4A7}" destId="{D8C20F11-0596-495F-AE33-0D4C0EF14AFA}" srcOrd="2" destOrd="0" parTransId="{67A19566-52C3-45A2-9C8A-E917F9307DF4}" sibTransId="{C06E17CE-F500-4C03-B188-16B65FA24926}"/>
    <dgm:cxn modelId="{94E073C9-2BDC-4EE1-9CB5-01CBEF4C53D2}" type="presOf" srcId="{B2468B04-F7DA-40DA-9CF9-E1AC35BEB4A7}" destId="{3C51CC39-D228-4578-8DA1-BB2083AF98E3}" srcOrd="0" destOrd="0" presId="urn:microsoft.com/office/officeart/2005/8/layout/hList1"/>
    <dgm:cxn modelId="{B4DE3AD9-462C-4079-AA3F-C3D0F22D5AD1}" srcId="{C03CBC7E-1C03-41BA-BBFD-66A64A199DF8}" destId="{46C7C8C7-4259-4B3C-A99C-763D633CA216}" srcOrd="2" destOrd="0" parTransId="{42708ED3-6503-464F-8813-7FE2EEC8EB58}" sibTransId="{D7659E81-D174-431A-8B74-0FEAD39F624E}"/>
    <dgm:cxn modelId="{4076E7DB-BE62-4803-978C-159A0E39602C}" type="presOf" srcId="{46C7C8C7-4259-4B3C-A99C-763D633CA216}" destId="{C09D85D6-7D55-4570-AD4C-36375D2DDB03}" srcOrd="0" destOrd="0" presId="urn:microsoft.com/office/officeart/2005/8/layout/hList1"/>
    <dgm:cxn modelId="{8044C9E5-2CD2-4E5B-9290-524562D64AEB}" srcId="{B2468B04-F7DA-40DA-9CF9-E1AC35BEB4A7}" destId="{508AEE39-ED40-485A-BA9E-EE7DF1FB1990}" srcOrd="0" destOrd="0" parTransId="{BB5A3CF1-F4BE-4C97-9514-17F7C7865083}" sibTransId="{7411D6D1-5F64-4563-B4B6-A0884ED09857}"/>
    <dgm:cxn modelId="{DDC788EE-099D-469D-8CA6-9BB8F7064E58}" srcId="{2D7B57D0-BB06-4D3E-BF04-0E0F77D5C790}" destId="{88583E55-1827-403E-9DEF-D46FDC130734}" srcOrd="4" destOrd="0" parTransId="{38B1833E-BF9D-4E13-82CC-AA4D489CF906}" sibTransId="{799AC176-4340-41BF-A0E7-66B05D148C86}"/>
    <dgm:cxn modelId="{6C0A19F3-EEE2-42E5-BB45-D5765A52B385}" srcId="{B2468B04-F7DA-40DA-9CF9-E1AC35BEB4A7}" destId="{8928AB26-B20D-4310-A12F-081B78FA6CCB}" srcOrd="4" destOrd="0" parTransId="{05D70748-049D-4398-86EB-F3F8E21C0CC0}" sibTransId="{C9720227-3B95-4FBB-B8DA-BFB58ABB6721}"/>
    <dgm:cxn modelId="{8AEF89F8-3795-41A7-98FE-F62D5A4FF768}" type="presOf" srcId="{E8C8E0D5-E44B-4A21-B108-7AE9FD86737B}" destId="{00F886F9-C83E-44F4-B29C-838F76EA8E57}" srcOrd="0" destOrd="3" presId="urn:microsoft.com/office/officeart/2005/8/layout/hList1"/>
    <dgm:cxn modelId="{4E3660FD-44CC-423E-AF84-988F66CF2B49}" type="presOf" srcId="{ED5B8FE2-F370-4192-951D-77FCD38E12B2}" destId="{E7686E36-7C6E-451C-B57A-9A73FA06B9C9}" srcOrd="0" destOrd="5" presId="urn:microsoft.com/office/officeart/2005/8/layout/hList1"/>
    <dgm:cxn modelId="{F7812DE8-7CDC-47BC-AD4C-A2AB2941CF3D}" type="presParOf" srcId="{E5056B59-9851-49DD-9ADB-A5A1D68C11A1}" destId="{46C062A7-9EDE-4F63-A036-1DF006458F0B}" srcOrd="0" destOrd="0" presId="urn:microsoft.com/office/officeart/2005/8/layout/hList1"/>
    <dgm:cxn modelId="{52B9BA66-298D-4AC6-A515-045F656F5B3B}" type="presParOf" srcId="{46C062A7-9EDE-4F63-A036-1DF006458F0B}" destId="{95B2042F-6E64-4236-90EA-068566BB8E1C}" srcOrd="0" destOrd="0" presId="urn:microsoft.com/office/officeart/2005/8/layout/hList1"/>
    <dgm:cxn modelId="{3888A048-8997-4F31-8545-CB1FDCC54759}" type="presParOf" srcId="{46C062A7-9EDE-4F63-A036-1DF006458F0B}" destId="{00F886F9-C83E-44F4-B29C-838F76EA8E57}" srcOrd="1" destOrd="0" presId="urn:microsoft.com/office/officeart/2005/8/layout/hList1"/>
    <dgm:cxn modelId="{A315D2DA-A19F-4211-8522-92A751376E91}" type="presParOf" srcId="{E5056B59-9851-49DD-9ADB-A5A1D68C11A1}" destId="{F72033F3-B042-4141-9B16-EB631E8726D2}" srcOrd="1" destOrd="0" presId="urn:microsoft.com/office/officeart/2005/8/layout/hList1"/>
    <dgm:cxn modelId="{9967815E-A91E-4228-98A1-F7E8CA34FF9F}" type="presParOf" srcId="{E5056B59-9851-49DD-9ADB-A5A1D68C11A1}" destId="{A0A9539A-D99A-4981-85E5-46742B163BF8}" srcOrd="2" destOrd="0" presId="urn:microsoft.com/office/officeart/2005/8/layout/hList1"/>
    <dgm:cxn modelId="{6B17D7DF-8D70-4830-8F5D-4CE15B6D7E3E}" type="presParOf" srcId="{A0A9539A-D99A-4981-85E5-46742B163BF8}" destId="{3C51CC39-D228-4578-8DA1-BB2083AF98E3}" srcOrd="0" destOrd="0" presId="urn:microsoft.com/office/officeart/2005/8/layout/hList1"/>
    <dgm:cxn modelId="{312B9743-F31C-496F-87D9-C64E7AD61B4F}" type="presParOf" srcId="{A0A9539A-D99A-4981-85E5-46742B163BF8}" destId="{E7686E36-7C6E-451C-B57A-9A73FA06B9C9}" srcOrd="1" destOrd="0" presId="urn:microsoft.com/office/officeart/2005/8/layout/hList1"/>
    <dgm:cxn modelId="{834464E1-BFD5-413C-AD21-25AE1084651F}" type="presParOf" srcId="{E5056B59-9851-49DD-9ADB-A5A1D68C11A1}" destId="{1274A03D-F0DF-4FB9-829A-871860484600}" srcOrd="3" destOrd="0" presId="urn:microsoft.com/office/officeart/2005/8/layout/hList1"/>
    <dgm:cxn modelId="{ABE2C81C-DE4C-48DC-89FC-18CAE7DB3ED2}" type="presParOf" srcId="{E5056B59-9851-49DD-9ADB-A5A1D68C11A1}" destId="{A419C2D7-BD42-46C1-98EC-F670962466F7}" srcOrd="4" destOrd="0" presId="urn:microsoft.com/office/officeart/2005/8/layout/hList1"/>
    <dgm:cxn modelId="{48BCEBED-FF6D-4168-A982-0E4535439A64}" type="presParOf" srcId="{A419C2D7-BD42-46C1-98EC-F670962466F7}" destId="{C09D85D6-7D55-4570-AD4C-36375D2DDB03}" srcOrd="0" destOrd="0" presId="urn:microsoft.com/office/officeart/2005/8/layout/hList1"/>
    <dgm:cxn modelId="{9D686DAB-F730-49E8-B1F4-B6773ABEBEC9}" type="presParOf" srcId="{A419C2D7-BD42-46C1-98EC-F670962466F7}" destId="{44AF37A5-423B-4EF8-A85A-AAA2349DB81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F164C-9F9F-4681-80DE-9C0A10B34B88}">
      <dsp:nvSpPr>
        <dsp:cNvPr id="0" name=""/>
        <dsp:cNvSpPr/>
      </dsp:nvSpPr>
      <dsp:spPr>
        <a:xfrm>
          <a:off x="0" y="1296089"/>
          <a:ext cx="5811966" cy="3487179"/>
        </a:xfrm>
        <a:prstGeom prst="rect">
          <a:avLst/>
        </a:prstGeom>
        <a:solidFill>
          <a:schemeClr val="accent2">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Century Gothic" panose="020B0502020202020204" pitchFamily="34" charset="0"/>
            </a:rPr>
            <a:t>Inconvenientes con los procesos de  inscripción y admisión a programas académicos. </a:t>
          </a:r>
          <a:endParaRPr lang="es-CO" sz="2400" kern="1200" dirty="0"/>
        </a:p>
      </dsp:txBody>
      <dsp:txXfrm>
        <a:off x="0" y="1296089"/>
        <a:ext cx="5811966" cy="3487179"/>
      </dsp:txXfrm>
    </dsp:sp>
    <dsp:sp modelId="{B4A08869-DB53-4C2F-82D8-2F6CDC63DFB7}">
      <dsp:nvSpPr>
        <dsp:cNvPr id="0" name=""/>
        <dsp:cNvSpPr/>
      </dsp:nvSpPr>
      <dsp:spPr>
        <a:xfrm>
          <a:off x="6393163" y="1296089"/>
          <a:ext cx="5811966" cy="3487179"/>
        </a:xfrm>
        <a:prstGeom prst="rect">
          <a:avLst/>
        </a:prstGeom>
        <a:solidFill>
          <a:schemeClr val="accent2">
            <a:shade val="50000"/>
            <a:hueOff val="167306"/>
            <a:satOff val="-17547"/>
            <a:lumOff val="19425"/>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a:latin typeface="Century Gothic" panose="020B0502020202020204" pitchFamily="34" charset="0"/>
            </a:rPr>
            <a:t>Entrega de volantes de matrícula financiera con errores.</a:t>
          </a:r>
          <a:endParaRPr lang="es-CO" sz="2400" kern="1200" dirty="0"/>
        </a:p>
      </dsp:txBody>
      <dsp:txXfrm>
        <a:off x="6393163" y="1296089"/>
        <a:ext cx="5811966" cy="3487179"/>
      </dsp:txXfrm>
    </dsp:sp>
    <dsp:sp modelId="{7192D6A2-0D1A-4253-86B2-820D38161E9E}">
      <dsp:nvSpPr>
        <dsp:cNvPr id="0" name=""/>
        <dsp:cNvSpPr/>
      </dsp:nvSpPr>
      <dsp:spPr>
        <a:xfrm>
          <a:off x="12786326" y="1296089"/>
          <a:ext cx="5811966" cy="3487179"/>
        </a:xfrm>
        <a:prstGeom prst="rect">
          <a:avLst/>
        </a:prstGeom>
        <a:solidFill>
          <a:schemeClr val="accent2">
            <a:shade val="50000"/>
            <a:hueOff val="334612"/>
            <a:satOff val="-35093"/>
            <a:lumOff val="38851"/>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a:latin typeface="Century Gothic" panose="020B0502020202020204" pitchFamily="34" charset="0"/>
            </a:rPr>
            <a:t>Afectación y retraso del proceso matrícula académica. </a:t>
          </a:r>
          <a:endParaRPr lang="es-CO" sz="2400" kern="1200" dirty="0"/>
        </a:p>
      </dsp:txBody>
      <dsp:txXfrm>
        <a:off x="12786326" y="1296089"/>
        <a:ext cx="5811966" cy="3487179"/>
      </dsp:txXfrm>
    </dsp:sp>
    <dsp:sp modelId="{A49B8B09-A984-4566-80E2-32ACAB502826}">
      <dsp:nvSpPr>
        <dsp:cNvPr id="0" name=""/>
        <dsp:cNvSpPr/>
      </dsp:nvSpPr>
      <dsp:spPr>
        <a:xfrm>
          <a:off x="0" y="5364466"/>
          <a:ext cx="5811966" cy="3487179"/>
        </a:xfrm>
        <a:prstGeom prst="rect">
          <a:avLst/>
        </a:prstGeom>
        <a:solidFill>
          <a:schemeClr val="accent2">
            <a:shade val="50000"/>
            <a:hueOff val="501919"/>
            <a:satOff val="-52640"/>
            <a:lumOff val="58276"/>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a:latin typeface="Century Gothic" panose="020B0502020202020204" pitchFamily="34" charset="0"/>
            </a:rPr>
            <a:t>Ausencia no justificada de los docentes a la hora de prestar los servicios de docencia. </a:t>
          </a:r>
          <a:endParaRPr lang="es-CO" sz="2400" kern="1200" dirty="0"/>
        </a:p>
      </dsp:txBody>
      <dsp:txXfrm>
        <a:off x="0" y="5364466"/>
        <a:ext cx="5811966" cy="3487179"/>
      </dsp:txXfrm>
    </dsp:sp>
    <dsp:sp modelId="{EB511A4B-4E33-4823-A501-5F77753CA670}">
      <dsp:nvSpPr>
        <dsp:cNvPr id="0" name=""/>
        <dsp:cNvSpPr/>
      </dsp:nvSpPr>
      <dsp:spPr>
        <a:xfrm>
          <a:off x="6393163" y="5364466"/>
          <a:ext cx="5811966" cy="3487179"/>
        </a:xfrm>
        <a:prstGeom prst="rect">
          <a:avLst/>
        </a:prstGeom>
        <a:solidFill>
          <a:schemeClr val="accent2">
            <a:shade val="50000"/>
            <a:hueOff val="334612"/>
            <a:satOff val="-35093"/>
            <a:lumOff val="38851"/>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a:latin typeface="Century Gothic" panose="020B0502020202020204" pitchFamily="34" charset="0"/>
            </a:rPr>
            <a:t>Incumplimiento del desarrollo de los contenidos programáticos.</a:t>
          </a:r>
          <a:endParaRPr lang="es-CO" sz="2400" kern="1200" dirty="0"/>
        </a:p>
      </dsp:txBody>
      <dsp:txXfrm>
        <a:off x="6393163" y="5364466"/>
        <a:ext cx="5811966" cy="3487179"/>
      </dsp:txXfrm>
    </dsp:sp>
    <dsp:sp modelId="{638E7A7B-1580-45FB-BDAF-4DB52AB339FA}">
      <dsp:nvSpPr>
        <dsp:cNvPr id="0" name=""/>
        <dsp:cNvSpPr/>
      </dsp:nvSpPr>
      <dsp:spPr>
        <a:xfrm>
          <a:off x="12786326" y="5364466"/>
          <a:ext cx="5811966" cy="3487179"/>
        </a:xfrm>
        <a:prstGeom prst="rect">
          <a:avLst/>
        </a:prstGeom>
        <a:solidFill>
          <a:schemeClr val="accent2">
            <a:shade val="50000"/>
            <a:hueOff val="167306"/>
            <a:satOff val="-17547"/>
            <a:lumOff val="19425"/>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Century Gothic" panose="020B0502020202020204" pitchFamily="34" charset="0"/>
            </a:rPr>
            <a:t>La no inclusión de notas en el Sistema </a:t>
          </a:r>
          <a:r>
            <a:rPr lang="es-MX" sz="2400" kern="1200" dirty="0" err="1">
              <a:latin typeface="Century Gothic" panose="020B0502020202020204" pitchFamily="34" charset="0"/>
            </a:rPr>
            <a:t>Academusoft</a:t>
          </a:r>
          <a:r>
            <a:rPr lang="es-MX" sz="2400" kern="1200" dirty="0">
              <a:latin typeface="Century Gothic" panose="020B0502020202020204" pitchFamily="34" charset="0"/>
            </a:rPr>
            <a:t> en los tiempos estipulados</a:t>
          </a:r>
          <a:r>
            <a:rPr lang="es-ES" sz="2400" kern="1200" dirty="0">
              <a:latin typeface="Century Gothic" panose="020B0502020202020204" pitchFamily="34" charset="0"/>
            </a:rPr>
            <a:t>. </a:t>
          </a:r>
          <a:endParaRPr lang="es-CO" sz="2400" kern="1200" dirty="0"/>
        </a:p>
      </dsp:txBody>
      <dsp:txXfrm>
        <a:off x="12786326" y="5364466"/>
        <a:ext cx="5811966" cy="34871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F164C-9F9F-4681-80DE-9C0A10B34B88}">
      <dsp:nvSpPr>
        <dsp:cNvPr id="0" name=""/>
        <dsp:cNvSpPr/>
      </dsp:nvSpPr>
      <dsp:spPr>
        <a:xfrm>
          <a:off x="0" y="1296089"/>
          <a:ext cx="5811966" cy="3487179"/>
        </a:xfrm>
        <a:prstGeom prst="rect">
          <a:avLst/>
        </a:prstGeom>
        <a:solidFill>
          <a:schemeClr val="accent2">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prstClr val="white"/>
              </a:solidFill>
              <a:latin typeface="Century Gothic" panose="020B0502020202020204" pitchFamily="34" charset="0"/>
            </a:rPr>
            <a:t>No disponibilidad de recursos de apoyo para la docencia.</a:t>
          </a:r>
          <a:endParaRPr lang="es-CO" sz="2400" kern="1200" dirty="0"/>
        </a:p>
      </dsp:txBody>
      <dsp:txXfrm>
        <a:off x="0" y="1296089"/>
        <a:ext cx="5811966" cy="3487179"/>
      </dsp:txXfrm>
    </dsp:sp>
    <dsp:sp modelId="{B4A08869-DB53-4C2F-82D8-2F6CDC63DFB7}">
      <dsp:nvSpPr>
        <dsp:cNvPr id="0" name=""/>
        <dsp:cNvSpPr/>
      </dsp:nvSpPr>
      <dsp:spPr>
        <a:xfrm>
          <a:off x="6393163" y="1296089"/>
          <a:ext cx="5811966" cy="3487179"/>
        </a:xfrm>
        <a:prstGeom prst="rect">
          <a:avLst/>
        </a:prstGeom>
        <a:solidFill>
          <a:schemeClr val="accent2">
            <a:shade val="50000"/>
            <a:hueOff val="167306"/>
            <a:satOff val="-17547"/>
            <a:lumOff val="19425"/>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a:solidFill>
                <a:prstClr val="white"/>
              </a:solidFill>
              <a:latin typeface="Century Gothic" panose="020B0502020202020204" pitchFamily="34" charset="0"/>
            </a:rPr>
            <a:t>No disponibilidad de recursos bibliográficos adecuados y suficientes.</a:t>
          </a:r>
          <a:endParaRPr lang="es-CO" sz="2400" kern="1200" dirty="0"/>
        </a:p>
      </dsp:txBody>
      <dsp:txXfrm>
        <a:off x="6393163" y="1296089"/>
        <a:ext cx="5811966" cy="3487179"/>
      </dsp:txXfrm>
    </dsp:sp>
    <dsp:sp modelId="{7192D6A2-0D1A-4253-86B2-820D38161E9E}">
      <dsp:nvSpPr>
        <dsp:cNvPr id="0" name=""/>
        <dsp:cNvSpPr/>
      </dsp:nvSpPr>
      <dsp:spPr>
        <a:xfrm>
          <a:off x="12786326" y="1296089"/>
          <a:ext cx="5811966" cy="3487179"/>
        </a:xfrm>
        <a:prstGeom prst="rect">
          <a:avLst/>
        </a:prstGeom>
        <a:solidFill>
          <a:schemeClr val="accent2">
            <a:shade val="50000"/>
            <a:hueOff val="334612"/>
            <a:satOff val="-35093"/>
            <a:lumOff val="38851"/>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a:solidFill>
                <a:prstClr val="white"/>
              </a:solidFill>
              <a:latin typeface="Century Gothic" panose="020B0502020202020204" pitchFamily="34" charset="0"/>
            </a:rPr>
            <a:t>Modificación de grupos, horarios y/o docentes después de culminado el proceso de matrícula académica.</a:t>
          </a:r>
          <a:endParaRPr lang="es-CO" sz="2400" kern="1200" dirty="0"/>
        </a:p>
      </dsp:txBody>
      <dsp:txXfrm>
        <a:off x="12786326" y="1296089"/>
        <a:ext cx="5811966" cy="3487179"/>
      </dsp:txXfrm>
    </dsp:sp>
    <dsp:sp modelId="{A49B8B09-A984-4566-80E2-32ACAB502826}">
      <dsp:nvSpPr>
        <dsp:cNvPr id="0" name=""/>
        <dsp:cNvSpPr/>
      </dsp:nvSpPr>
      <dsp:spPr>
        <a:xfrm>
          <a:off x="0" y="5364466"/>
          <a:ext cx="5811966" cy="3487179"/>
        </a:xfrm>
        <a:prstGeom prst="rect">
          <a:avLst/>
        </a:prstGeom>
        <a:solidFill>
          <a:schemeClr val="accent2">
            <a:shade val="50000"/>
            <a:hueOff val="501919"/>
            <a:satOff val="-52640"/>
            <a:lumOff val="58276"/>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a:solidFill>
                <a:prstClr val="white"/>
              </a:solidFill>
              <a:latin typeface="Century Gothic" panose="020B0502020202020204" pitchFamily="34" charset="0"/>
            </a:rPr>
            <a:t>Desactualización de los planes de estudios y/o contenidos programáticos.</a:t>
          </a:r>
          <a:endParaRPr lang="es-CO" sz="2400" kern="1200" dirty="0"/>
        </a:p>
      </dsp:txBody>
      <dsp:txXfrm>
        <a:off x="0" y="5364466"/>
        <a:ext cx="5811966" cy="3487179"/>
      </dsp:txXfrm>
    </dsp:sp>
    <dsp:sp modelId="{EB511A4B-4E33-4823-A501-5F77753CA670}">
      <dsp:nvSpPr>
        <dsp:cNvPr id="0" name=""/>
        <dsp:cNvSpPr/>
      </dsp:nvSpPr>
      <dsp:spPr>
        <a:xfrm>
          <a:off x="6393163" y="5364466"/>
          <a:ext cx="5811966" cy="3487179"/>
        </a:xfrm>
        <a:prstGeom prst="rect">
          <a:avLst/>
        </a:prstGeom>
        <a:solidFill>
          <a:schemeClr val="accent2">
            <a:shade val="50000"/>
            <a:hueOff val="334612"/>
            <a:satOff val="-35093"/>
            <a:lumOff val="38851"/>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a:solidFill>
                <a:prstClr val="white"/>
              </a:solidFill>
              <a:latin typeface="Century Gothic" panose="020B0502020202020204" pitchFamily="34" charset="0"/>
            </a:rPr>
            <a:t>Dificultad en la operacionalización del plan de transición entre planes de estudios de un programa académico</a:t>
          </a:r>
          <a:r>
            <a:rPr lang="es-ES" sz="2400" kern="1200">
              <a:solidFill>
                <a:prstClr val="white"/>
              </a:solidFill>
              <a:latin typeface="Century Gothic" panose="020B0502020202020204" pitchFamily="34" charset="0"/>
            </a:rPr>
            <a:t>.</a:t>
          </a:r>
          <a:endParaRPr lang="es-CO" sz="2400" kern="1200" dirty="0"/>
        </a:p>
      </dsp:txBody>
      <dsp:txXfrm>
        <a:off x="6393163" y="5364466"/>
        <a:ext cx="5811966" cy="3487179"/>
      </dsp:txXfrm>
    </dsp:sp>
    <dsp:sp modelId="{638E7A7B-1580-45FB-BDAF-4DB52AB339FA}">
      <dsp:nvSpPr>
        <dsp:cNvPr id="0" name=""/>
        <dsp:cNvSpPr/>
      </dsp:nvSpPr>
      <dsp:spPr>
        <a:xfrm>
          <a:off x="12786326" y="5364466"/>
          <a:ext cx="5811966" cy="3487179"/>
        </a:xfrm>
        <a:prstGeom prst="rect">
          <a:avLst/>
        </a:prstGeom>
        <a:solidFill>
          <a:schemeClr val="accent2">
            <a:shade val="50000"/>
            <a:hueOff val="167306"/>
            <a:satOff val="-17547"/>
            <a:lumOff val="19425"/>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prstClr val="white"/>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cs typeface="Cavolini" panose="03000502040302020204" pitchFamily="66" charset="0"/>
            </a:rPr>
            <a:t>Incumplimiento del calendario académico vigente. </a:t>
          </a:r>
          <a:endParaRPr lang="es-CO" sz="2400" kern="1200" dirty="0"/>
        </a:p>
      </dsp:txBody>
      <dsp:txXfrm>
        <a:off x="12786326" y="5364466"/>
        <a:ext cx="5811966" cy="34871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9F8ED-1CB9-442C-8CA3-7C84363D1571}">
      <dsp:nvSpPr>
        <dsp:cNvPr id="0" name=""/>
        <dsp:cNvSpPr/>
      </dsp:nvSpPr>
      <dsp:spPr>
        <a:xfrm>
          <a:off x="6747" y="2118535"/>
          <a:ext cx="6578484" cy="1872000"/>
        </a:xfrm>
        <a:prstGeom prst="rect">
          <a:avLst/>
        </a:prstGeom>
        <a:solidFill>
          <a:srgbClr val="00206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ES" sz="2800" b="1" kern="1200" dirty="0">
              <a:latin typeface="Century Gothic" panose="020B0502020202020204" pitchFamily="34" charset="0"/>
            </a:rPr>
            <a:t>Categorización y re-categorización </a:t>
          </a:r>
        </a:p>
        <a:p>
          <a:pPr marL="0" lvl="0" indent="0" algn="ctr" defTabSz="1244600">
            <a:lnSpc>
              <a:spcPct val="90000"/>
            </a:lnSpc>
            <a:spcBef>
              <a:spcPct val="0"/>
            </a:spcBef>
            <a:spcAft>
              <a:spcPct val="35000"/>
            </a:spcAft>
            <a:buNone/>
          </a:pPr>
          <a:r>
            <a:rPr lang="es-MX" sz="2800" b="1" kern="1200" dirty="0">
              <a:latin typeface="Century Gothic" panose="020B0502020202020204" pitchFamily="34" charset="0"/>
            </a:rPr>
            <a:t>de los Grupos de Investigación</a:t>
          </a:r>
        </a:p>
      </dsp:txBody>
      <dsp:txXfrm>
        <a:off x="6747" y="2118535"/>
        <a:ext cx="6578484" cy="1872000"/>
      </dsp:txXfrm>
    </dsp:sp>
    <dsp:sp modelId="{BF41297A-5D20-4F56-A66A-C30037523654}">
      <dsp:nvSpPr>
        <dsp:cNvPr id="0" name=""/>
        <dsp:cNvSpPr/>
      </dsp:nvSpPr>
      <dsp:spPr>
        <a:xfrm>
          <a:off x="6747" y="3990535"/>
          <a:ext cx="6578484" cy="4728262"/>
        </a:xfrm>
        <a:prstGeom prst="rect">
          <a:avLst/>
        </a:prstGeom>
        <a:solidFill>
          <a:schemeClr val="accent5">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S" sz="2400" kern="1200" dirty="0">
              <a:solidFill>
                <a:srgbClr val="081F50"/>
              </a:solidFill>
              <a:latin typeface="Century Gothic" panose="020B0502020202020204" pitchFamily="34" charset="0"/>
            </a:rPr>
            <a:t>No abrir   Convocatorias Internas</a:t>
          </a:r>
          <a:r>
            <a:rPr lang="es-CO" sz="2400" kern="1200" dirty="0">
              <a:solidFill>
                <a:srgbClr val="081F50"/>
              </a:solidFill>
              <a:latin typeface="Century Gothic" panose="020B0502020202020204" pitchFamily="34" charset="0"/>
            </a:rPr>
            <a:t>.</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MX" sz="2400" kern="1200" dirty="0">
              <a:solidFill>
                <a:srgbClr val="081F50"/>
              </a:solidFill>
              <a:latin typeface="Century Gothic" panose="020B0502020202020204" pitchFamily="34" charset="0"/>
            </a:rPr>
            <a:t>Demora en la evaluación de los proyectos de convocatorias internas  por parte de los pares.</a:t>
          </a: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ES" sz="2400" kern="1200" dirty="0">
              <a:solidFill>
                <a:srgbClr val="081F50"/>
              </a:solidFill>
              <a:latin typeface="Century Gothic" panose="020B0502020202020204" pitchFamily="34" charset="0"/>
            </a:rPr>
            <a:t>Escasa difusión  de convocatorias.</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MX" sz="2400" kern="1200" dirty="0">
              <a:solidFill>
                <a:srgbClr val="081F50"/>
              </a:solidFill>
              <a:latin typeface="Century Gothic" panose="020B0502020202020204" pitchFamily="34" charset="0"/>
            </a:rPr>
            <a:t>Demora en la remisión de proyectos de investigación a la VIEPS  para  participación en   convocatorias externas</a:t>
          </a:r>
        </a:p>
      </dsp:txBody>
      <dsp:txXfrm>
        <a:off x="6747" y="3990535"/>
        <a:ext cx="6578484" cy="4728262"/>
      </dsp:txXfrm>
    </dsp:sp>
    <dsp:sp modelId="{23EAEA88-A4E8-46E6-B6E5-EDA81CBC1123}">
      <dsp:nvSpPr>
        <dsp:cNvPr id="0" name=""/>
        <dsp:cNvSpPr/>
      </dsp:nvSpPr>
      <dsp:spPr>
        <a:xfrm>
          <a:off x="7506220" y="2118535"/>
          <a:ext cx="6578484" cy="1872000"/>
        </a:xfrm>
        <a:prstGeom prst="rect">
          <a:avLst/>
        </a:prstGeom>
        <a:solidFill>
          <a:srgbClr val="00206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ES" sz="2800" b="1" kern="1200" dirty="0">
              <a:solidFill>
                <a:srgbClr val="FFFFFF"/>
              </a:solidFill>
              <a:latin typeface="Century Gothic" panose="020B0502020202020204" pitchFamily="34" charset="0"/>
              <a:ea typeface="Montserrat-Bold"/>
              <a:cs typeface="Montserrat-Bold"/>
            </a:rPr>
            <a:t>Categorización y re-categorización </a:t>
          </a:r>
        </a:p>
        <a:p>
          <a:pPr marL="0" lvl="0" indent="0" algn="ctr" defTabSz="1066800">
            <a:lnSpc>
              <a:spcPct val="90000"/>
            </a:lnSpc>
            <a:spcBef>
              <a:spcPct val="0"/>
            </a:spcBef>
            <a:spcAft>
              <a:spcPct val="35000"/>
            </a:spcAft>
            <a:buNone/>
          </a:pPr>
          <a:r>
            <a:rPr lang="es-MX" sz="2800" b="1" kern="1200" dirty="0">
              <a:solidFill>
                <a:srgbClr val="FFFFFF"/>
              </a:solidFill>
              <a:latin typeface="Century Gothic" panose="020B0502020202020204" pitchFamily="34" charset="0"/>
              <a:ea typeface="Montserrat-Bold"/>
              <a:cs typeface="Montserrat-Bold"/>
            </a:rPr>
            <a:t>de los Grupos de Investigación </a:t>
          </a:r>
        </a:p>
      </dsp:txBody>
      <dsp:txXfrm>
        <a:off x="7506220" y="2118535"/>
        <a:ext cx="6578484" cy="1872000"/>
      </dsp:txXfrm>
    </dsp:sp>
    <dsp:sp modelId="{0F037EB5-E4D4-4359-B6F8-17712F47A4D4}">
      <dsp:nvSpPr>
        <dsp:cNvPr id="0" name=""/>
        <dsp:cNvSpPr/>
      </dsp:nvSpPr>
      <dsp:spPr>
        <a:xfrm>
          <a:off x="7506220" y="3990535"/>
          <a:ext cx="6578484" cy="4728262"/>
        </a:xfrm>
        <a:prstGeom prst="rect">
          <a:avLst/>
        </a:prstGeom>
        <a:solidFill>
          <a:schemeClr val="accent5">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S" sz="2400" kern="1200" dirty="0">
              <a:solidFill>
                <a:srgbClr val="081F50"/>
              </a:solidFill>
              <a:latin typeface="Century Gothic" panose="020B0502020202020204" pitchFamily="34" charset="0"/>
            </a:rPr>
            <a:t>Incumplimiento de requisitos institucionales</a:t>
          </a:r>
          <a:r>
            <a:rPr lang="es-CO" sz="2400" kern="1200" dirty="0">
              <a:solidFill>
                <a:srgbClr val="081F50"/>
              </a:solidFill>
              <a:latin typeface="Century Gothic" panose="020B0502020202020204" pitchFamily="34" charset="0"/>
            </a:rPr>
            <a:t>.</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MX" sz="2400" kern="1200" dirty="0">
              <a:solidFill>
                <a:srgbClr val="081F50"/>
              </a:solidFill>
              <a:latin typeface="Century Gothic" panose="020B0502020202020204" pitchFamily="34" charset="0"/>
            </a:rPr>
            <a:t>Demora en el trámite de solicitud ante la VIEPS para creación de nuevas líneas de investigación</a:t>
          </a:r>
          <a:r>
            <a:rPr lang="es-CO" sz="2400" kern="1200" dirty="0">
              <a:solidFill>
                <a:srgbClr val="081F50"/>
              </a:solidFill>
              <a:latin typeface="Century Gothic" panose="020B0502020202020204" pitchFamily="34" charset="0"/>
            </a:rPr>
            <a:t>.</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MX" sz="2400" kern="1200" dirty="0">
              <a:solidFill>
                <a:srgbClr val="081F50"/>
              </a:solidFill>
              <a:latin typeface="Century Gothic" panose="020B0502020202020204" pitchFamily="34" charset="0"/>
            </a:rPr>
            <a:t>Falta de Capacitación y asesorías a los grupos de investigación en el uso de los sistemas de información de Min ciencias en el manejo de las herramientas </a:t>
          </a:r>
          <a:r>
            <a:rPr lang="es-MX" sz="2400" kern="1200" dirty="0" err="1">
              <a:solidFill>
                <a:srgbClr val="081F50"/>
              </a:solidFill>
              <a:latin typeface="Century Gothic" panose="020B0502020202020204" pitchFamily="34" charset="0"/>
            </a:rPr>
            <a:t>GrupLac</a:t>
          </a:r>
          <a:r>
            <a:rPr lang="es-MX" sz="2400" kern="1200" dirty="0">
              <a:solidFill>
                <a:srgbClr val="081F50"/>
              </a:solidFill>
              <a:latin typeface="Century Gothic" panose="020B0502020202020204" pitchFamily="34" charset="0"/>
            </a:rPr>
            <a:t> y </a:t>
          </a:r>
          <a:r>
            <a:rPr lang="es-MX" sz="2400" kern="1200" dirty="0" err="1">
              <a:solidFill>
                <a:srgbClr val="081F50"/>
              </a:solidFill>
              <a:latin typeface="Century Gothic" panose="020B0502020202020204" pitchFamily="34" charset="0"/>
            </a:rPr>
            <a:t>CvLac</a:t>
          </a:r>
          <a:r>
            <a:rPr lang="es-MX" sz="2400" kern="1200" dirty="0">
              <a:solidFill>
                <a:srgbClr val="081F50"/>
              </a:solidFill>
              <a:latin typeface="Century Gothic" panose="020B0502020202020204" pitchFamily="34" charset="0"/>
            </a:rPr>
            <a:t>.</a:t>
          </a:r>
        </a:p>
      </dsp:txBody>
      <dsp:txXfrm>
        <a:off x="7506220" y="3990535"/>
        <a:ext cx="6578484" cy="4728262"/>
      </dsp:txXfrm>
    </dsp:sp>
    <dsp:sp modelId="{8732298D-9D16-45A2-81B3-7EB4ADC34373}">
      <dsp:nvSpPr>
        <dsp:cNvPr id="0" name=""/>
        <dsp:cNvSpPr/>
      </dsp:nvSpPr>
      <dsp:spPr>
        <a:xfrm>
          <a:off x="15005692" y="2118535"/>
          <a:ext cx="6578484" cy="1872000"/>
        </a:xfrm>
        <a:prstGeom prst="rect">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MX" sz="2800" b="1" kern="1200" dirty="0">
              <a:latin typeface="Century Gothic" panose="020B0502020202020204" pitchFamily="34" charset="0"/>
            </a:rPr>
            <a:t>Gestión de Recursos de apoyo al servicio de Grupos de Investigación</a:t>
          </a:r>
          <a:r>
            <a:rPr lang="es-CO" sz="2800" b="1" kern="1200" dirty="0">
              <a:latin typeface="Century Gothic" panose="020B0502020202020204" pitchFamily="34" charset="0"/>
            </a:rPr>
            <a:t>.</a:t>
          </a:r>
          <a:endParaRPr lang="es-MX" sz="2800" b="1" kern="1200" dirty="0">
            <a:latin typeface="Century Gothic" panose="020B0502020202020204" pitchFamily="34" charset="0"/>
          </a:endParaRPr>
        </a:p>
      </dsp:txBody>
      <dsp:txXfrm>
        <a:off x="15005692" y="2118535"/>
        <a:ext cx="6578484" cy="1872000"/>
      </dsp:txXfrm>
    </dsp:sp>
    <dsp:sp modelId="{1C8C4BAF-1C9D-4D76-8ED8-EA420D06E22C}">
      <dsp:nvSpPr>
        <dsp:cNvPr id="0" name=""/>
        <dsp:cNvSpPr/>
      </dsp:nvSpPr>
      <dsp:spPr>
        <a:xfrm>
          <a:off x="15005692" y="3990535"/>
          <a:ext cx="6578484" cy="4728262"/>
        </a:xfrm>
        <a:prstGeom prst="rect">
          <a:avLst/>
        </a:prstGeom>
        <a:solidFill>
          <a:schemeClr val="accent5">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MX" sz="2400" kern="1200" dirty="0">
              <a:solidFill>
                <a:srgbClr val="081F50"/>
              </a:solidFill>
              <a:latin typeface="Century Gothic" panose="020B0502020202020204" pitchFamily="34" charset="0"/>
            </a:rPr>
            <a:t>Demora en la respuesta de las solicitudes de adquisición de materiales y suministros</a:t>
          </a:r>
          <a:r>
            <a:rPr lang="es-CO" sz="2400" kern="1200" dirty="0">
              <a:solidFill>
                <a:srgbClr val="081F50"/>
              </a:solidFill>
              <a:latin typeface="Century Gothic" panose="020B0502020202020204" pitchFamily="34" charset="0"/>
            </a:rPr>
            <a:t>.</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MX" sz="2400" kern="1200" dirty="0">
              <a:solidFill>
                <a:srgbClr val="081F50"/>
              </a:solidFill>
              <a:latin typeface="Century Gothic" panose="020B0502020202020204" pitchFamily="34" charset="0"/>
            </a:rPr>
            <a:t>Demora en la respuesta de las solicitudes de apoyo a la movilidad</a:t>
          </a:r>
          <a:r>
            <a:rPr lang="es-CO" sz="2400" kern="1200" dirty="0">
              <a:solidFill>
                <a:srgbClr val="081F50"/>
              </a:solidFill>
              <a:latin typeface="Century Gothic" panose="020B0502020202020204" pitchFamily="34" charset="0"/>
            </a:rPr>
            <a:t>.</a:t>
          </a:r>
          <a:endParaRPr lang="es-MX" sz="2400" kern="1200" dirty="0">
            <a:solidFill>
              <a:srgbClr val="081F50"/>
            </a:solidFill>
            <a:latin typeface="Century Gothic" panose="020B0502020202020204" pitchFamily="34" charset="0"/>
          </a:endParaRPr>
        </a:p>
      </dsp:txBody>
      <dsp:txXfrm>
        <a:off x="15005692" y="3990535"/>
        <a:ext cx="6578484" cy="47282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2042F-6E64-4236-90EA-068566BB8E1C}">
      <dsp:nvSpPr>
        <dsp:cNvPr id="0" name=""/>
        <dsp:cNvSpPr/>
      </dsp:nvSpPr>
      <dsp:spPr>
        <a:xfrm>
          <a:off x="5627" y="133557"/>
          <a:ext cx="5486995" cy="1872000"/>
        </a:xfrm>
        <a:prstGeom prst="rect">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ES" sz="2800" b="1" kern="1200" dirty="0">
              <a:latin typeface="Century Gothic" panose="020B0502020202020204" pitchFamily="34" charset="0"/>
            </a:rPr>
            <a:t>Gestión de Convenios</a:t>
          </a:r>
          <a:endParaRPr lang="es-CO" sz="2800" kern="1200" dirty="0">
            <a:latin typeface="Century Gothic" panose="020B0502020202020204" pitchFamily="34" charset="0"/>
          </a:endParaRPr>
        </a:p>
        <a:p>
          <a:pPr marL="0" lvl="0" indent="0" algn="ctr" defTabSz="1244600">
            <a:lnSpc>
              <a:spcPct val="90000"/>
            </a:lnSpc>
            <a:spcBef>
              <a:spcPct val="0"/>
            </a:spcBef>
            <a:spcAft>
              <a:spcPct val="35000"/>
            </a:spcAft>
            <a:buNone/>
          </a:pPr>
          <a:r>
            <a:rPr lang="es-ES" sz="2000" b="1" kern="1200" dirty="0">
              <a:latin typeface="Century Gothic" panose="020B0502020202020204" pitchFamily="34" charset="0"/>
            </a:rPr>
            <a:t>(Interadministrativos, marcos, específicos y de prácticas profesionales)</a:t>
          </a:r>
          <a:endParaRPr lang="es-MX" sz="2000" b="1" kern="1200" dirty="0">
            <a:latin typeface="Century Gothic" panose="020B0502020202020204" pitchFamily="34" charset="0"/>
          </a:endParaRPr>
        </a:p>
      </dsp:txBody>
      <dsp:txXfrm>
        <a:off x="5627" y="133557"/>
        <a:ext cx="5486995" cy="1872000"/>
      </dsp:txXfrm>
    </dsp:sp>
    <dsp:sp modelId="{00F886F9-C83E-44F4-B29C-838F76EA8E57}">
      <dsp:nvSpPr>
        <dsp:cNvPr id="0" name=""/>
        <dsp:cNvSpPr/>
      </dsp:nvSpPr>
      <dsp:spPr>
        <a:xfrm>
          <a:off x="0" y="2006687"/>
          <a:ext cx="5486995" cy="8698218"/>
        </a:xfrm>
        <a:prstGeom prst="rect">
          <a:avLst/>
        </a:prstGeom>
        <a:solidFill>
          <a:srgbClr val="EBF7FF">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Convenios que no cumplen con los términos acordados, faltantes de cláusulas o con datos errados.</a:t>
          </a: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Seguimiento inadecuado sobre el control en cada etapa de los convenios.</a:t>
          </a:r>
          <a:endParaRPr lang="es-MX" sz="2400" kern="1200" dirty="0">
            <a:solidFill>
              <a:srgbClr val="081F50"/>
            </a:solidFill>
            <a:latin typeface="Century Gothic" panose="020B0502020202020204" pitchFamily="34" charset="0"/>
            <a:ea typeface="Montserrat-Bold"/>
            <a:cs typeface="Montserrat-Bold"/>
          </a:endParaRPr>
        </a:p>
        <a:p>
          <a:pPr marL="285750" lvl="1" indent="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85750" lvl="1" indent="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No responder las solicitudes de préstamos.</a:t>
          </a:r>
          <a:endParaRPr lang="es-MX" sz="2400" kern="1200" dirty="0">
            <a:solidFill>
              <a:srgbClr val="081F50"/>
            </a:solidFill>
            <a:latin typeface="Century Gothic" panose="020B0502020202020204" pitchFamily="34" charset="0"/>
          </a:endParaRPr>
        </a:p>
        <a:p>
          <a:pPr marL="285750" lvl="1" indent="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85750" lvl="1" indent="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Incumplimiento en los tiempos de entrega de los convenios. </a:t>
          </a:r>
          <a:endParaRPr lang="es-MX" sz="2400" kern="1200" dirty="0">
            <a:solidFill>
              <a:srgbClr val="081F50"/>
            </a:solidFill>
            <a:latin typeface="Century Gothic" panose="020B0502020202020204" pitchFamily="34" charset="0"/>
            <a:ea typeface="Montserrat-Bold"/>
            <a:cs typeface="Montserrat-Bold"/>
          </a:endParaRPr>
        </a:p>
        <a:p>
          <a:pPr marL="285750" lvl="1" indent="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a:p>
          <a:pPr marL="285750" lvl="1" indent="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Retrasos en los trámites administrativos para pagos de docentes.</a:t>
          </a:r>
          <a:endParaRPr lang="es-MX" sz="2400" kern="1200" dirty="0">
            <a:solidFill>
              <a:srgbClr val="081F50"/>
            </a:solidFill>
            <a:latin typeface="Century Gothic" panose="020B0502020202020204" pitchFamily="34" charset="0"/>
            <a:ea typeface="Montserrat-Bold"/>
            <a:cs typeface="Montserrat-Bold"/>
          </a:endParaRPr>
        </a:p>
        <a:p>
          <a:pPr marL="285750" lvl="1" indent="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a:p>
          <a:pPr marL="285750" lvl="1" indent="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Incumplimiento en el desarrollo de contenidos programáticos de los programas de educación continua.</a:t>
          </a:r>
          <a:endParaRPr lang="es-MX" sz="2400" kern="1200" dirty="0">
            <a:solidFill>
              <a:srgbClr val="081F50"/>
            </a:solidFill>
            <a:latin typeface="Century Gothic" panose="020B0502020202020204" pitchFamily="34" charset="0"/>
            <a:ea typeface="Montserrat-Bold"/>
            <a:cs typeface="Montserrat-Bold"/>
          </a:endParaRPr>
        </a:p>
      </dsp:txBody>
      <dsp:txXfrm>
        <a:off x="0" y="2006687"/>
        <a:ext cx="5486995" cy="8698218"/>
      </dsp:txXfrm>
    </dsp:sp>
    <dsp:sp modelId="{3C51CC39-D228-4578-8DA1-BB2083AF98E3}">
      <dsp:nvSpPr>
        <dsp:cNvPr id="0" name=""/>
        <dsp:cNvSpPr/>
      </dsp:nvSpPr>
      <dsp:spPr>
        <a:xfrm>
          <a:off x="6260802" y="133557"/>
          <a:ext cx="5486995" cy="1872000"/>
        </a:xfrm>
        <a:prstGeom prst="rect">
          <a:avLst/>
        </a:prstGeom>
        <a:solidFill>
          <a:schemeClr val="accent2">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CO" sz="2800" b="1" kern="1200" dirty="0">
              <a:latin typeface="Century Gothic" panose="020B0502020202020204" pitchFamily="34" charset="0"/>
            </a:rPr>
            <a:t>Transferencia tecnológica e innovación</a:t>
          </a:r>
          <a:endParaRPr lang="es-MX" sz="2800" b="1" kern="1200" dirty="0">
            <a:latin typeface="Century Gothic" panose="020B0502020202020204" pitchFamily="34" charset="0"/>
          </a:endParaRPr>
        </a:p>
      </dsp:txBody>
      <dsp:txXfrm>
        <a:off x="6260802" y="133557"/>
        <a:ext cx="5486995" cy="1872000"/>
      </dsp:txXfrm>
    </dsp:sp>
    <dsp:sp modelId="{E7686E36-7C6E-451C-B57A-9A73FA06B9C9}">
      <dsp:nvSpPr>
        <dsp:cNvPr id="0" name=""/>
        <dsp:cNvSpPr/>
      </dsp:nvSpPr>
      <dsp:spPr>
        <a:xfrm>
          <a:off x="6260802" y="2005557"/>
          <a:ext cx="5486995" cy="8698218"/>
        </a:xfrm>
        <a:prstGeom prst="rect">
          <a:avLst/>
        </a:prstGeom>
        <a:solidFill>
          <a:srgbClr val="EBF7FF">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Incumplimiento en los requisitos de participación en convocatorias externas de innovación.</a:t>
          </a: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Insuficiente seguimiento en los planes de trabajo y cronograma de proyectos de innovación  en ejecución.</a:t>
          </a: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Incumplimiento en los requisitos para la concesión de productos de propiedad intelectual</a:t>
          </a:r>
          <a:endParaRPr lang="es-MX" sz="2400" kern="1200" dirty="0">
            <a:solidFill>
              <a:srgbClr val="081F50"/>
            </a:solidFill>
            <a:latin typeface="Century Gothic" panose="020B0502020202020204" pitchFamily="34" charset="0"/>
            <a:ea typeface="Montserrat-Bold"/>
            <a:cs typeface="Montserrat-Bold"/>
          </a:endParaRPr>
        </a:p>
      </dsp:txBody>
      <dsp:txXfrm>
        <a:off x="6260802" y="2005557"/>
        <a:ext cx="5486995" cy="8698218"/>
      </dsp:txXfrm>
    </dsp:sp>
    <dsp:sp modelId="{C09D85D6-7D55-4570-AD4C-36375D2DDB03}">
      <dsp:nvSpPr>
        <dsp:cNvPr id="0" name=""/>
        <dsp:cNvSpPr/>
      </dsp:nvSpPr>
      <dsp:spPr>
        <a:xfrm>
          <a:off x="12521604" y="108154"/>
          <a:ext cx="5486995" cy="1872000"/>
        </a:xfrm>
        <a:prstGeom prst="rect">
          <a:avLst/>
        </a:prstGeom>
        <a:solidFill>
          <a:schemeClr val="bg2">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CO" sz="2800" b="1" kern="1200" dirty="0">
              <a:latin typeface="Century Gothic" panose="020B0502020202020204" pitchFamily="34" charset="0"/>
            </a:rPr>
            <a:t>Emprendimiento</a:t>
          </a:r>
          <a:endParaRPr lang="es-CO" sz="2800" kern="1200" dirty="0">
            <a:latin typeface="Century Gothic" panose="020B0502020202020204" pitchFamily="34" charset="0"/>
          </a:endParaRPr>
        </a:p>
        <a:p>
          <a:pPr marL="0" lvl="0" indent="0" algn="ctr" defTabSz="1244600">
            <a:lnSpc>
              <a:spcPct val="90000"/>
            </a:lnSpc>
            <a:spcBef>
              <a:spcPct val="0"/>
            </a:spcBef>
            <a:spcAft>
              <a:spcPct val="35000"/>
            </a:spcAft>
            <a:buNone/>
          </a:pPr>
          <a:r>
            <a:rPr lang="es-CO" sz="2800" b="1" kern="1200" dirty="0">
              <a:latin typeface="Century Gothic" panose="020B0502020202020204" pitchFamily="34" charset="0"/>
            </a:rPr>
            <a:t>(UA Emprende</a:t>
          </a:r>
          <a:r>
            <a:rPr lang="es-CO" sz="2800" kern="1200" dirty="0">
              <a:latin typeface="Century Gothic" panose="020B0502020202020204" pitchFamily="34" charset="0"/>
            </a:rPr>
            <a:t>)</a:t>
          </a:r>
          <a:endParaRPr lang="es-MX" sz="2800" b="1" kern="1200" dirty="0">
            <a:latin typeface="Century Gothic" panose="020B0502020202020204" pitchFamily="34" charset="0"/>
          </a:endParaRPr>
        </a:p>
      </dsp:txBody>
      <dsp:txXfrm>
        <a:off x="12521604" y="108154"/>
        <a:ext cx="5486995" cy="1872000"/>
      </dsp:txXfrm>
    </dsp:sp>
    <dsp:sp modelId="{44AF37A5-423B-4EF8-A85A-AAA2349DB81E}">
      <dsp:nvSpPr>
        <dsp:cNvPr id="0" name=""/>
        <dsp:cNvSpPr/>
      </dsp:nvSpPr>
      <dsp:spPr>
        <a:xfrm>
          <a:off x="12521604" y="2022170"/>
          <a:ext cx="5486995" cy="8698218"/>
        </a:xfrm>
        <a:prstGeom prst="rect">
          <a:avLst/>
        </a:prstGeom>
        <a:solidFill>
          <a:srgbClr val="EBF7FF">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Falta de estrategias orientadas a vincular a docentes para dictar cátedras de emprendimiento.</a:t>
          </a: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Acompañamiento inadecuado en la asesoría de proyectos</a:t>
          </a:r>
          <a:endParaRPr lang="es-MX" sz="2400" kern="1200" dirty="0">
            <a:solidFill>
              <a:srgbClr val="081F50"/>
            </a:solidFill>
            <a:latin typeface="Century Gothic" panose="020B0502020202020204" pitchFamily="34" charset="0"/>
            <a:ea typeface="Montserrat-Bold"/>
            <a:cs typeface="Montserrat-Bold"/>
          </a:endParaRPr>
        </a:p>
      </dsp:txBody>
      <dsp:txXfrm>
        <a:off x="12521604" y="2022170"/>
        <a:ext cx="5486995" cy="86982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2042F-6E64-4236-90EA-068566BB8E1C}">
      <dsp:nvSpPr>
        <dsp:cNvPr id="0" name=""/>
        <dsp:cNvSpPr/>
      </dsp:nvSpPr>
      <dsp:spPr>
        <a:xfrm>
          <a:off x="5785" y="80745"/>
          <a:ext cx="5640554" cy="1728000"/>
        </a:xfrm>
        <a:prstGeom prst="rect">
          <a:avLst/>
        </a:prstGeom>
        <a:solidFill>
          <a:schemeClr val="accent2">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CO" sz="2800" b="1" kern="1200" dirty="0">
              <a:solidFill>
                <a:schemeClr val="accent2"/>
              </a:solidFill>
              <a:latin typeface="Century Gothic" panose="020B0502020202020204" pitchFamily="34" charset="0"/>
              <a:ea typeface="Montserrat-Bold"/>
              <a:cs typeface="Montserrat-Bold"/>
            </a:rPr>
            <a:t>Asesoría y Consultoría</a:t>
          </a:r>
          <a:endParaRPr lang="es-MX" sz="2800" b="1" kern="1200" dirty="0">
            <a:solidFill>
              <a:schemeClr val="accent2"/>
            </a:solidFill>
            <a:latin typeface="Century Gothic" panose="020B0502020202020204" pitchFamily="34" charset="0"/>
            <a:ea typeface="Montserrat-Bold"/>
            <a:cs typeface="Montserrat-Bold"/>
          </a:endParaRPr>
        </a:p>
      </dsp:txBody>
      <dsp:txXfrm>
        <a:off x="5785" y="80745"/>
        <a:ext cx="5640554" cy="1728000"/>
      </dsp:txXfrm>
    </dsp:sp>
    <dsp:sp modelId="{00F886F9-C83E-44F4-B29C-838F76EA8E57}">
      <dsp:nvSpPr>
        <dsp:cNvPr id="0" name=""/>
        <dsp:cNvSpPr/>
      </dsp:nvSpPr>
      <dsp:spPr>
        <a:xfrm>
          <a:off x="5785" y="1808745"/>
          <a:ext cx="5640554" cy="8947842"/>
        </a:xfrm>
        <a:prstGeom prst="rect">
          <a:avLst/>
        </a:prstGeom>
        <a:solidFill>
          <a:srgbClr val="EBF7FF">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Insuficiencia de control de los soportes en cada etapa de los proyectos.</a:t>
          </a: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Incumplimiento de la ejecución en las obligaciones pactadas.</a:t>
          </a: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Documentación incompleta y datos errados en los formatos para participar en convocatorias públicas o privadas.</a:t>
          </a: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dsp:txBody>
      <dsp:txXfrm>
        <a:off x="5785" y="1808745"/>
        <a:ext cx="5640554" cy="8947842"/>
      </dsp:txXfrm>
    </dsp:sp>
    <dsp:sp modelId="{3C51CC39-D228-4578-8DA1-BB2083AF98E3}">
      <dsp:nvSpPr>
        <dsp:cNvPr id="0" name=""/>
        <dsp:cNvSpPr/>
      </dsp:nvSpPr>
      <dsp:spPr>
        <a:xfrm>
          <a:off x="6436017" y="80745"/>
          <a:ext cx="5640554" cy="1728000"/>
        </a:xfrm>
        <a:prstGeom prst="rect">
          <a:avLst/>
        </a:prstGeom>
        <a:solidFill>
          <a:schemeClr val="accent2">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CO" sz="2800" b="1" kern="1200" dirty="0">
              <a:solidFill>
                <a:schemeClr val="accent2"/>
              </a:solidFill>
              <a:latin typeface="Century Gothic" panose="020B0502020202020204" pitchFamily="34" charset="0"/>
              <a:ea typeface="Montserrat-Bold"/>
              <a:cs typeface="Montserrat-Bold"/>
            </a:rPr>
            <a:t>Proyección Social</a:t>
          </a:r>
        </a:p>
        <a:p>
          <a:pPr marL="0" lvl="0" indent="0" algn="ctr" defTabSz="889000">
            <a:lnSpc>
              <a:spcPct val="90000"/>
            </a:lnSpc>
            <a:spcBef>
              <a:spcPct val="0"/>
            </a:spcBef>
            <a:spcAft>
              <a:spcPct val="35000"/>
            </a:spcAft>
            <a:buNone/>
          </a:pPr>
          <a:r>
            <a:rPr lang="es-CO" sz="2000" b="1" kern="1200" dirty="0">
              <a:solidFill>
                <a:schemeClr val="accent2"/>
              </a:solidFill>
              <a:latin typeface="Century Gothic" panose="020B0502020202020204" pitchFamily="34" charset="0"/>
              <a:ea typeface="Montserrat-Bold"/>
              <a:cs typeface="Montserrat-Bold"/>
            </a:rPr>
            <a:t>(Apropiación Social del Conocimiento y Consultorio Jurídico y Centro de Conciliación)</a:t>
          </a:r>
          <a:endParaRPr lang="es-MX" sz="2000" b="1" kern="1200" dirty="0">
            <a:solidFill>
              <a:schemeClr val="accent2"/>
            </a:solidFill>
            <a:latin typeface="Century Gothic" panose="020B0502020202020204" pitchFamily="34" charset="0"/>
            <a:ea typeface="Montserrat-Bold"/>
            <a:cs typeface="Montserrat-Bold"/>
          </a:endParaRPr>
        </a:p>
      </dsp:txBody>
      <dsp:txXfrm>
        <a:off x="6436017" y="80745"/>
        <a:ext cx="5640554" cy="1728000"/>
      </dsp:txXfrm>
    </dsp:sp>
    <dsp:sp modelId="{E7686E36-7C6E-451C-B57A-9A73FA06B9C9}">
      <dsp:nvSpPr>
        <dsp:cNvPr id="0" name=""/>
        <dsp:cNvSpPr/>
      </dsp:nvSpPr>
      <dsp:spPr>
        <a:xfrm>
          <a:off x="6436017" y="1808745"/>
          <a:ext cx="5640554" cy="8947842"/>
        </a:xfrm>
        <a:prstGeom prst="rect">
          <a:avLst/>
        </a:prstGeom>
        <a:solidFill>
          <a:srgbClr val="EBF7FF">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85750" lvl="1" indent="-285750" algn="l" defTabSz="1244600">
            <a:lnSpc>
              <a:spcPct val="90000"/>
            </a:lnSpc>
            <a:spcBef>
              <a:spcPct val="0"/>
            </a:spcBef>
            <a:spcAft>
              <a:spcPct val="15000"/>
            </a:spcAft>
            <a:buChar char="•"/>
          </a:pPr>
          <a:r>
            <a:rPr lang="es-CO" sz="2100" kern="1200" dirty="0">
              <a:solidFill>
                <a:srgbClr val="081F50"/>
              </a:solidFill>
              <a:latin typeface="Century Gothic" panose="020B0502020202020204" pitchFamily="34" charset="0"/>
              <a:ea typeface="Montserrat-Bold"/>
              <a:cs typeface="Montserrat-Bold"/>
            </a:rPr>
            <a:t>Falta de información que permita medir el impacto de los proyectos de proyección social.</a:t>
          </a:r>
          <a:endParaRPr lang="es-MX" sz="21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1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r>
            <a:rPr lang="es-CO" sz="2100" kern="1200" dirty="0">
              <a:solidFill>
                <a:srgbClr val="081F50"/>
              </a:solidFill>
              <a:latin typeface="Century Gothic" panose="020B0502020202020204" pitchFamily="34" charset="0"/>
              <a:ea typeface="Montserrat-Bold"/>
              <a:cs typeface="Montserrat-Bold"/>
            </a:rPr>
            <a:t>Actividades de proyección social que no cumplan con la carta de aval del proyecto.</a:t>
          </a:r>
          <a:endParaRPr lang="es-MX" sz="21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1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r>
            <a:rPr lang="es-CO" sz="2100" kern="1200" dirty="0">
              <a:solidFill>
                <a:srgbClr val="081F50"/>
              </a:solidFill>
              <a:latin typeface="Century Gothic" panose="020B0502020202020204" pitchFamily="34" charset="0"/>
              <a:ea typeface="Montserrat-Bold"/>
              <a:cs typeface="Montserrat-Bold"/>
            </a:rPr>
            <a:t>Poca presentación de propuestas de proyección social con impacto en el medio externo.</a:t>
          </a:r>
          <a:endParaRPr lang="es-MX" sz="21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1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r>
            <a:rPr lang="es-CO" sz="2100" kern="1200" dirty="0">
              <a:solidFill>
                <a:srgbClr val="081F50"/>
              </a:solidFill>
              <a:latin typeface="Century Gothic" panose="020B0502020202020204" pitchFamily="34" charset="0"/>
              <a:ea typeface="Montserrat-Bold"/>
              <a:cs typeface="Montserrat-Bold"/>
            </a:rPr>
            <a:t>Entrega inoportuna de la información para la aprobación y desarrollo de los proyectos de proyección social.</a:t>
          </a:r>
          <a:endParaRPr lang="es-MX" sz="21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1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r>
            <a:rPr lang="es-CO" sz="2100" kern="1200" dirty="0">
              <a:solidFill>
                <a:srgbClr val="081F50"/>
              </a:solidFill>
              <a:latin typeface="Century Gothic" panose="020B0502020202020204" pitchFamily="34" charset="0"/>
              <a:ea typeface="Montserrat-Bold"/>
              <a:cs typeface="Montserrat-Bold"/>
            </a:rPr>
            <a:t>Incumplimiento de los docentes y estudiantes al acompañamiento de prácticas y audiencias programadas.</a:t>
          </a:r>
          <a:endParaRPr lang="es-MX" sz="21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1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r>
            <a:rPr lang="es-CO" sz="2100" kern="1200" dirty="0">
              <a:solidFill>
                <a:srgbClr val="081F50"/>
              </a:solidFill>
              <a:latin typeface="Century Gothic" panose="020B0502020202020204" pitchFamily="34" charset="0"/>
              <a:ea typeface="Montserrat-Bold"/>
              <a:cs typeface="Montserrat-Bold"/>
            </a:rPr>
            <a:t>Asesoría y representación inadecuada en la prestación del servicio jurídico.</a:t>
          </a:r>
          <a:endParaRPr lang="es-MX" sz="21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1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r>
            <a:rPr lang="es-CO" sz="2100" kern="1200" dirty="0">
              <a:solidFill>
                <a:srgbClr val="081F50"/>
              </a:solidFill>
              <a:latin typeface="Century Gothic" panose="020B0502020202020204" pitchFamily="34" charset="0"/>
              <a:ea typeface="Montserrat-Bold"/>
              <a:cs typeface="Montserrat-Bold"/>
            </a:rPr>
            <a:t>Capacitaciones a diferentes entidades que no cumplen con las expectativas del usuario.</a:t>
          </a:r>
          <a:endParaRPr lang="es-MX" sz="21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dsp:txBody>
      <dsp:txXfrm>
        <a:off x="6436017" y="1808745"/>
        <a:ext cx="5640554" cy="8947842"/>
      </dsp:txXfrm>
    </dsp:sp>
    <dsp:sp modelId="{C09D85D6-7D55-4570-AD4C-36375D2DDB03}">
      <dsp:nvSpPr>
        <dsp:cNvPr id="0" name=""/>
        <dsp:cNvSpPr/>
      </dsp:nvSpPr>
      <dsp:spPr>
        <a:xfrm>
          <a:off x="12866249" y="80745"/>
          <a:ext cx="5640554" cy="1728000"/>
        </a:xfrm>
        <a:prstGeom prst="rect">
          <a:avLst/>
        </a:prstGeom>
        <a:solidFill>
          <a:schemeClr val="accent2">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1066800">
            <a:lnSpc>
              <a:spcPct val="90000"/>
            </a:lnSpc>
            <a:spcBef>
              <a:spcPct val="0"/>
            </a:spcBef>
            <a:spcAft>
              <a:spcPct val="35000"/>
            </a:spcAft>
            <a:buNone/>
          </a:pPr>
          <a:r>
            <a:rPr lang="es-CO" sz="2400" b="1" kern="1200" dirty="0">
              <a:solidFill>
                <a:schemeClr val="accent2"/>
              </a:solidFill>
              <a:latin typeface="Century Gothic" panose="020B0502020202020204" pitchFamily="34" charset="0"/>
            </a:rPr>
            <a:t>Museo Antropológico de la Universidad del Atlántico</a:t>
          </a:r>
          <a:endParaRPr lang="es-CO" sz="2400" kern="1200" dirty="0">
            <a:solidFill>
              <a:schemeClr val="accent2"/>
            </a:solidFill>
            <a:latin typeface="Century Gothic" panose="020B0502020202020204" pitchFamily="34" charset="0"/>
          </a:endParaRPr>
        </a:p>
        <a:p>
          <a:pPr marL="0" lvl="0" indent="0" algn="ctr" defTabSz="1066800">
            <a:lnSpc>
              <a:spcPct val="90000"/>
            </a:lnSpc>
            <a:spcBef>
              <a:spcPct val="0"/>
            </a:spcBef>
            <a:spcAft>
              <a:spcPct val="35000"/>
            </a:spcAft>
            <a:buNone/>
          </a:pPr>
          <a:r>
            <a:rPr lang="es-CO" sz="2400" b="1" kern="1200" dirty="0">
              <a:solidFill>
                <a:schemeClr val="accent2"/>
              </a:solidFill>
              <a:latin typeface="Century Gothic" panose="020B0502020202020204" pitchFamily="34" charset="0"/>
            </a:rPr>
            <a:t>(MAUA)</a:t>
          </a:r>
          <a:endParaRPr lang="es-MX" sz="2400" b="1" kern="1200" dirty="0">
            <a:solidFill>
              <a:schemeClr val="accent2"/>
            </a:solidFill>
            <a:latin typeface="Century Gothic" panose="020B0502020202020204" pitchFamily="34" charset="0"/>
          </a:endParaRPr>
        </a:p>
      </dsp:txBody>
      <dsp:txXfrm>
        <a:off x="12866249" y="80745"/>
        <a:ext cx="5640554" cy="1728000"/>
      </dsp:txXfrm>
    </dsp:sp>
    <dsp:sp modelId="{44AF37A5-423B-4EF8-A85A-AAA2349DB81E}">
      <dsp:nvSpPr>
        <dsp:cNvPr id="0" name=""/>
        <dsp:cNvSpPr/>
      </dsp:nvSpPr>
      <dsp:spPr>
        <a:xfrm>
          <a:off x="12866249" y="1808745"/>
          <a:ext cx="5640554" cy="8947842"/>
        </a:xfrm>
        <a:prstGeom prst="rect">
          <a:avLst/>
        </a:prstGeom>
        <a:solidFill>
          <a:srgbClr val="EBF7FF">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85750" lvl="1" indent="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Errores en los textos museográficos de las exposiciones.</a:t>
          </a:r>
          <a:endParaRPr lang="es-MX" sz="2400" kern="1200" dirty="0">
            <a:solidFill>
              <a:srgbClr val="081F50"/>
            </a:solidFill>
            <a:latin typeface="Century Gothic" panose="020B0502020202020204" pitchFamily="34" charset="0"/>
          </a:endParaRPr>
        </a:p>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Préstamo de libros en mal estado de conservación que se encuentran en el centro documental del MAUA.</a:t>
          </a: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a typeface="Montserrat-Bold"/>
            <a:cs typeface="Montserrat-Bold"/>
          </a:endParaRPr>
        </a:p>
        <a:p>
          <a:pPr marL="285750" lvl="1" indent="-285750" algn="l" defTabSz="1244600">
            <a:lnSpc>
              <a:spcPct val="90000"/>
            </a:lnSpc>
            <a:spcBef>
              <a:spcPct val="0"/>
            </a:spcBef>
            <a:spcAft>
              <a:spcPct val="15000"/>
            </a:spcAft>
            <a:buChar char="•"/>
          </a:pPr>
          <a:r>
            <a:rPr lang="es-CO" sz="2400" kern="1200" dirty="0">
              <a:solidFill>
                <a:srgbClr val="081F50"/>
              </a:solidFill>
              <a:latin typeface="Century Gothic" panose="020B0502020202020204" pitchFamily="34" charset="0"/>
              <a:ea typeface="Montserrat-Bold"/>
              <a:cs typeface="Montserrat-Bold"/>
            </a:rPr>
            <a:t>Incumplimiento en el cronograma de eventos agendada de la Sala del Agua</a:t>
          </a:r>
          <a:endParaRPr lang="es-MX" sz="2400" kern="1200" dirty="0">
            <a:solidFill>
              <a:srgbClr val="081F50"/>
            </a:solidFill>
            <a:latin typeface="Century Gothic" panose="020B0502020202020204" pitchFamily="34" charset="0"/>
            <a:ea typeface="Montserrat-Bold"/>
            <a:cs typeface="Montserrat-Bold"/>
          </a:endParaRPr>
        </a:p>
      </dsp:txBody>
      <dsp:txXfrm>
        <a:off x="12866249" y="1808745"/>
        <a:ext cx="5640554" cy="89478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2042F-6E64-4236-90EA-068566BB8E1C}">
      <dsp:nvSpPr>
        <dsp:cNvPr id="0" name=""/>
        <dsp:cNvSpPr/>
      </dsp:nvSpPr>
      <dsp:spPr>
        <a:xfrm>
          <a:off x="2" y="1329064"/>
          <a:ext cx="5831938" cy="1872000"/>
        </a:xfrm>
        <a:prstGeom prst="rect">
          <a:avLst/>
        </a:prstGeom>
        <a:solidFill>
          <a:srgbClr val="034EA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CO" sz="2800" b="1" kern="1200" dirty="0">
              <a:latin typeface="Century Gothic" panose="020B0502020202020204" pitchFamily="34" charset="0"/>
            </a:rPr>
            <a:t>CLE</a:t>
          </a:r>
          <a:endParaRPr lang="es-MX" sz="2800" b="1" kern="1200" dirty="0">
            <a:latin typeface="Century Gothic" panose="020B0502020202020204" pitchFamily="34" charset="0"/>
          </a:endParaRPr>
        </a:p>
      </dsp:txBody>
      <dsp:txXfrm>
        <a:off x="2" y="1329064"/>
        <a:ext cx="5831938" cy="1872000"/>
      </dsp:txXfrm>
    </dsp:sp>
    <dsp:sp modelId="{00F886F9-C83E-44F4-B29C-838F76EA8E57}">
      <dsp:nvSpPr>
        <dsp:cNvPr id="0" name=""/>
        <dsp:cNvSpPr/>
      </dsp:nvSpPr>
      <dsp:spPr>
        <a:xfrm>
          <a:off x="60" y="3092911"/>
          <a:ext cx="5831938" cy="4150193"/>
        </a:xfrm>
        <a:prstGeom prst="rect">
          <a:avLst/>
        </a:prstGeom>
        <a:solidFill>
          <a:srgbClr val="EBF7FF">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85750" marR="0" lvl="1" indent="-285750" algn="l" defTabSz="1244600" rtl="0" fontAlgn="auto" latinLnBrk="0" hangingPunct="0">
            <a:lnSpc>
              <a:spcPct val="90000"/>
            </a:lnSpc>
            <a:spcBef>
              <a:spcPct val="0"/>
            </a:spcBef>
            <a:spcAft>
              <a:spcPct val="15000"/>
            </a:spcAft>
            <a:buClrTx/>
            <a:buSzTx/>
            <a:buFontTx/>
            <a:buChar char="•"/>
            <a:tabLst/>
          </a:pPr>
          <a:r>
            <a:rPr lang="es-CO" sz="2400" kern="1200" dirty="0">
              <a:solidFill>
                <a:srgbClr val="081F50"/>
              </a:solidFill>
              <a:latin typeface="Century Gothic" panose="020B0502020202020204" pitchFamily="34" charset="0"/>
              <a:ea typeface="Montserrat-Bold"/>
              <a:cs typeface="Montserrat-Bold"/>
              <a:sym typeface="Montserrat Light"/>
            </a:rPr>
            <a:t>Deficiencia en los procesos de inscripción y matrícula a los cursos de idiomas.</a:t>
          </a:r>
          <a:endParaRPr lang="es-MX" sz="2400" kern="1200" dirty="0">
            <a:solidFill>
              <a:srgbClr val="081F50"/>
            </a:solidFill>
            <a:latin typeface="Century Gothic" panose="020B0502020202020204" pitchFamily="34" charset="0"/>
            <a:ea typeface="Montserrat-Bold"/>
            <a:cs typeface="Montserrat-Bold"/>
            <a:sym typeface="Montserrat Light"/>
          </a:endParaRPr>
        </a:p>
        <a:p>
          <a:pPr marL="285750" marR="0" lvl="1" indent="-285750" algn="l" defTabSz="1244600" rtl="0" fontAlgn="auto" latinLnBrk="0" hangingPunct="0">
            <a:lnSpc>
              <a:spcPct val="90000"/>
            </a:lnSpc>
            <a:spcBef>
              <a:spcPct val="0"/>
            </a:spcBef>
            <a:spcAft>
              <a:spcPct val="15000"/>
            </a:spcAft>
            <a:buClrTx/>
            <a:buSzTx/>
            <a:buFontTx/>
            <a:buChar char="•"/>
            <a:tabLst/>
          </a:pPr>
          <a:endParaRPr lang="es-MX" sz="2400" kern="1200" dirty="0">
            <a:solidFill>
              <a:srgbClr val="081F50"/>
            </a:solidFill>
            <a:latin typeface="Century Gothic" panose="020B0502020202020204" pitchFamily="34" charset="0"/>
            <a:ea typeface="Montserrat-Bold"/>
            <a:cs typeface="Montserrat-Bold"/>
            <a:sym typeface="Montserrat Light"/>
          </a:endParaRPr>
        </a:p>
        <a:p>
          <a:pPr marL="285750" marR="0" lvl="1" indent="-285750" algn="l" defTabSz="1244600" rtl="0" fontAlgn="auto" latinLnBrk="0" hangingPunct="0">
            <a:lnSpc>
              <a:spcPct val="90000"/>
            </a:lnSpc>
            <a:spcBef>
              <a:spcPct val="0"/>
            </a:spcBef>
            <a:spcAft>
              <a:spcPct val="15000"/>
            </a:spcAft>
            <a:buClrTx/>
            <a:buSzTx/>
            <a:buFontTx/>
            <a:buChar char="•"/>
            <a:tabLst/>
          </a:pPr>
          <a:r>
            <a:rPr lang="es-CO" sz="2400" kern="1200" dirty="0">
              <a:solidFill>
                <a:srgbClr val="081F50"/>
              </a:solidFill>
              <a:latin typeface="Century Gothic" panose="020B0502020202020204" pitchFamily="34" charset="0"/>
              <a:ea typeface="Montserrat-Bold"/>
              <a:cs typeface="Montserrat-Bold"/>
              <a:sym typeface="Montserrat Light"/>
            </a:rPr>
            <a:t>Insatisfacción por la metodología pedagógica (presencial y virtual) utilizada por el tutor.</a:t>
          </a:r>
          <a:endParaRPr lang="es-MX" sz="2400" kern="1200" dirty="0">
            <a:solidFill>
              <a:srgbClr val="081F50"/>
            </a:solidFill>
            <a:latin typeface="Century Gothic" panose="020B0502020202020204" pitchFamily="34" charset="0"/>
            <a:ea typeface="Montserrat-Bold"/>
            <a:cs typeface="Montserrat-Bold"/>
            <a:sym typeface="Montserrat Light"/>
          </a:endParaRPr>
        </a:p>
        <a:p>
          <a:pPr marL="285750" marR="0" lvl="1" indent="-285750" algn="l" defTabSz="1244600" rtl="0" fontAlgn="auto" latinLnBrk="0" hangingPunct="0">
            <a:lnSpc>
              <a:spcPct val="90000"/>
            </a:lnSpc>
            <a:spcBef>
              <a:spcPct val="0"/>
            </a:spcBef>
            <a:spcAft>
              <a:spcPct val="15000"/>
            </a:spcAft>
            <a:buClrTx/>
            <a:buSzTx/>
            <a:buFontTx/>
            <a:buChar char="•"/>
            <a:tabLst/>
          </a:pPr>
          <a:endParaRPr lang="es-CO" sz="2400" kern="1200" dirty="0">
            <a:solidFill>
              <a:srgbClr val="081F50"/>
            </a:solidFill>
            <a:latin typeface="Century Gothic" panose="020B0502020202020204" pitchFamily="34" charset="0"/>
            <a:ea typeface="Montserrat-Bold"/>
            <a:cs typeface="Montserrat-Bold"/>
            <a:sym typeface="Montserrat Light"/>
          </a:endParaRPr>
        </a:p>
        <a:p>
          <a:pPr marL="285750" lvl="1" indent="-285750" algn="l" defTabSz="1244600">
            <a:lnSpc>
              <a:spcPct val="90000"/>
            </a:lnSpc>
            <a:spcBef>
              <a:spcPct val="0"/>
            </a:spcBef>
            <a:spcAft>
              <a:spcPct val="15000"/>
            </a:spcAft>
            <a:buChar char="•"/>
          </a:pPr>
          <a:r>
            <a:rPr lang="es-MX" sz="2400" kern="1200" dirty="0">
              <a:solidFill>
                <a:srgbClr val="081F50"/>
              </a:solidFill>
              <a:latin typeface="Century Gothic" panose="020B0502020202020204" pitchFamily="34" charset="0"/>
              <a:ea typeface="Montserrat-Bold"/>
              <a:cs typeface="Montserrat-Bold"/>
            </a:rPr>
            <a:t>Retrasos en los pagos de los tutores de CLE.</a:t>
          </a:r>
        </a:p>
      </dsp:txBody>
      <dsp:txXfrm>
        <a:off x="60" y="3092911"/>
        <a:ext cx="5831938" cy="4150193"/>
      </dsp:txXfrm>
    </dsp:sp>
    <dsp:sp modelId="{3C51CC39-D228-4578-8DA1-BB2083AF98E3}">
      <dsp:nvSpPr>
        <dsp:cNvPr id="0" name=""/>
        <dsp:cNvSpPr/>
      </dsp:nvSpPr>
      <dsp:spPr>
        <a:xfrm>
          <a:off x="6648532" y="1347390"/>
          <a:ext cx="5831938" cy="1872000"/>
        </a:xfrm>
        <a:prstGeom prst="rect">
          <a:avLst/>
        </a:prstGeom>
        <a:solidFill>
          <a:srgbClr val="558ED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MX" sz="2800" b="1" kern="1200" dirty="0">
              <a:latin typeface="Century Gothic" panose="020B0502020202020204" pitchFamily="34" charset="0"/>
            </a:rPr>
            <a:t>Centro Cultural</a:t>
          </a:r>
        </a:p>
      </dsp:txBody>
      <dsp:txXfrm>
        <a:off x="6648532" y="1347390"/>
        <a:ext cx="5831938" cy="1872000"/>
      </dsp:txXfrm>
    </dsp:sp>
    <dsp:sp modelId="{E7686E36-7C6E-451C-B57A-9A73FA06B9C9}">
      <dsp:nvSpPr>
        <dsp:cNvPr id="0" name=""/>
        <dsp:cNvSpPr/>
      </dsp:nvSpPr>
      <dsp:spPr>
        <a:xfrm>
          <a:off x="6648529" y="3217590"/>
          <a:ext cx="5831938" cy="3904967"/>
        </a:xfrm>
        <a:prstGeom prst="rect">
          <a:avLst/>
        </a:prstGeom>
        <a:solidFill>
          <a:srgbClr val="EBF7FF">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85750" marR="0" lvl="1" indent="-285750" algn="l" defTabSz="1244600" rtl="0" fontAlgn="auto" latinLnBrk="0" hangingPunct="0">
            <a:lnSpc>
              <a:spcPct val="90000"/>
            </a:lnSpc>
            <a:spcBef>
              <a:spcPct val="0"/>
            </a:spcBef>
            <a:spcAft>
              <a:spcPct val="15000"/>
            </a:spcAft>
            <a:buClrTx/>
            <a:buSzTx/>
            <a:buFontTx/>
            <a:buChar char="•"/>
            <a:tabLst/>
          </a:pPr>
          <a:r>
            <a:rPr lang="es-CO" sz="2400" kern="1200" dirty="0">
              <a:solidFill>
                <a:srgbClr val="081F50"/>
              </a:solidFill>
              <a:latin typeface="Century Gothic" panose="020B0502020202020204" pitchFamily="34" charset="0"/>
              <a:ea typeface="Montserrat-Bold"/>
              <a:cs typeface="Montserrat-Bold"/>
              <a:sym typeface="Montserrat Light"/>
            </a:rPr>
            <a:t>Préstamo inadecuado de las diferentes salas del centro de convenciones.</a:t>
          </a:r>
          <a:endParaRPr lang="es-MX" sz="2400" kern="1200" dirty="0">
            <a:solidFill>
              <a:srgbClr val="081F50"/>
            </a:solidFill>
            <a:latin typeface="Century Gothic" panose="020B0502020202020204" pitchFamily="34" charset="0"/>
            <a:ea typeface="Montserrat-Bold"/>
            <a:cs typeface="Montserrat-Bold"/>
          </a:endParaRPr>
        </a:p>
        <a:p>
          <a:pPr marL="285750" marR="0" lvl="1" indent="-285750" algn="l" defTabSz="1244600" rtl="0" fontAlgn="auto" latinLnBrk="0" hangingPunct="0">
            <a:lnSpc>
              <a:spcPct val="90000"/>
            </a:lnSpc>
            <a:spcBef>
              <a:spcPct val="0"/>
            </a:spcBef>
            <a:spcAft>
              <a:spcPct val="15000"/>
            </a:spcAft>
            <a:buClrTx/>
            <a:buSzTx/>
            <a:buFontTx/>
            <a:buChar char="•"/>
            <a:tabLst/>
          </a:pPr>
          <a:endParaRPr lang="es-MX" sz="2400" kern="1200" dirty="0">
            <a:solidFill>
              <a:srgbClr val="081F50"/>
            </a:solidFill>
            <a:latin typeface="Century Gothic" panose="020B0502020202020204" pitchFamily="34" charset="0"/>
            <a:ea typeface="Montserrat-Bold"/>
            <a:cs typeface="Montserrat-Bold"/>
            <a:sym typeface="Montserrat Light"/>
          </a:endParaRPr>
        </a:p>
        <a:p>
          <a:pPr marL="285750" marR="0" lvl="1" indent="-285750" algn="l" defTabSz="1244600" rtl="0" fontAlgn="auto" latinLnBrk="0" hangingPunct="0">
            <a:lnSpc>
              <a:spcPct val="90000"/>
            </a:lnSpc>
            <a:spcBef>
              <a:spcPct val="0"/>
            </a:spcBef>
            <a:spcAft>
              <a:spcPct val="15000"/>
            </a:spcAft>
            <a:buClrTx/>
            <a:buSzTx/>
            <a:buFontTx/>
            <a:buChar char="•"/>
            <a:tabLst/>
          </a:pPr>
          <a:r>
            <a:rPr lang="es-CO" sz="2400" kern="1200" dirty="0">
              <a:solidFill>
                <a:srgbClr val="081F50"/>
              </a:solidFill>
              <a:latin typeface="Century Gothic" panose="020B0502020202020204" pitchFamily="34" charset="0"/>
              <a:ea typeface="Montserrat-Bold"/>
              <a:cs typeface="Montserrat-Bold"/>
              <a:sym typeface="Montserrat Light"/>
            </a:rPr>
            <a:t>Incumplimiento en el cronograma de eventos agendados estipulado.</a:t>
          </a:r>
          <a:endParaRPr lang="es-MX" sz="2400" kern="1200" dirty="0">
            <a:solidFill>
              <a:srgbClr val="081F50"/>
            </a:solidFill>
            <a:latin typeface="Century Gothic" panose="020B0502020202020204" pitchFamily="34" charset="0"/>
            <a:ea typeface="Montserrat-Bold"/>
            <a:cs typeface="Montserrat-Bold"/>
            <a:sym typeface="Montserrat Light"/>
          </a:endParaRPr>
        </a:p>
        <a:p>
          <a:pPr marL="285750" marR="0" lvl="1" indent="-285750" algn="l" defTabSz="1244600" rtl="0" fontAlgn="auto" latinLnBrk="0" hangingPunct="0">
            <a:lnSpc>
              <a:spcPct val="90000"/>
            </a:lnSpc>
            <a:spcBef>
              <a:spcPct val="0"/>
            </a:spcBef>
            <a:spcAft>
              <a:spcPct val="15000"/>
            </a:spcAft>
            <a:buClrTx/>
            <a:buSzTx/>
            <a:buFontTx/>
            <a:buChar char="•"/>
            <a:tabLst/>
          </a:pPr>
          <a:endParaRPr lang="es-MX" sz="2400" kern="1200" dirty="0">
            <a:solidFill>
              <a:srgbClr val="081F50"/>
            </a:solidFill>
            <a:latin typeface="Century Gothic" panose="020B0502020202020204" pitchFamily="34" charset="0"/>
            <a:ea typeface="Montserrat-Bold"/>
            <a:cs typeface="Montserrat-Bold"/>
          </a:endParaRPr>
        </a:p>
      </dsp:txBody>
      <dsp:txXfrm>
        <a:off x="6648529" y="3217590"/>
        <a:ext cx="5831938" cy="39049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2042F-6E64-4236-90EA-068566BB8E1C}">
      <dsp:nvSpPr>
        <dsp:cNvPr id="0" name=""/>
        <dsp:cNvSpPr/>
      </dsp:nvSpPr>
      <dsp:spPr>
        <a:xfrm>
          <a:off x="5430" y="2146817"/>
          <a:ext cx="5295177" cy="1872000"/>
        </a:xfrm>
        <a:prstGeom prst="rect">
          <a:avLst/>
        </a:prstGeom>
        <a:solidFill>
          <a:schemeClr val="tx2">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ES" sz="2400" b="1" kern="1200" dirty="0">
              <a:latin typeface="Century Gothic" panose="020B0502020202020204" pitchFamily="34" charset="0"/>
            </a:rPr>
            <a:t>Préstamos de escenarios deportivos y  de implementos deportivos y audiovisuales </a:t>
          </a:r>
          <a:endParaRPr lang="es-MX" sz="2400" b="1" kern="1200" dirty="0">
            <a:latin typeface="Century Gothic" panose="020B0502020202020204" pitchFamily="34" charset="0"/>
          </a:endParaRPr>
        </a:p>
      </dsp:txBody>
      <dsp:txXfrm>
        <a:off x="5430" y="2146817"/>
        <a:ext cx="5295177" cy="1872000"/>
      </dsp:txXfrm>
    </dsp:sp>
    <dsp:sp modelId="{00F886F9-C83E-44F4-B29C-838F76EA8E57}">
      <dsp:nvSpPr>
        <dsp:cNvPr id="0" name=""/>
        <dsp:cNvSpPr/>
      </dsp:nvSpPr>
      <dsp:spPr>
        <a:xfrm>
          <a:off x="5430" y="4035141"/>
          <a:ext cx="5295177" cy="4639049"/>
        </a:xfrm>
        <a:prstGeom prst="rect">
          <a:avLst/>
        </a:prstGeom>
        <a:solidFill>
          <a:schemeClr val="accent6">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Inconformidad por el préstamo de escenarios o implementos deportivos y audiovisuales en condiciones inadecuadas.</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Error en la disponibilidad de horarios para préstamos de escenarios e implementos deportivos y audiovisuales.</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No responder las solicitudes de préstamos.</a:t>
          </a:r>
          <a:endParaRPr lang="es-MX" sz="2400" kern="1200" dirty="0">
            <a:solidFill>
              <a:srgbClr val="081F50"/>
            </a:solidFill>
            <a:latin typeface="Century Gothic" panose="020B0502020202020204" pitchFamily="34" charset="0"/>
          </a:endParaRPr>
        </a:p>
      </dsp:txBody>
      <dsp:txXfrm>
        <a:off x="5430" y="4035141"/>
        <a:ext cx="5295177" cy="4639049"/>
      </dsp:txXfrm>
    </dsp:sp>
    <dsp:sp modelId="{3C51CC39-D228-4578-8DA1-BB2083AF98E3}">
      <dsp:nvSpPr>
        <dsp:cNvPr id="0" name=""/>
        <dsp:cNvSpPr/>
      </dsp:nvSpPr>
      <dsp:spPr>
        <a:xfrm>
          <a:off x="6041932" y="2146817"/>
          <a:ext cx="5295177" cy="1872000"/>
        </a:xfrm>
        <a:prstGeom prst="rect">
          <a:avLst/>
        </a:prstGeom>
        <a:solidFill>
          <a:schemeClr val="accent4">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ES" sz="2400" b="1" kern="1200" dirty="0">
              <a:latin typeface="Century Gothic" panose="020B0502020202020204" pitchFamily="34" charset="0"/>
            </a:rPr>
            <a:t>Prestación de los servicios en primer nivel de salud física y mental a la Comunidad Universitaria</a:t>
          </a:r>
          <a:endParaRPr lang="es-MX" sz="2400" b="1" kern="1200" dirty="0">
            <a:latin typeface="Century Gothic" panose="020B0502020202020204" pitchFamily="34" charset="0"/>
          </a:endParaRPr>
        </a:p>
      </dsp:txBody>
      <dsp:txXfrm>
        <a:off x="6041932" y="2146817"/>
        <a:ext cx="5295177" cy="1872000"/>
      </dsp:txXfrm>
    </dsp:sp>
    <dsp:sp modelId="{E7686E36-7C6E-451C-B57A-9A73FA06B9C9}">
      <dsp:nvSpPr>
        <dsp:cNvPr id="0" name=""/>
        <dsp:cNvSpPr/>
      </dsp:nvSpPr>
      <dsp:spPr>
        <a:xfrm>
          <a:off x="6041932" y="4035141"/>
          <a:ext cx="5295177" cy="4639049"/>
        </a:xfrm>
        <a:prstGeom prst="rect">
          <a:avLst/>
        </a:prstGeom>
        <a:solidFill>
          <a:schemeClr val="accent6">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Falta de atención por ausencia del personal profesional o de los insumos o implementos necesarios para la prestación del servicio.</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Atención inadecuada del servicio de salud por parte del Operador Contratado.</a:t>
          </a:r>
          <a:endParaRPr lang="es-MX" sz="2400" kern="1200" dirty="0">
            <a:solidFill>
              <a:srgbClr val="081F50"/>
            </a:solidFill>
            <a:latin typeface="Century Gothic" panose="020B0502020202020204" pitchFamily="34" charset="0"/>
          </a:endParaRPr>
        </a:p>
      </dsp:txBody>
      <dsp:txXfrm>
        <a:off x="6041932" y="4035141"/>
        <a:ext cx="5295177" cy="4639049"/>
      </dsp:txXfrm>
    </dsp:sp>
    <dsp:sp modelId="{C09D85D6-7D55-4570-AD4C-36375D2DDB03}">
      <dsp:nvSpPr>
        <dsp:cNvPr id="0" name=""/>
        <dsp:cNvSpPr/>
      </dsp:nvSpPr>
      <dsp:spPr>
        <a:xfrm>
          <a:off x="12083865" y="2137738"/>
          <a:ext cx="5295177" cy="1872000"/>
        </a:xfrm>
        <a:prstGeom prst="rect">
          <a:avLst/>
        </a:prstGeom>
        <a:solidFill>
          <a:srgbClr val="0070C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CO" sz="2400" b="1" kern="1200" dirty="0">
              <a:latin typeface="Century Gothic" panose="020B0502020202020204" pitchFamily="34" charset="0"/>
            </a:rPr>
            <a:t>Prestación de servicio y entrega de almuerzos subsidiados</a:t>
          </a:r>
          <a:endParaRPr lang="es-MX" sz="2400" b="1" kern="1200" dirty="0">
            <a:latin typeface="Century Gothic" panose="020B0502020202020204" pitchFamily="34" charset="0"/>
          </a:endParaRPr>
        </a:p>
      </dsp:txBody>
      <dsp:txXfrm>
        <a:off x="12083865" y="2137738"/>
        <a:ext cx="5295177" cy="1872000"/>
      </dsp:txXfrm>
    </dsp:sp>
    <dsp:sp modelId="{44AF37A5-423B-4EF8-A85A-AAA2349DB81E}">
      <dsp:nvSpPr>
        <dsp:cNvPr id="0" name=""/>
        <dsp:cNvSpPr/>
      </dsp:nvSpPr>
      <dsp:spPr>
        <a:xfrm>
          <a:off x="12078434" y="4025492"/>
          <a:ext cx="5295177" cy="4639049"/>
        </a:xfrm>
        <a:prstGeom prst="rect">
          <a:avLst/>
        </a:prstGeom>
        <a:solidFill>
          <a:schemeClr val="accent6">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Entrega de los alimentos en malas condiciones higiénicas.</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Lugar y utensilios sucios o en mal estado.</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Atención inadecuada por parte del personal que presta el servicio.</a:t>
          </a:r>
          <a:endParaRPr lang="es-MX" sz="2400" kern="1200" dirty="0">
            <a:solidFill>
              <a:srgbClr val="081F50"/>
            </a:solidFill>
            <a:latin typeface="Century Gothic" panose="020B0502020202020204" pitchFamily="34" charset="0"/>
          </a:endParaRPr>
        </a:p>
      </dsp:txBody>
      <dsp:txXfrm>
        <a:off x="12078434" y="4025492"/>
        <a:ext cx="5295177" cy="46390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2042F-6E64-4236-90EA-068566BB8E1C}">
      <dsp:nvSpPr>
        <dsp:cNvPr id="0" name=""/>
        <dsp:cNvSpPr/>
      </dsp:nvSpPr>
      <dsp:spPr>
        <a:xfrm>
          <a:off x="5410" y="2163141"/>
          <a:ext cx="5275276" cy="1872000"/>
        </a:xfrm>
        <a:prstGeom prst="rect">
          <a:avLst/>
        </a:prstGeom>
        <a:solidFill>
          <a:srgbClr val="00206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CO" sz="2400" b="1" kern="1200" dirty="0">
              <a:latin typeface="Century Gothic" panose="020B0502020202020204" pitchFamily="34" charset="0"/>
            </a:rPr>
            <a:t>Prestación de los servicios de odontología a la Comunidad Universitaria</a:t>
          </a:r>
          <a:endParaRPr lang="es-MX" sz="2400" b="1" kern="1200" dirty="0">
            <a:latin typeface="Century Gothic" panose="020B0502020202020204" pitchFamily="34" charset="0"/>
          </a:endParaRPr>
        </a:p>
      </dsp:txBody>
      <dsp:txXfrm>
        <a:off x="5410" y="2163141"/>
        <a:ext cx="5275276" cy="1872000"/>
      </dsp:txXfrm>
    </dsp:sp>
    <dsp:sp modelId="{00F886F9-C83E-44F4-B29C-838F76EA8E57}">
      <dsp:nvSpPr>
        <dsp:cNvPr id="0" name=""/>
        <dsp:cNvSpPr/>
      </dsp:nvSpPr>
      <dsp:spPr>
        <a:xfrm>
          <a:off x="5410" y="4035141"/>
          <a:ext cx="5275276" cy="4639049"/>
        </a:xfrm>
        <a:prstGeom prst="rect">
          <a:avLst/>
        </a:prstGeom>
        <a:solidFill>
          <a:schemeClr val="accent6">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Falta de atención por ausencia del personal profesional o de insumos o implementos necesarios para la prestación del servicio.</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Cruce de citas programadas.</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Información mal diligenciada en los formatos de odontología y atención inadecuada.</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dsp:txBody>
      <dsp:txXfrm>
        <a:off x="5410" y="4035141"/>
        <a:ext cx="5275276" cy="4639049"/>
      </dsp:txXfrm>
    </dsp:sp>
    <dsp:sp modelId="{3C51CC39-D228-4578-8DA1-BB2083AF98E3}">
      <dsp:nvSpPr>
        <dsp:cNvPr id="0" name=""/>
        <dsp:cNvSpPr/>
      </dsp:nvSpPr>
      <dsp:spPr>
        <a:xfrm>
          <a:off x="6019226" y="2163141"/>
          <a:ext cx="5275276" cy="1872000"/>
        </a:xfrm>
        <a:prstGeom prst="rect">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ES" sz="2400" b="1" kern="1200" dirty="0">
              <a:latin typeface="Century Gothic" panose="020B0502020202020204" pitchFamily="34" charset="0"/>
            </a:rPr>
            <a:t>Prestación de los servicios de consejería y psicológica a la comunidad universitaria</a:t>
          </a:r>
          <a:endParaRPr lang="es-MX" sz="2400" b="1" kern="1200" dirty="0">
            <a:latin typeface="Century Gothic" panose="020B0502020202020204" pitchFamily="34" charset="0"/>
          </a:endParaRPr>
        </a:p>
      </dsp:txBody>
      <dsp:txXfrm>
        <a:off x="6019226" y="2163141"/>
        <a:ext cx="5275276" cy="1872000"/>
      </dsp:txXfrm>
    </dsp:sp>
    <dsp:sp modelId="{E7686E36-7C6E-451C-B57A-9A73FA06B9C9}">
      <dsp:nvSpPr>
        <dsp:cNvPr id="0" name=""/>
        <dsp:cNvSpPr/>
      </dsp:nvSpPr>
      <dsp:spPr>
        <a:xfrm>
          <a:off x="6019226" y="4035141"/>
          <a:ext cx="5275276" cy="4639049"/>
        </a:xfrm>
        <a:prstGeom prst="rect">
          <a:avLst/>
        </a:prstGeom>
        <a:solidFill>
          <a:schemeClr val="accent6">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Cruce de horarios de citas.</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Falta de  atención al usuario por falta del profesional responsable.</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Atención inadecuada y mal diligenciamiento de formatos de Desarrollo Humano.</a:t>
          </a: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dsp:txBody>
      <dsp:txXfrm>
        <a:off x="6019226" y="4035141"/>
        <a:ext cx="5275276" cy="4639049"/>
      </dsp:txXfrm>
    </dsp:sp>
    <dsp:sp modelId="{C09D85D6-7D55-4570-AD4C-36375D2DDB03}">
      <dsp:nvSpPr>
        <dsp:cNvPr id="0" name=""/>
        <dsp:cNvSpPr/>
      </dsp:nvSpPr>
      <dsp:spPr>
        <a:xfrm>
          <a:off x="12033041" y="2163141"/>
          <a:ext cx="5275276" cy="1872000"/>
        </a:xfrm>
        <a:prstGeom prst="rect">
          <a:avLst/>
        </a:prstGeom>
        <a:solidFill>
          <a:srgbClr val="7030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CO" sz="2400" b="1" kern="1200" dirty="0">
              <a:latin typeface="Century Gothic" panose="020B0502020202020204" pitchFamily="34" charset="0"/>
            </a:rPr>
            <a:t>Participación en eventos culturales externos</a:t>
          </a:r>
          <a:endParaRPr lang="es-MX" sz="2400" b="1" kern="1200" dirty="0">
            <a:latin typeface="Century Gothic" panose="020B0502020202020204" pitchFamily="34" charset="0"/>
          </a:endParaRPr>
        </a:p>
      </dsp:txBody>
      <dsp:txXfrm>
        <a:off x="12033041" y="2163141"/>
        <a:ext cx="5275276" cy="1872000"/>
      </dsp:txXfrm>
    </dsp:sp>
    <dsp:sp modelId="{44AF37A5-423B-4EF8-A85A-AAA2349DB81E}">
      <dsp:nvSpPr>
        <dsp:cNvPr id="0" name=""/>
        <dsp:cNvSpPr/>
      </dsp:nvSpPr>
      <dsp:spPr>
        <a:xfrm>
          <a:off x="12033041" y="4035141"/>
          <a:ext cx="5275276" cy="4639049"/>
        </a:xfrm>
        <a:prstGeom prst="rect">
          <a:avLst/>
        </a:prstGeom>
        <a:solidFill>
          <a:schemeClr val="accent6">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endParaRPr lang="es-MX" sz="2400" kern="1200" dirty="0">
            <a:solidFill>
              <a:srgbClr val="081F50"/>
            </a:solidFill>
            <a:latin typeface="Century Gothic" panose="020B0502020202020204" pitchFamily="34" charset="0"/>
          </a:endParaRPr>
        </a:p>
        <a:p>
          <a:pPr marL="228600" lvl="1" indent="-228600" algn="l" defTabSz="1066800">
            <a:lnSpc>
              <a:spcPct val="90000"/>
            </a:lnSpc>
            <a:spcBef>
              <a:spcPct val="0"/>
            </a:spcBef>
            <a:spcAft>
              <a:spcPct val="15000"/>
            </a:spcAft>
            <a:buChar char="•"/>
          </a:pPr>
          <a:r>
            <a:rPr lang="es-CO" sz="2400" kern="1200" dirty="0">
              <a:solidFill>
                <a:srgbClr val="081F50"/>
              </a:solidFill>
              <a:latin typeface="Century Gothic" panose="020B0502020202020204" pitchFamily="34" charset="0"/>
            </a:rPr>
            <a:t>Inoportuna disponibilidad de recurso económico.</a:t>
          </a:r>
          <a:endParaRPr lang="es-MX" sz="2400" kern="1200" dirty="0">
            <a:solidFill>
              <a:srgbClr val="081F50"/>
            </a:solidFill>
            <a:latin typeface="Century Gothic" panose="020B0502020202020204" pitchFamily="34" charset="0"/>
          </a:endParaRPr>
        </a:p>
      </dsp:txBody>
      <dsp:txXfrm>
        <a:off x="12033041" y="4035141"/>
        <a:ext cx="5275276" cy="463904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159CEE-C3B7-43F6-BAD7-6BAD3658ADF7}" type="datetimeFigureOut">
              <a:rPr lang="en-US" smtClean="0"/>
              <a:t>2/7/2025</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277C68-7D69-46F3-9F26-63FA77175FED}" type="slidenum">
              <a:rPr lang="en-US" smtClean="0"/>
              <a:t>‹Nº›</a:t>
            </a:fld>
            <a:endParaRPr lang="en-US"/>
          </a:p>
        </p:txBody>
      </p:sp>
    </p:spTree>
    <p:extLst>
      <p:ext uri="{BB962C8B-B14F-4D97-AF65-F5344CB8AC3E}">
        <p14:creationId xmlns:p14="http://schemas.microsoft.com/office/powerpoint/2010/main" val="4161311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xfrm>
            <a:off x="1143000" y="685800"/>
            <a:ext cx="4572000" cy="3429000"/>
          </a:xfrm>
          <a:prstGeom prst="rect">
            <a:avLst/>
          </a:prstGeom>
        </p:spPr>
        <p:txBody>
          <a:bodyPr/>
          <a:lstStyle/>
          <a:p>
            <a:endParaRPr/>
          </a:p>
        </p:txBody>
      </p:sp>
      <p:sp>
        <p:nvSpPr>
          <p:cNvPr id="53" name="Shape 5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0778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CIÓN">
    <p:spTree>
      <p:nvGrpSpPr>
        <p:cNvPr id="1" name=""/>
        <p:cNvGrpSpPr/>
        <p:nvPr/>
      </p:nvGrpSpPr>
      <p:grpSpPr>
        <a:xfrm>
          <a:off x="0" y="0"/>
          <a:ext cx="0" cy="0"/>
          <a:chOff x="0" y="0"/>
          <a:chExt cx="0" cy="0"/>
        </a:xfrm>
      </p:grpSpPr>
      <p:pic>
        <p:nvPicPr>
          <p:cNvPr id="5" name="Imagen 4" descr="Logotipo&#10;&#10;Descripción generada automáticamente">
            <a:extLst>
              <a:ext uri="{FF2B5EF4-FFF2-40B4-BE49-F238E27FC236}">
                <a16:creationId xmlns:a16="http://schemas.microsoft.com/office/drawing/2014/main" id="{9DEB18EB-F665-4B41-95C0-716CC0FF13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7469" y="1360151"/>
            <a:ext cx="3297658" cy="544505"/>
          </a:xfrm>
          <a:prstGeom prst="rect">
            <a:avLst/>
          </a:prstGeom>
        </p:spPr>
      </p:pic>
      <p:pic>
        <p:nvPicPr>
          <p:cNvPr id="18" name="Imagen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760266" y="10977291"/>
            <a:ext cx="3352800" cy="2318223"/>
          </a:xfrm>
          <a:prstGeom prst="rect">
            <a:avLst/>
          </a:prstGeom>
        </p:spPr>
      </p:pic>
      <p:pic>
        <p:nvPicPr>
          <p:cNvPr id="13" name="Imagen 12" descr="Texto&#10;&#10;Descripción generada automáticamente">
            <a:extLst>
              <a:ext uri="{FF2B5EF4-FFF2-40B4-BE49-F238E27FC236}">
                <a16:creationId xmlns:a16="http://schemas.microsoft.com/office/drawing/2014/main" id="{6F529E33-1AAC-AA2A-1AC2-F29E41E537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85049" y="11117711"/>
            <a:ext cx="7459751" cy="2039489"/>
          </a:xfrm>
          <a:prstGeom prst="rect">
            <a:avLst/>
          </a:prstGeom>
        </p:spPr>
      </p:pic>
      <p:pic>
        <p:nvPicPr>
          <p:cNvPr id="8" name="Imagen 7" descr="Imagen borrosa de un edificio&#10;&#10;Descripción generada automáticamente con confianza media">
            <a:extLst>
              <a:ext uri="{FF2B5EF4-FFF2-40B4-BE49-F238E27FC236}">
                <a16:creationId xmlns:a16="http://schemas.microsoft.com/office/drawing/2014/main" id="{BD8571E4-942B-6137-79F1-64C2108A3C9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73939"/>
            <a:ext cx="24402598" cy="9827541"/>
          </a:xfrm>
          <a:prstGeom prst="rect">
            <a:avLst/>
          </a:prstGeom>
        </p:spPr>
      </p:pic>
    </p:spTree>
    <p:extLst>
      <p:ext uri="{BB962C8B-B14F-4D97-AF65-F5344CB8AC3E}">
        <p14:creationId xmlns:p14="http://schemas.microsoft.com/office/powerpoint/2010/main" val="156934059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zul destacado">
    <p:spTree>
      <p:nvGrpSpPr>
        <p:cNvPr id="1" name=""/>
        <p:cNvGrpSpPr/>
        <p:nvPr/>
      </p:nvGrpSpPr>
      <p:grpSpPr>
        <a:xfrm>
          <a:off x="0" y="0"/>
          <a:ext cx="0" cy="0"/>
          <a:chOff x="0" y="0"/>
          <a:chExt cx="0" cy="0"/>
        </a:xfrm>
      </p:grpSpPr>
      <p:pic>
        <p:nvPicPr>
          <p:cNvPr id="6" name="Imagen 5" descr="Forma, Rectángulo&#10;&#10;Descripción generada automáticamente">
            <a:extLst>
              <a:ext uri="{FF2B5EF4-FFF2-40B4-BE49-F238E27FC236}">
                <a16:creationId xmlns:a16="http://schemas.microsoft.com/office/drawing/2014/main" id="{84AD33C5-4EFC-0DE5-0B08-08F6CC8D6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84" y="0"/>
            <a:ext cx="24303788" cy="13716000"/>
          </a:xfrm>
          <a:prstGeom prst="rect">
            <a:avLst/>
          </a:prstGeom>
        </p:spPr>
      </p:pic>
    </p:spTree>
    <p:extLst>
      <p:ext uri="{BB962C8B-B14F-4D97-AF65-F5344CB8AC3E}">
        <p14:creationId xmlns:p14="http://schemas.microsoft.com/office/powerpoint/2010/main" val="189585862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sp>
        <p:nvSpPr>
          <p:cNvPr id="9" name="Rectangle 10"/>
          <p:cNvSpPr/>
          <p:nvPr userDrawn="1"/>
        </p:nvSpPr>
        <p:spPr>
          <a:xfrm>
            <a:off x="11508378" y="0"/>
            <a:ext cx="12845143"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Text Placeholder 9"/>
          <p:cNvSpPr>
            <a:spLocks noGrp="1"/>
          </p:cNvSpPr>
          <p:nvPr>
            <p:ph type="body" sz="quarter" idx="14" hasCustomPrompt="1"/>
          </p:nvPr>
        </p:nvSpPr>
        <p:spPr>
          <a:xfrm>
            <a:off x="12148457" y="5713227"/>
            <a:ext cx="9797143" cy="1929725"/>
          </a:xfrm>
          <a:prstGeom prst="rect">
            <a:avLst/>
          </a:prstGeom>
        </p:spPr>
        <p:txBody>
          <a:bodyPr/>
          <a:lstStyle>
            <a:lvl1pPr marL="0" indent="0" algn="l">
              <a:buNone/>
              <a:defRPr sz="3200" b="0" i="0">
                <a:solidFill>
                  <a:schemeClr val="tx1">
                    <a:lumMod val="75000"/>
                  </a:schemeClr>
                </a:solidFill>
                <a:latin typeface="Century Gothic" panose="020B0502020202020204" pitchFamily="34" charset="0"/>
                <a:ea typeface="Century Gothic" panose="020B0502020202020204" pitchFamily="34" charset="0"/>
                <a:cs typeface="Calibri" panose="020F0502020204030204" pitchFamily="34" charset="0"/>
              </a:defRPr>
            </a:lvl1pPr>
          </a:lstStyle>
          <a:p>
            <a:pPr lvl="0"/>
            <a:r>
              <a:rPr lang="de-DE" dirty="0"/>
              <a:t>Subtitle Goes Here. Lorem Ipsum Dolor Sit Amet, A Gravida Quis Wisi Elit Diam Sit Donec Libero.</a:t>
            </a:r>
            <a:endParaRPr lang="en-US" dirty="0"/>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00870" y="0"/>
            <a:ext cx="1083129" cy="1364919"/>
          </a:xfrm>
          <a:prstGeom prst="rect">
            <a:avLst/>
          </a:prstGeom>
        </p:spPr>
      </p:pic>
      <p:pic>
        <p:nvPicPr>
          <p:cNvPr id="2" name="Imagen 1">
            <a:extLst>
              <a:ext uri="{FF2B5EF4-FFF2-40B4-BE49-F238E27FC236}">
                <a16:creationId xmlns:a16="http://schemas.microsoft.com/office/drawing/2014/main" id="{D0879CB9-47C0-5201-A1BF-F44EAAF2FC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857463"/>
            <a:ext cx="24384000" cy="1858537"/>
          </a:xfrm>
          <a:prstGeom prst="rect">
            <a:avLst/>
          </a:prstGeom>
        </p:spPr>
      </p:pic>
    </p:spTree>
    <p:extLst>
      <p:ext uri="{BB962C8B-B14F-4D97-AF65-F5344CB8AC3E}">
        <p14:creationId xmlns:p14="http://schemas.microsoft.com/office/powerpoint/2010/main" val="3433575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Final PROHIBIDO MODIFICAR">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a:lstStyle>
            <a:lvl1pPr>
              <a:defRPr>
                <a:latin typeface="Century Gothic" panose="020B0502020202020204" pitchFamily="34" charset="0"/>
              </a:defRPr>
            </a:lvl1pPr>
          </a:lstStyle>
          <a:p>
            <a:endParaRPr lang="es-ES" dirty="0"/>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00870" y="0"/>
            <a:ext cx="1083129" cy="1364919"/>
          </a:xfrm>
          <a:prstGeom prst="rect">
            <a:avLst/>
          </a:prstGeom>
        </p:spPr>
      </p:pic>
      <p:pic>
        <p:nvPicPr>
          <p:cNvPr id="3" name="Imagen 2">
            <a:extLst>
              <a:ext uri="{FF2B5EF4-FFF2-40B4-BE49-F238E27FC236}">
                <a16:creationId xmlns:a16="http://schemas.microsoft.com/office/drawing/2014/main" id="{B4CFE743-0DB2-8579-CD49-CB992B99C4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857463"/>
            <a:ext cx="24384000" cy="1858537"/>
          </a:xfrm>
          <a:prstGeom prst="rect">
            <a:avLst/>
          </a:prstGeom>
        </p:spPr>
      </p:pic>
    </p:spTree>
    <p:extLst>
      <p:ext uri="{BB962C8B-B14F-4D97-AF65-F5344CB8AC3E}">
        <p14:creationId xmlns:p14="http://schemas.microsoft.com/office/powerpoint/2010/main" val="165217498"/>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zul destacad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00870" y="0"/>
            <a:ext cx="1083129" cy="1364919"/>
          </a:xfrm>
          <a:prstGeom prst="rect">
            <a:avLst/>
          </a:prstGeom>
        </p:spPr>
      </p:pic>
      <p:pic>
        <p:nvPicPr>
          <p:cNvPr id="4" name="Imagen 3" descr="Rectángulo&#10;&#10;Descripción generada automáticamente con confianza media">
            <a:extLst>
              <a:ext uri="{FF2B5EF4-FFF2-40B4-BE49-F238E27FC236}">
                <a16:creationId xmlns:a16="http://schemas.microsoft.com/office/drawing/2014/main" id="{08783CB0-B1AC-A449-8724-2F51BE4BF1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 y="-73938"/>
            <a:ext cx="24434800" cy="13789938"/>
          </a:xfrm>
          <a:prstGeom prst="rect">
            <a:avLst/>
          </a:prstGeom>
        </p:spPr>
      </p:pic>
      <p:pic>
        <p:nvPicPr>
          <p:cNvPr id="5" name="Imagen 4">
            <a:extLst>
              <a:ext uri="{FF2B5EF4-FFF2-40B4-BE49-F238E27FC236}">
                <a16:creationId xmlns:a16="http://schemas.microsoft.com/office/drawing/2014/main" id="{2CA8BE37-A72D-7D17-D69E-9D9E0E912A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04852" y="4714943"/>
            <a:ext cx="8474481" cy="3258316"/>
          </a:xfrm>
          <a:prstGeom prst="rect">
            <a:avLst/>
          </a:prstGeom>
        </p:spPr>
      </p:pic>
    </p:spTree>
    <p:extLst>
      <p:ext uri="{BB962C8B-B14F-4D97-AF65-F5344CB8AC3E}">
        <p14:creationId xmlns:p14="http://schemas.microsoft.com/office/powerpoint/2010/main" val="338171702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Azul destacado">
    <p:spTree>
      <p:nvGrpSpPr>
        <p:cNvPr id="1" name=""/>
        <p:cNvGrpSpPr/>
        <p:nvPr/>
      </p:nvGrpSpPr>
      <p:grpSpPr>
        <a:xfrm>
          <a:off x="0" y="0"/>
          <a:ext cx="0" cy="0"/>
          <a:chOff x="0" y="0"/>
          <a:chExt cx="0" cy="0"/>
        </a:xfrm>
      </p:grpSpPr>
      <p:pic>
        <p:nvPicPr>
          <p:cNvPr id="4" name="Imagen 3" descr="Imagen que contiene Gráfico&#10;&#10;Descripción generada automáticamente">
            <a:extLst>
              <a:ext uri="{FF2B5EF4-FFF2-40B4-BE49-F238E27FC236}">
                <a16:creationId xmlns:a16="http://schemas.microsoft.com/office/drawing/2014/main" id="{0BAF3902-1097-D618-BB5D-660C6BE759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61268"/>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04852" y="4714943"/>
            <a:ext cx="8474481" cy="3258316"/>
          </a:xfrm>
          <a:prstGeom prst="rect">
            <a:avLst/>
          </a:prstGeom>
        </p:spPr>
      </p:pic>
    </p:spTree>
    <p:extLst>
      <p:ext uri="{BB962C8B-B14F-4D97-AF65-F5344CB8AC3E}">
        <p14:creationId xmlns:p14="http://schemas.microsoft.com/office/powerpoint/2010/main" val="393552519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5F433-E06E-4B02-9D75-BCE1309437D3}"/>
              </a:ext>
            </a:extLst>
          </p:cNvPr>
          <p:cNvSpPr>
            <a:spLocks noGrp="1"/>
          </p:cNvSpPr>
          <p:nvPr>
            <p:ph type="title"/>
          </p:nvPr>
        </p:nvSpPr>
        <p:spPr>
          <a:xfrm>
            <a:off x="1676400" y="730251"/>
            <a:ext cx="21031200" cy="2651126"/>
          </a:xfrm>
          <a:prstGeom prst="rect">
            <a:avLst/>
          </a:prstGeom>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D00EEE7A-1381-4A63-A608-E33F9F5A9597}"/>
              </a:ext>
            </a:extLst>
          </p:cNvPr>
          <p:cNvSpPr>
            <a:spLocks noGrp="1"/>
          </p:cNvSpPr>
          <p:nvPr>
            <p:ph type="dt" sz="half" idx="10"/>
          </p:nvPr>
        </p:nvSpPr>
        <p:spPr>
          <a:xfrm>
            <a:off x="1676400" y="12712701"/>
            <a:ext cx="5486400" cy="730250"/>
          </a:xfrm>
          <a:prstGeom prst="rect">
            <a:avLst/>
          </a:prstGeom>
        </p:spPr>
        <p:txBody>
          <a:bodyPr/>
          <a:lstStyle/>
          <a:p>
            <a:fld id="{20BB4BBF-A048-B240-B4AE-B7C95DEFAEE5}" type="datetime1">
              <a:rPr lang="es-CO" smtClean="0"/>
              <a:t>7/02/2025</a:t>
            </a:fld>
            <a:endParaRPr lang="es-CO"/>
          </a:p>
        </p:txBody>
      </p:sp>
      <p:sp>
        <p:nvSpPr>
          <p:cNvPr id="4" name="Marcador de pie de página 3">
            <a:extLst>
              <a:ext uri="{FF2B5EF4-FFF2-40B4-BE49-F238E27FC236}">
                <a16:creationId xmlns:a16="http://schemas.microsoft.com/office/drawing/2014/main" id="{6B866657-5A9F-47A1-BF11-0D39AFBDB4CC}"/>
              </a:ext>
            </a:extLst>
          </p:cNvPr>
          <p:cNvSpPr>
            <a:spLocks noGrp="1"/>
          </p:cNvSpPr>
          <p:nvPr>
            <p:ph type="ftr" sz="quarter" idx="11"/>
          </p:nvPr>
        </p:nvSpPr>
        <p:spPr>
          <a:xfrm>
            <a:off x="8077200" y="12712701"/>
            <a:ext cx="8229600" cy="730250"/>
          </a:xfrm>
          <a:prstGeom prst="rect">
            <a:avLst/>
          </a:prstGeom>
        </p:spPr>
        <p:txBody>
          <a:bodyPr/>
          <a:lstStyle/>
          <a:p>
            <a:endParaRPr lang="es-CO"/>
          </a:p>
        </p:txBody>
      </p:sp>
      <p:sp>
        <p:nvSpPr>
          <p:cNvPr id="5" name="Marcador de número de diapositiva 4">
            <a:extLst>
              <a:ext uri="{FF2B5EF4-FFF2-40B4-BE49-F238E27FC236}">
                <a16:creationId xmlns:a16="http://schemas.microsoft.com/office/drawing/2014/main" id="{EEBFBBA9-2C3C-4F9B-8131-AE9757700375}"/>
              </a:ext>
            </a:extLst>
          </p:cNvPr>
          <p:cNvSpPr>
            <a:spLocks noGrp="1"/>
          </p:cNvSpPr>
          <p:nvPr>
            <p:ph type="sldNum" sz="quarter" idx="12"/>
          </p:nvPr>
        </p:nvSpPr>
        <p:spPr>
          <a:xfrm>
            <a:off x="17221200" y="12712701"/>
            <a:ext cx="5486400" cy="730250"/>
          </a:xfrm>
          <a:prstGeom prst="rect">
            <a:avLst/>
          </a:prstGeom>
        </p:spPr>
        <p:txBody>
          <a:bodyPr/>
          <a:lstStyle>
            <a:lvl1pPr algn="r">
              <a:defRPr/>
            </a:lvl1pPr>
          </a:lstStyle>
          <a:p>
            <a:fld id="{EE4182C1-6BCF-4E59-82EF-437018DEC1CC}" type="slidenum">
              <a:rPr lang="es-CO" smtClean="0"/>
              <a:pPr/>
              <a:t>‹Nº›</a:t>
            </a:fld>
            <a:endParaRPr lang="es-CO"/>
          </a:p>
        </p:txBody>
      </p:sp>
    </p:spTree>
    <p:extLst>
      <p:ext uri="{BB962C8B-B14F-4D97-AF65-F5344CB8AC3E}">
        <p14:creationId xmlns:p14="http://schemas.microsoft.com/office/powerpoint/2010/main" val="1231678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ásico">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pPr marL="0" marR="0" lvl="0" indent="0" algn="just" defTabSz="825500" rtl="0" eaLnBrk="1" fontAlgn="auto" latinLnBrk="0" hangingPunct="0">
              <a:lnSpc>
                <a:spcPct val="120000"/>
              </a:lnSpc>
              <a:spcBef>
                <a:spcPts val="0"/>
              </a:spcBef>
              <a:spcAft>
                <a:spcPts val="0"/>
              </a:spcAft>
              <a:buClrTx/>
              <a:buSzTx/>
              <a:buFontTx/>
              <a:buNone/>
              <a:tabLst/>
              <a:defRPr/>
            </a:pPr>
            <a:endParaRPr kumimoji="0" lang="es-CO" sz="2400" b="0" i="0" u="none" strike="noStrike" kern="0" cap="none" spc="0" normalizeH="0" baseline="0" noProof="0" dirty="0">
              <a:ln>
                <a:noFill/>
              </a:ln>
              <a:solidFill>
                <a:srgbClr val="868A8D"/>
              </a:solidFill>
              <a:effectLst/>
              <a:uLnTx/>
              <a:uFillTx/>
              <a:latin typeface="Montserrat Light"/>
              <a:sym typeface="Montserrat Light"/>
            </a:endParaRPr>
          </a:p>
        </p:txBody>
      </p:sp>
      <p:sp>
        <p:nvSpPr>
          <p:cNvPr id="5" name="Marcador de pie de página 4"/>
          <p:cNvSpPr>
            <a:spLocks noGrp="1"/>
          </p:cNvSpPr>
          <p:nvPr>
            <p:ph type="ftr" sz="quarter" idx="11"/>
          </p:nvPr>
        </p:nvSpPr>
        <p:spPr/>
        <p:txBody>
          <a:bodyPr/>
          <a:lstStyle>
            <a:lvl1pPr>
              <a:defRPr>
                <a:latin typeface="Century Gothic" panose="020B0502020202020204" pitchFamily="34" charset="0"/>
              </a:defRPr>
            </a:lvl1pPr>
          </a:lstStyle>
          <a:p>
            <a:pPr>
              <a:defRPr/>
            </a:pPr>
            <a:endParaRPr lang="es-CO" dirty="0"/>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76378" y="0"/>
            <a:ext cx="1407622" cy="1773833"/>
          </a:xfrm>
          <a:prstGeom prst="rect">
            <a:avLst/>
          </a:prstGeom>
        </p:spPr>
      </p:pic>
      <p:pic>
        <p:nvPicPr>
          <p:cNvPr id="9" name="Imagen 8">
            <a:extLst>
              <a:ext uri="{FF2B5EF4-FFF2-40B4-BE49-F238E27FC236}">
                <a16:creationId xmlns:a16="http://schemas.microsoft.com/office/drawing/2014/main" id="{DBD52757-FAC3-88B5-9426-562D11867B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857463"/>
            <a:ext cx="24384000" cy="1858537"/>
          </a:xfrm>
          <a:prstGeom prst="rect">
            <a:avLst/>
          </a:prstGeom>
        </p:spPr>
      </p:pic>
    </p:spTree>
    <p:extLst>
      <p:ext uri="{BB962C8B-B14F-4D97-AF65-F5344CB8AC3E}">
        <p14:creationId xmlns:p14="http://schemas.microsoft.com/office/powerpoint/2010/main" val="2933711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ásico con imagenes">
    <p:spTree>
      <p:nvGrpSpPr>
        <p:cNvPr id="1" name=""/>
        <p:cNvGrpSpPr/>
        <p:nvPr/>
      </p:nvGrpSpPr>
      <p:grpSpPr>
        <a:xfrm>
          <a:off x="0" y="0"/>
          <a:ext cx="0" cy="0"/>
          <a:chOff x="0" y="0"/>
          <a:chExt cx="0" cy="0"/>
        </a:xfrm>
      </p:grpSpPr>
      <p:sp>
        <p:nvSpPr>
          <p:cNvPr id="4" name="Picture Placeholder 13"/>
          <p:cNvSpPr>
            <a:spLocks noGrp="1"/>
          </p:cNvSpPr>
          <p:nvPr>
            <p:ph type="pic" sz="quarter" idx="41"/>
          </p:nvPr>
        </p:nvSpPr>
        <p:spPr>
          <a:xfrm>
            <a:off x="0" y="0"/>
            <a:ext cx="12154829" cy="13716000"/>
          </a:xfrm>
          <a:prstGeom prst="rect">
            <a:avLst/>
          </a:prstGeom>
          <a:effectLst/>
        </p:spPr>
        <p:txBody>
          <a:bodyPr>
            <a:normAutofit/>
          </a:bodyPr>
          <a:lstStyle>
            <a:lvl1pPr marL="0" indent="0">
              <a:buNone/>
              <a:defRPr sz="2600">
                <a:ln>
                  <a:noFill/>
                </a:ln>
                <a:solidFill>
                  <a:schemeClr val="bg1">
                    <a:lumMod val="85000"/>
                  </a:schemeClr>
                </a:solidFill>
                <a:latin typeface="Century Gothic" panose="020B0502020202020204" pitchFamily="34" charset="0"/>
              </a:defRPr>
            </a:lvl1pPr>
          </a:lstStyle>
          <a:p>
            <a:endParaRPr lang="en-US" dirty="0"/>
          </a:p>
        </p:txBody>
      </p:sp>
      <p:pic>
        <p:nvPicPr>
          <p:cNvPr id="2" name="Imagen 1">
            <a:extLst>
              <a:ext uri="{FF2B5EF4-FFF2-40B4-BE49-F238E27FC236}">
                <a16:creationId xmlns:a16="http://schemas.microsoft.com/office/drawing/2014/main" id="{5B8212BA-7EAC-78E5-99DD-A5F4DD5488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857463"/>
            <a:ext cx="24384000" cy="1858537"/>
          </a:xfrm>
          <a:prstGeom prst="rect">
            <a:avLst/>
          </a:prstGeom>
        </p:spPr>
      </p:pic>
    </p:spTree>
    <p:extLst>
      <p:ext uri="{BB962C8B-B14F-4D97-AF65-F5344CB8AC3E}">
        <p14:creationId xmlns:p14="http://schemas.microsoft.com/office/powerpoint/2010/main" val="170645589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ásico títulos destacados">
    <p:spTree>
      <p:nvGrpSpPr>
        <p:cNvPr id="1" name=""/>
        <p:cNvGrpSpPr/>
        <p:nvPr/>
      </p:nvGrpSpPr>
      <p:grpSpPr>
        <a:xfrm>
          <a:off x="0" y="0"/>
          <a:ext cx="0" cy="0"/>
          <a:chOff x="0" y="0"/>
          <a:chExt cx="0" cy="0"/>
        </a:xfrm>
      </p:grpSpPr>
      <p:pic>
        <p:nvPicPr>
          <p:cNvPr id="3" name="Imagen 2" descr="Forma, Rectángulo&#10;&#10;Descripción generada automáticamente">
            <a:extLst>
              <a:ext uri="{FF2B5EF4-FFF2-40B4-BE49-F238E27FC236}">
                <a16:creationId xmlns:a16="http://schemas.microsoft.com/office/drawing/2014/main" id="{6BE1F532-0428-3B57-30B7-73906B338F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06" y="-22634"/>
            <a:ext cx="24343894" cy="13738634"/>
          </a:xfrm>
          <a:prstGeom prst="rect">
            <a:avLst/>
          </a:prstGeom>
        </p:spPr>
      </p:pic>
    </p:spTree>
    <p:extLst>
      <p:ext uri="{BB962C8B-B14F-4D97-AF65-F5344CB8AC3E}">
        <p14:creationId xmlns:p14="http://schemas.microsoft.com/office/powerpoint/2010/main" val="62424351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ásico intertitulos">
    <p:spTree>
      <p:nvGrpSpPr>
        <p:cNvPr id="1" name=""/>
        <p:cNvGrpSpPr/>
        <p:nvPr/>
      </p:nvGrpSpPr>
      <p:grpSpPr>
        <a:xfrm>
          <a:off x="0" y="0"/>
          <a:ext cx="0" cy="0"/>
          <a:chOff x="0" y="0"/>
          <a:chExt cx="0" cy="0"/>
        </a:xfrm>
      </p:grpSpPr>
      <p:sp>
        <p:nvSpPr>
          <p:cNvPr id="3" name="Shape 45"/>
          <p:cNvSpPr txBox="1">
            <a:spLocks/>
          </p:cNvSpPr>
          <p:nvPr userDrawn="1"/>
        </p:nvSpPr>
        <p:spPr>
          <a:xfrm>
            <a:off x="23036465" y="762695"/>
            <a:ext cx="607907" cy="252890"/>
          </a:xfrm>
          <a:prstGeom prst="rect">
            <a:avLst/>
          </a:prstGeom>
          <a:ln w="3175">
            <a:miter lim="400000"/>
          </a:ln>
        </p:spPr>
        <p:txBody>
          <a:bodyPr lIns="38100" tIns="38100" rIns="38100" bIns="381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70000"/>
              </a:lnSpc>
              <a:spcBef>
                <a:spcPts val="0"/>
              </a:spcBef>
              <a:spcAft>
                <a:spcPts val="0"/>
              </a:spcAft>
              <a:buClrTx/>
              <a:buSzTx/>
              <a:buFontTx/>
              <a:buNone/>
              <a:tabLst/>
              <a:defRPr kumimoji="0" sz="2400" b="0" i="0" u="none" strike="noStrike" cap="all" spc="0" normalizeH="0" baseline="50000">
                <a:ln>
                  <a:noFill/>
                </a:ln>
                <a:solidFill>
                  <a:srgbClr val="F4F5F7"/>
                </a:solidFill>
                <a:effectLst/>
                <a:uFillTx/>
                <a:latin typeface="Montserrat-Regular"/>
                <a:ea typeface="Montserrat-Regular"/>
                <a:cs typeface="Montserrat-Regular"/>
                <a:sym typeface="Montserrat-Regular"/>
              </a:defRPr>
            </a:lvl1pPr>
            <a:lvl2pPr marL="0" marR="0" indent="2286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2pPr>
            <a:lvl3pPr marL="0" marR="0" indent="4572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3pPr>
            <a:lvl4pPr marL="0" marR="0" indent="6858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4pPr>
            <a:lvl5pPr marL="0" marR="0" indent="9144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5pPr>
            <a:lvl6pPr marL="0" marR="0" indent="11430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6pPr>
            <a:lvl7pPr marL="0" marR="0" indent="13716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7pPr>
            <a:lvl8pPr marL="0" marR="0" indent="16002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8pPr>
            <a:lvl9pPr marL="0" marR="0" indent="18288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9pPr>
          </a:lstStyle>
          <a:p>
            <a:pPr marL="0" marR="0" lvl="0" indent="0" algn="ctr" defTabSz="825500" rtl="0" eaLnBrk="1" fontAlgn="auto" latinLnBrk="0" hangingPunct="0">
              <a:lnSpc>
                <a:spcPct val="70000"/>
              </a:lnSpc>
              <a:spcBef>
                <a:spcPts val="0"/>
              </a:spcBef>
              <a:spcAft>
                <a:spcPts val="0"/>
              </a:spcAft>
              <a:buClrTx/>
              <a:buSzTx/>
              <a:buFontTx/>
              <a:buNone/>
              <a:tabLst/>
              <a:defRPr/>
            </a:pPr>
            <a:fld id="{86CB4B4D-7CA3-9044-876B-883B54F8677D}" type="slidenum">
              <a:rPr kumimoji="0" lang="en-US" sz="2400" b="0" i="0" u="none" strike="noStrike" kern="0" cap="all" spc="0" normalizeH="0" baseline="50000" noProof="0" smtClean="0">
                <a:ln>
                  <a:noFill/>
                </a:ln>
                <a:solidFill>
                  <a:srgbClr val="FFFFFF">
                    <a:lumMod val="50000"/>
                  </a:srgbClr>
                </a:solidFill>
                <a:effectLst/>
                <a:uLnTx/>
                <a:uFillTx/>
                <a:latin typeface="Arial"/>
                <a:sym typeface="Montserrat-Regular"/>
              </a:rPr>
              <a:pPr marL="0" marR="0" lvl="0" indent="0" algn="ctr" defTabSz="825500" rtl="0" eaLnBrk="1" fontAlgn="auto" latinLnBrk="0" hangingPunct="0">
                <a:lnSpc>
                  <a:spcPct val="70000"/>
                </a:lnSpc>
                <a:spcBef>
                  <a:spcPts val="0"/>
                </a:spcBef>
                <a:spcAft>
                  <a:spcPts val="0"/>
                </a:spcAft>
                <a:buClrTx/>
                <a:buSzTx/>
                <a:buFontTx/>
                <a:buNone/>
                <a:tabLst/>
                <a:defRPr/>
              </a:pPr>
              <a:t>‹Nº›</a:t>
            </a:fld>
            <a:endParaRPr kumimoji="0" lang="en-US" sz="2400" b="0" i="0" u="none" strike="noStrike" kern="0" cap="all" spc="0" normalizeH="0" baseline="50000" noProof="0">
              <a:ln>
                <a:noFill/>
              </a:ln>
              <a:solidFill>
                <a:srgbClr val="FFFFFF">
                  <a:lumMod val="50000"/>
                </a:srgbClr>
              </a:solidFill>
              <a:effectLst/>
              <a:uLnTx/>
              <a:uFillTx/>
              <a:latin typeface="Arial"/>
              <a:sym typeface="Montserrat-Regular"/>
            </a:endParaRPr>
          </a:p>
        </p:txBody>
      </p:sp>
      <p:sp>
        <p:nvSpPr>
          <p:cNvPr id="5" name="Rectangle 3"/>
          <p:cNvSpPr/>
          <p:nvPr userDrawn="1"/>
        </p:nvSpPr>
        <p:spPr>
          <a:xfrm>
            <a:off x="0" y="0"/>
            <a:ext cx="24384000" cy="13716000"/>
          </a:xfrm>
          <a:prstGeom prst="rect">
            <a:avLst/>
          </a:prstGeom>
          <a:solidFill>
            <a:schemeClr val="tx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00870" y="0"/>
            <a:ext cx="1083129" cy="1364919"/>
          </a:xfrm>
          <a:prstGeom prst="rect">
            <a:avLst/>
          </a:prstGeom>
        </p:spPr>
      </p:pic>
      <p:pic>
        <p:nvPicPr>
          <p:cNvPr id="2" name="Imagen 1">
            <a:extLst>
              <a:ext uri="{FF2B5EF4-FFF2-40B4-BE49-F238E27FC236}">
                <a16:creationId xmlns:a16="http://schemas.microsoft.com/office/drawing/2014/main" id="{33FA1FA8-4232-588F-92D2-03596EA6B7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857463"/>
            <a:ext cx="24384000" cy="1858537"/>
          </a:xfrm>
          <a:prstGeom prst="rect">
            <a:avLst/>
          </a:prstGeom>
        </p:spPr>
      </p:pic>
    </p:spTree>
    <p:extLst>
      <p:ext uri="{BB962C8B-B14F-4D97-AF65-F5344CB8AC3E}">
        <p14:creationId xmlns:p14="http://schemas.microsoft.com/office/powerpoint/2010/main" val="245892386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white 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683473" y="2391065"/>
            <a:ext cx="4156075" cy="4156075"/>
          </a:xfrm>
          <a:prstGeom prst="rect">
            <a:avLst/>
          </a:prstGeom>
          <a:solidFill>
            <a:schemeClr val="tx1">
              <a:lumMod val="60000"/>
              <a:lumOff val="40000"/>
            </a:schemeClr>
          </a:solidFill>
        </p:spPr>
        <p:txBody>
          <a:bodyPr/>
          <a:lstStyle/>
          <a:p>
            <a:endParaRPr lang="en-US"/>
          </a:p>
        </p:txBody>
      </p:sp>
      <p:sp>
        <p:nvSpPr>
          <p:cNvPr id="7" name="Picture Placeholder 2"/>
          <p:cNvSpPr>
            <a:spLocks noGrp="1"/>
          </p:cNvSpPr>
          <p:nvPr>
            <p:ph type="pic" sz="quarter" idx="11"/>
          </p:nvPr>
        </p:nvSpPr>
        <p:spPr>
          <a:xfrm>
            <a:off x="7432748" y="2452977"/>
            <a:ext cx="4156075" cy="4156075"/>
          </a:xfrm>
          <a:prstGeom prst="rect">
            <a:avLst/>
          </a:prstGeom>
          <a:solidFill>
            <a:schemeClr val="tx1">
              <a:lumMod val="60000"/>
              <a:lumOff val="40000"/>
            </a:schemeClr>
          </a:solidFill>
        </p:spPr>
        <p:txBody>
          <a:bodyPr/>
          <a:lstStyle/>
          <a:p>
            <a:endParaRPr lang="en-US"/>
          </a:p>
        </p:txBody>
      </p:sp>
      <p:sp>
        <p:nvSpPr>
          <p:cNvPr id="8" name="Picture Placeholder 2"/>
          <p:cNvSpPr>
            <a:spLocks noGrp="1"/>
          </p:cNvSpPr>
          <p:nvPr>
            <p:ph type="pic" sz="quarter" idx="12"/>
          </p:nvPr>
        </p:nvSpPr>
        <p:spPr>
          <a:xfrm>
            <a:off x="13182023" y="2452977"/>
            <a:ext cx="4156075" cy="4156075"/>
          </a:xfrm>
          <a:prstGeom prst="rect">
            <a:avLst/>
          </a:prstGeom>
          <a:solidFill>
            <a:schemeClr val="tx1">
              <a:lumMod val="60000"/>
              <a:lumOff val="40000"/>
            </a:schemeClr>
          </a:solidFill>
        </p:spPr>
        <p:txBody>
          <a:bodyPr/>
          <a:lstStyle/>
          <a:p>
            <a:endParaRPr lang="en-US"/>
          </a:p>
        </p:txBody>
      </p:sp>
      <p:sp>
        <p:nvSpPr>
          <p:cNvPr id="9" name="Picture Placeholder 2"/>
          <p:cNvSpPr>
            <a:spLocks noGrp="1"/>
          </p:cNvSpPr>
          <p:nvPr>
            <p:ph type="pic" sz="quarter" idx="13"/>
          </p:nvPr>
        </p:nvSpPr>
        <p:spPr>
          <a:xfrm>
            <a:off x="18931297" y="2452977"/>
            <a:ext cx="4156075" cy="4156075"/>
          </a:xfrm>
          <a:prstGeom prst="rect">
            <a:avLst/>
          </a:prstGeom>
          <a:solidFill>
            <a:schemeClr val="tx1">
              <a:lumMod val="60000"/>
              <a:lumOff val="40000"/>
            </a:schemeClr>
          </a:solidFill>
        </p:spPr>
        <p:txBody>
          <a:bodyPr/>
          <a:lstStyle/>
          <a:p>
            <a:endParaRPr lang="en-US"/>
          </a:p>
        </p:txBody>
      </p:sp>
      <p:sp>
        <p:nvSpPr>
          <p:cNvPr id="10" name="Picture Placeholder 2"/>
          <p:cNvSpPr>
            <a:spLocks noGrp="1"/>
          </p:cNvSpPr>
          <p:nvPr>
            <p:ph type="pic" sz="quarter" idx="14"/>
          </p:nvPr>
        </p:nvSpPr>
        <p:spPr>
          <a:xfrm>
            <a:off x="1683473" y="7108538"/>
            <a:ext cx="4156075" cy="4156075"/>
          </a:xfrm>
          <a:prstGeom prst="rect">
            <a:avLst/>
          </a:prstGeom>
          <a:solidFill>
            <a:schemeClr val="tx1">
              <a:lumMod val="60000"/>
              <a:lumOff val="40000"/>
            </a:schemeClr>
          </a:solidFill>
        </p:spPr>
        <p:txBody>
          <a:bodyPr/>
          <a:lstStyle/>
          <a:p>
            <a:endParaRPr lang="en-US"/>
          </a:p>
        </p:txBody>
      </p:sp>
      <p:sp>
        <p:nvSpPr>
          <p:cNvPr id="11" name="Picture Placeholder 2"/>
          <p:cNvSpPr>
            <a:spLocks noGrp="1"/>
          </p:cNvSpPr>
          <p:nvPr>
            <p:ph type="pic" sz="quarter" idx="15"/>
          </p:nvPr>
        </p:nvSpPr>
        <p:spPr>
          <a:xfrm>
            <a:off x="7432748" y="7170450"/>
            <a:ext cx="4156075" cy="4156075"/>
          </a:xfrm>
          <a:prstGeom prst="rect">
            <a:avLst/>
          </a:prstGeom>
          <a:solidFill>
            <a:schemeClr val="tx1">
              <a:lumMod val="60000"/>
              <a:lumOff val="40000"/>
            </a:schemeClr>
          </a:solidFill>
        </p:spPr>
        <p:txBody>
          <a:bodyPr/>
          <a:lstStyle/>
          <a:p>
            <a:endParaRPr lang="en-US"/>
          </a:p>
        </p:txBody>
      </p:sp>
      <p:sp>
        <p:nvSpPr>
          <p:cNvPr id="12" name="Picture Placeholder 2"/>
          <p:cNvSpPr>
            <a:spLocks noGrp="1"/>
          </p:cNvSpPr>
          <p:nvPr>
            <p:ph type="pic" sz="quarter" idx="16"/>
          </p:nvPr>
        </p:nvSpPr>
        <p:spPr>
          <a:xfrm>
            <a:off x="13182023" y="7170450"/>
            <a:ext cx="4156075" cy="4156075"/>
          </a:xfrm>
          <a:prstGeom prst="rect">
            <a:avLst/>
          </a:prstGeom>
          <a:solidFill>
            <a:schemeClr val="tx1">
              <a:lumMod val="60000"/>
              <a:lumOff val="40000"/>
            </a:schemeClr>
          </a:solidFill>
        </p:spPr>
        <p:txBody>
          <a:bodyPr/>
          <a:lstStyle/>
          <a:p>
            <a:endParaRPr lang="en-US"/>
          </a:p>
        </p:txBody>
      </p:sp>
      <p:sp>
        <p:nvSpPr>
          <p:cNvPr id="13" name="Picture Placeholder 2"/>
          <p:cNvSpPr>
            <a:spLocks noGrp="1"/>
          </p:cNvSpPr>
          <p:nvPr>
            <p:ph type="pic" sz="quarter" idx="17"/>
          </p:nvPr>
        </p:nvSpPr>
        <p:spPr>
          <a:xfrm>
            <a:off x="18931297" y="7170450"/>
            <a:ext cx="4156075" cy="4156075"/>
          </a:xfrm>
          <a:prstGeom prst="rect">
            <a:avLst/>
          </a:prstGeom>
          <a:solidFill>
            <a:schemeClr val="tx1">
              <a:lumMod val="60000"/>
              <a:lumOff val="40000"/>
            </a:schemeClr>
          </a:solidFill>
        </p:spPr>
        <p:txBody>
          <a:bodyPr/>
          <a:lstStyle/>
          <a:p>
            <a:endParaRPr lang="en-US"/>
          </a:p>
        </p:txBody>
      </p:sp>
      <p:sp>
        <p:nvSpPr>
          <p:cNvPr id="14" name="Title 1"/>
          <p:cNvSpPr>
            <a:spLocks noGrp="1"/>
          </p:cNvSpPr>
          <p:nvPr>
            <p:ph type="title" hasCustomPrompt="1"/>
          </p:nvPr>
        </p:nvSpPr>
        <p:spPr>
          <a:xfrm>
            <a:off x="1683473" y="1116490"/>
            <a:ext cx="21403901" cy="919740"/>
          </a:xfrm>
          <a:prstGeom prst="rect">
            <a:avLst/>
          </a:prstGeom>
        </p:spPr>
        <p:txBody>
          <a:bodyPr/>
          <a:lstStyle>
            <a:lvl1pPr algn="ctr">
              <a:defRPr sz="4000" b="1" i="0" kern="0" spc="-50" baseline="0">
                <a:solidFill>
                  <a:srgbClr val="092561"/>
                </a:solidFill>
                <a:latin typeface="Century Gothic" panose="020B0502020202020204" pitchFamily="34" charset="0"/>
                <a:ea typeface="Century Gothic" panose="020B0502020202020204" pitchFamily="34" charset="0"/>
                <a:cs typeface="Arial" panose="020B0604020202020204" pitchFamily="34" charset="0"/>
              </a:defRPr>
            </a:lvl1pPr>
          </a:lstStyle>
          <a:p>
            <a:r>
              <a:rPr lang="en-US" dirty="0"/>
              <a:t>MAIN TITLE GOES HERE</a:t>
            </a:r>
          </a:p>
        </p:txBody>
      </p:sp>
      <p:sp>
        <p:nvSpPr>
          <p:cNvPr id="15" name="Text Placeholder 9"/>
          <p:cNvSpPr>
            <a:spLocks noGrp="1"/>
          </p:cNvSpPr>
          <p:nvPr>
            <p:ph type="body" sz="quarter" idx="18" hasCustomPrompt="1"/>
          </p:nvPr>
        </p:nvSpPr>
        <p:spPr>
          <a:xfrm>
            <a:off x="1683474" y="1649111"/>
            <a:ext cx="21403898" cy="721542"/>
          </a:xfrm>
          <a:prstGeom prst="rect">
            <a:avLst/>
          </a:prstGeom>
        </p:spPr>
        <p:txBody>
          <a:bodyPr/>
          <a:lstStyle>
            <a:lvl1pPr marL="0" indent="0" algn="ctr">
              <a:buNone/>
              <a:defRPr sz="3200" b="0" i="0">
                <a:solidFill>
                  <a:schemeClr val="tx1">
                    <a:lumMod val="75000"/>
                  </a:schemeClr>
                </a:solidFill>
                <a:latin typeface="Century Gothic" panose="020B0502020202020204" pitchFamily="34" charset="0"/>
                <a:ea typeface="Century Gothic" panose="020B0502020202020204" pitchFamily="34" charset="0"/>
                <a:cs typeface="Calibri" panose="020F0502020204030204" pitchFamily="34" charset="0"/>
              </a:defRPr>
            </a:lvl1pPr>
          </a:lstStyle>
          <a:p>
            <a:pPr lvl="0"/>
            <a:r>
              <a:rPr lang="de-DE" dirty="0"/>
              <a:t>Subtitle Goes Here. Lorem Ipsum Dolor Sit Amet, A Gravida Quis Wisi Elit Diam Sit Donec Libero.</a:t>
            </a:r>
            <a:endParaRPr lang="en-US" dirty="0"/>
          </a:p>
        </p:txBody>
      </p:sp>
      <p:pic>
        <p:nvPicPr>
          <p:cNvPr id="21" name="Imagen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00870" y="0"/>
            <a:ext cx="1083129" cy="1364919"/>
          </a:xfrm>
          <a:prstGeom prst="rect">
            <a:avLst/>
          </a:prstGeom>
        </p:spPr>
      </p:pic>
      <p:pic>
        <p:nvPicPr>
          <p:cNvPr id="2" name="Imagen 1">
            <a:extLst>
              <a:ext uri="{FF2B5EF4-FFF2-40B4-BE49-F238E27FC236}">
                <a16:creationId xmlns:a16="http://schemas.microsoft.com/office/drawing/2014/main" id="{C3937770-2847-36C2-1825-E407BE59A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857463"/>
            <a:ext cx="24384000" cy="1858537"/>
          </a:xfrm>
          <a:prstGeom prst="rect">
            <a:avLst/>
          </a:prstGeom>
        </p:spPr>
      </p:pic>
    </p:spTree>
    <p:extLst>
      <p:ext uri="{BB962C8B-B14F-4D97-AF65-F5344CB8AC3E}">
        <p14:creationId xmlns:p14="http://schemas.microsoft.com/office/powerpoint/2010/main" val="288942357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ción de imagenes ">
    <p:spTree>
      <p:nvGrpSpPr>
        <p:cNvPr id="1" name=""/>
        <p:cNvGrpSpPr/>
        <p:nvPr/>
      </p:nvGrpSpPr>
      <p:grpSpPr>
        <a:xfrm>
          <a:off x="0" y="0"/>
          <a:ext cx="0" cy="0"/>
          <a:chOff x="0" y="0"/>
          <a:chExt cx="0" cy="0"/>
        </a:xfrm>
      </p:grpSpPr>
      <p:sp>
        <p:nvSpPr>
          <p:cNvPr id="16" name="Picture Placeholder 7"/>
          <p:cNvSpPr>
            <a:spLocks noGrp="1"/>
          </p:cNvSpPr>
          <p:nvPr>
            <p:ph type="pic" sz="quarter" idx="10" hasCustomPrompt="1"/>
          </p:nvPr>
        </p:nvSpPr>
        <p:spPr>
          <a:xfrm>
            <a:off x="2015217" y="3128021"/>
            <a:ext cx="4597627" cy="7866062"/>
          </a:xfrm>
          <a:prstGeom prst="rect">
            <a:avLst/>
          </a:prstGeom>
        </p:spPr>
        <p:txBody>
          <a:bodyPr/>
          <a:lstStyle>
            <a:lvl1pPr marL="0" indent="0">
              <a:buNone/>
              <a:defRPr baseline="0"/>
            </a:lvl1pPr>
          </a:lstStyle>
          <a:p>
            <a:r>
              <a:rPr lang="en-US" dirty="0"/>
              <a:t> </a:t>
            </a:r>
          </a:p>
        </p:txBody>
      </p:sp>
      <p:sp>
        <p:nvSpPr>
          <p:cNvPr id="17" name="Picture Placeholder 7"/>
          <p:cNvSpPr>
            <a:spLocks noGrp="1"/>
          </p:cNvSpPr>
          <p:nvPr>
            <p:ph type="pic" sz="quarter" idx="11" hasCustomPrompt="1"/>
          </p:nvPr>
        </p:nvSpPr>
        <p:spPr>
          <a:xfrm>
            <a:off x="7442759" y="3128021"/>
            <a:ext cx="4597627" cy="7866062"/>
          </a:xfrm>
          <a:prstGeom prst="rect">
            <a:avLst/>
          </a:prstGeom>
        </p:spPr>
        <p:txBody>
          <a:bodyPr/>
          <a:lstStyle>
            <a:lvl1pPr marL="0" indent="0">
              <a:buNone/>
              <a:defRPr baseline="0"/>
            </a:lvl1pPr>
          </a:lstStyle>
          <a:p>
            <a:r>
              <a:rPr lang="en-US" dirty="0"/>
              <a:t> </a:t>
            </a:r>
          </a:p>
        </p:txBody>
      </p:sp>
      <p:sp>
        <p:nvSpPr>
          <p:cNvPr id="18" name="Picture Placeholder 7"/>
          <p:cNvSpPr>
            <a:spLocks noGrp="1"/>
          </p:cNvSpPr>
          <p:nvPr>
            <p:ph type="pic" sz="quarter" idx="12" hasCustomPrompt="1"/>
          </p:nvPr>
        </p:nvSpPr>
        <p:spPr>
          <a:xfrm>
            <a:off x="12870301" y="3128021"/>
            <a:ext cx="4597627" cy="7866062"/>
          </a:xfrm>
          <a:prstGeom prst="rect">
            <a:avLst/>
          </a:prstGeom>
        </p:spPr>
        <p:txBody>
          <a:bodyPr/>
          <a:lstStyle>
            <a:lvl1pPr marL="0" indent="0">
              <a:buNone/>
              <a:defRPr baseline="0"/>
            </a:lvl1pPr>
          </a:lstStyle>
          <a:p>
            <a:r>
              <a:rPr lang="en-US" dirty="0"/>
              <a:t> </a:t>
            </a:r>
          </a:p>
        </p:txBody>
      </p:sp>
      <p:sp>
        <p:nvSpPr>
          <p:cNvPr id="19" name="Picture Placeholder 7"/>
          <p:cNvSpPr>
            <a:spLocks noGrp="1"/>
          </p:cNvSpPr>
          <p:nvPr>
            <p:ph type="pic" sz="quarter" idx="13" hasCustomPrompt="1"/>
          </p:nvPr>
        </p:nvSpPr>
        <p:spPr>
          <a:xfrm>
            <a:off x="18302708" y="3128021"/>
            <a:ext cx="4597627" cy="7866062"/>
          </a:xfrm>
          <a:prstGeom prst="rect">
            <a:avLst/>
          </a:prstGeom>
        </p:spPr>
        <p:txBody>
          <a:bodyPr/>
          <a:lstStyle>
            <a:lvl1pPr marL="0" indent="0">
              <a:buNone/>
              <a:defRPr baseline="0"/>
            </a:lvl1pPr>
          </a:lstStyle>
          <a:p>
            <a:r>
              <a:rPr lang="en-US" dirty="0"/>
              <a:t> </a:t>
            </a:r>
          </a:p>
        </p:txBody>
      </p:sp>
      <p:sp>
        <p:nvSpPr>
          <p:cNvPr id="13" name="Title 1">
            <a:extLst>
              <a:ext uri="{FF2B5EF4-FFF2-40B4-BE49-F238E27FC236}">
                <a16:creationId xmlns:a16="http://schemas.microsoft.com/office/drawing/2014/main" id="{2BF1F564-7A74-415D-B5E5-6E4462297F77}"/>
              </a:ext>
            </a:extLst>
          </p:cNvPr>
          <p:cNvSpPr>
            <a:spLocks noGrp="1"/>
          </p:cNvSpPr>
          <p:nvPr>
            <p:ph type="title" hasCustomPrompt="1"/>
          </p:nvPr>
        </p:nvSpPr>
        <p:spPr>
          <a:xfrm>
            <a:off x="1683473" y="1116490"/>
            <a:ext cx="21403901" cy="919740"/>
          </a:xfrm>
          <a:prstGeom prst="rect">
            <a:avLst/>
          </a:prstGeom>
        </p:spPr>
        <p:txBody>
          <a:bodyPr/>
          <a:lstStyle>
            <a:lvl1pPr algn="ctr">
              <a:defRPr sz="4000" b="1" i="0" kern="0" spc="-50" baseline="0">
                <a:solidFill>
                  <a:srgbClr val="092561"/>
                </a:solidFill>
                <a:latin typeface="Century Gothic" panose="020B0502020202020204" pitchFamily="34" charset="0"/>
                <a:ea typeface="Century Gothic" panose="020B0502020202020204" pitchFamily="34" charset="0"/>
                <a:cs typeface="Arial" panose="020B0604020202020204" pitchFamily="34" charset="0"/>
              </a:defRPr>
            </a:lvl1pPr>
          </a:lstStyle>
          <a:p>
            <a:r>
              <a:rPr lang="en-US" dirty="0"/>
              <a:t>MAIN TITLE GOES HERE</a:t>
            </a:r>
          </a:p>
        </p:txBody>
      </p:sp>
      <p:sp>
        <p:nvSpPr>
          <p:cNvPr id="20" name="Text Placeholder 9">
            <a:extLst>
              <a:ext uri="{FF2B5EF4-FFF2-40B4-BE49-F238E27FC236}">
                <a16:creationId xmlns:a16="http://schemas.microsoft.com/office/drawing/2014/main" id="{0A7EE0FA-7B4E-4596-858E-38478E3346E7}"/>
              </a:ext>
            </a:extLst>
          </p:cNvPr>
          <p:cNvSpPr>
            <a:spLocks noGrp="1"/>
          </p:cNvSpPr>
          <p:nvPr>
            <p:ph type="body" sz="quarter" idx="18" hasCustomPrompt="1"/>
          </p:nvPr>
        </p:nvSpPr>
        <p:spPr>
          <a:xfrm>
            <a:off x="1683474" y="1649111"/>
            <a:ext cx="21403898" cy="721542"/>
          </a:xfrm>
          <a:prstGeom prst="rect">
            <a:avLst/>
          </a:prstGeom>
        </p:spPr>
        <p:txBody>
          <a:bodyPr/>
          <a:lstStyle>
            <a:lvl1pPr marL="0" indent="0" algn="ctr">
              <a:buNone/>
              <a:defRPr sz="3200" b="0" i="0">
                <a:solidFill>
                  <a:schemeClr val="tx1">
                    <a:lumMod val="75000"/>
                  </a:schemeClr>
                </a:solidFill>
                <a:latin typeface="Century Gothic" panose="020B0502020202020204" pitchFamily="34" charset="0"/>
                <a:ea typeface="Century Gothic" panose="020B0502020202020204" pitchFamily="34" charset="0"/>
                <a:cs typeface="Calibri" panose="020F0502020204030204" pitchFamily="34" charset="0"/>
              </a:defRPr>
            </a:lvl1pPr>
          </a:lstStyle>
          <a:p>
            <a:pPr lvl="0"/>
            <a:r>
              <a:rPr lang="de-DE" dirty="0"/>
              <a:t>Subtitle Goes Here. Lorem Ipsum Dolor Sit Amet, A Gravida Quis Wisi Elit Diam Sit Donec Libero.</a:t>
            </a:r>
            <a:endParaRPr lang="en-US" dirty="0"/>
          </a:p>
        </p:txBody>
      </p:sp>
      <p:pic>
        <p:nvPicPr>
          <p:cNvPr id="21" name="Imagen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00870" y="0"/>
            <a:ext cx="1083129" cy="1364919"/>
          </a:xfrm>
          <a:prstGeom prst="rect">
            <a:avLst/>
          </a:prstGeom>
        </p:spPr>
      </p:pic>
      <p:pic>
        <p:nvPicPr>
          <p:cNvPr id="2" name="Imagen 1">
            <a:extLst>
              <a:ext uri="{FF2B5EF4-FFF2-40B4-BE49-F238E27FC236}">
                <a16:creationId xmlns:a16="http://schemas.microsoft.com/office/drawing/2014/main" id="{73E88072-0E7F-1744-60A8-2E5EDB3BE8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857463"/>
            <a:ext cx="24384000" cy="1858537"/>
          </a:xfrm>
          <a:prstGeom prst="rect">
            <a:avLst/>
          </a:prstGeom>
        </p:spPr>
      </p:pic>
    </p:spTree>
    <p:extLst>
      <p:ext uri="{BB962C8B-B14F-4D97-AF65-F5344CB8AC3E}">
        <p14:creationId xmlns:p14="http://schemas.microsoft.com/office/powerpoint/2010/main" val="89580779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4" name="Picture Placeholder 7"/>
          <p:cNvSpPr>
            <a:spLocks noGrp="1"/>
          </p:cNvSpPr>
          <p:nvPr>
            <p:ph type="pic" sz="quarter" idx="11"/>
          </p:nvPr>
        </p:nvSpPr>
        <p:spPr>
          <a:xfrm>
            <a:off x="3498898" y="1760736"/>
            <a:ext cx="7996416" cy="5837721"/>
          </a:xfrm>
          <a:prstGeom prst="rect">
            <a:avLst/>
          </a:prstGeom>
        </p:spPr>
        <p:txBody>
          <a:bodyPr/>
          <a:lstStyle>
            <a:lvl1pPr>
              <a:defRPr>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5594207" y="8083844"/>
            <a:ext cx="4912187" cy="4147130"/>
          </a:xfrm>
          <a:prstGeom prst="rect">
            <a:avLst/>
          </a:prstGeom>
        </p:spPr>
        <p:txBody>
          <a:bodyPr/>
          <a:lstStyle>
            <a:lvl1pPr>
              <a:defRPr>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9348191" y="8083845"/>
            <a:ext cx="4912187" cy="4147129"/>
          </a:xfrm>
          <a:prstGeom prst="rect">
            <a:avLst/>
          </a:prstGeom>
        </p:spPr>
        <p:txBody>
          <a:bodyPr/>
          <a:lstStyle>
            <a:lvl1pPr rtl="0">
              <a:defRPr>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3498898" y="8083845"/>
            <a:ext cx="4912187" cy="4147129"/>
          </a:xfrm>
          <a:prstGeom prst="rect">
            <a:avLst/>
          </a:prstGeom>
        </p:spPr>
        <p:txBody>
          <a:bodyPr/>
          <a:lstStyle>
            <a:lvl1pPr rtl="0">
              <a:defRPr>
                <a:latin typeface="Century Gothic" panose="020B0502020202020204" pitchFamily="34" charset="0"/>
              </a:defRPr>
            </a:lvl1pPr>
          </a:lstStyle>
          <a:p>
            <a:endParaRPr lang="en-US"/>
          </a:p>
        </p:txBody>
      </p:sp>
      <p:sp>
        <p:nvSpPr>
          <p:cNvPr id="10" name="Picture Placeholder 7"/>
          <p:cNvSpPr>
            <a:spLocks noGrp="1"/>
          </p:cNvSpPr>
          <p:nvPr>
            <p:ph type="pic" sz="quarter" idx="17"/>
          </p:nvPr>
        </p:nvSpPr>
        <p:spPr>
          <a:xfrm>
            <a:off x="12148457" y="1760736"/>
            <a:ext cx="8357937" cy="5837721"/>
          </a:xfrm>
          <a:prstGeom prst="rect">
            <a:avLst/>
          </a:prstGeom>
        </p:spPr>
        <p:txBody>
          <a:bodyPr/>
          <a:lstStyle>
            <a:lvl1pPr>
              <a:defRPr>
                <a:latin typeface="Century Gothic" panose="020B0502020202020204" pitchFamily="34" charset="0"/>
              </a:defRPr>
            </a:lvl1pPr>
          </a:lstStyle>
          <a:p>
            <a:endParaRPr lang="en-US"/>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00870" y="0"/>
            <a:ext cx="1083129" cy="1364919"/>
          </a:xfrm>
          <a:prstGeom prst="rect">
            <a:avLst/>
          </a:prstGeom>
        </p:spPr>
      </p:pic>
      <p:pic>
        <p:nvPicPr>
          <p:cNvPr id="2" name="Imagen 1">
            <a:extLst>
              <a:ext uri="{FF2B5EF4-FFF2-40B4-BE49-F238E27FC236}">
                <a16:creationId xmlns:a16="http://schemas.microsoft.com/office/drawing/2014/main" id="{44483BD7-0CC1-CB58-98A2-B4D7609A12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857463"/>
            <a:ext cx="24384000" cy="1858537"/>
          </a:xfrm>
          <a:prstGeom prst="rect">
            <a:avLst/>
          </a:prstGeom>
        </p:spPr>
      </p:pic>
    </p:spTree>
    <p:extLst>
      <p:ext uri="{BB962C8B-B14F-4D97-AF65-F5344CB8AC3E}">
        <p14:creationId xmlns:p14="http://schemas.microsoft.com/office/powerpoint/2010/main" val="242298345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A6AD9EC-29ED-40B4-A66D-A626F806874E}"/>
              </a:ext>
            </a:extLst>
          </p:cNvPr>
          <p:cNvSpPr>
            <a:spLocks noGrp="1"/>
          </p:cNvSpPr>
          <p:nvPr>
            <p:ph type="title" hasCustomPrompt="1"/>
          </p:nvPr>
        </p:nvSpPr>
        <p:spPr>
          <a:xfrm>
            <a:off x="1683473" y="1116490"/>
            <a:ext cx="21403901" cy="919740"/>
          </a:xfrm>
          <a:prstGeom prst="rect">
            <a:avLst/>
          </a:prstGeom>
        </p:spPr>
        <p:txBody>
          <a:bodyPr/>
          <a:lstStyle>
            <a:lvl1pPr algn="ctr">
              <a:defRPr sz="4000" b="1" i="0" kern="0" spc="-50" baseline="0">
                <a:solidFill>
                  <a:srgbClr val="092561"/>
                </a:solidFill>
                <a:latin typeface="Century Gothic" panose="020B0502020202020204" pitchFamily="34" charset="0"/>
                <a:ea typeface="Century Gothic" panose="020B0502020202020204" pitchFamily="34" charset="0"/>
                <a:cs typeface="Arial" panose="020B0604020202020204" pitchFamily="34" charset="0"/>
              </a:defRPr>
            </a:lvl1pPr>
          </a:lstStyle>
          <a:p>
            <a:r>
              <a:rPr lang="en-US" dirty="0"/>
              <a:t>MAIN TITLE GOES HERE</a:t>
            </a:r>
          </a:p>
        </p:txBody>
      </p:sp>
      <p:sp>
        <p:nvSpPr>
          <p:cNvPr id="9" name="Text Placeholder 9">
            <a:extLst>
              <a:ext uri="{FF2B5EF4-FFF2-40B4-BE49-F238E27FC236}">
                <a16:creationId xmlns:a16="http://schemas.microsoft.com/office/drawing/2014/main" id="{C8605F10-6009-4575-9BCC-AB83630BD9B0}"/>
              </a:ext>
            </a:extLst>
          </p:cNvPr>
          <p:cNvSpPr>
            <a:spLocks noGrp="1"/>
          </p:cNvSpPr>
          <p:nvPr>
            <p:ph type="body" sz="quarter" idx="18" hasCustomPrompt="1"/>
          </p:nvPr>
        </p:nvSpPr>
        <p:spPr>
          <a:xfrm>
            <a:off x="1683474" y="1649111"/>
            <a:ext cx="21403898" cy="721542"/>
          </a:xfrm>
          <a:prstGeom prst="rect">
            <a:avLst/>
          </a:prstGeom>
        </p:spPr>
        <p:txBody>
          <a:bodyPr/>
          <a:lstStyle>
            <a:lvl1pPr marL="0" indent="0" algn="ctr">
              <a:buNone/>
              <a:defRPr sz="3200" b="0" i="0">
                <a:solidFill>
                  <a:schemeClr val="tx1">
                    <a:lumMod val="75000"/>
                  </a:schemeClr>
                </a:solidFill>
                <a:latin typeface="Century Gothic" panose="020B0502020202020204" pitchFamily="34" charset="0"/>
                <a:ea typeface="Century Gothic" panose="020B0502020202020204" pitchFamily="34" charset="0"/>
                <a:cs typeface="Calibri" panose="020F0502020204030204" pitchFamily="34" charset="0"/>
              </a:defRPr>
            </a:lvl1pPr>
          </a:lstStyle>
          <a:p>
            <a:pPr lvl="0"/>
            <a:r>
              <a:rPr lang="de-DE" dirty="0"/>
              <a:t>Subtitle Goes Here. Lorem Ipsum Dolor Sit Amet, A Gravida Quis Wisi Elit Diam Sit Donec Libero.</a:t>
            </a:r>
            <a:endParaRPr lang="en-US" dirty="0"/>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00870" y="0"/>
            <a:ext cx="1083129" cy="1364919"/>
          </a:xfrm>
          <a:prstGeom prst="rect">
            <a:avLst/>
          </a:prstGeom>
        </p:spPr>
      </p:pic>
      <p:pic>
        <p:nvPicPr>
          <p:cNvPr id="3" name="Imagen 2">
            <a:extLst>
              <a:ext uri="{FF2B5EF4-FFF2-40B4-BE49-F238E27FC236}">
                <a16:creationId xmlns:a16="http://schemas.microsoft.com/office/drawing/2014/main" id="{2B265F6F-716F-5BCD-C4C8-8FBBA01096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857463"/>
            <a:ext cx="24384000" cy="1858537"/>
          </a:xfrm>
          <a:prstGeom prst="rect">
            <a:avLst/>
          </a:prstGeom>
        </p:spPr>
      </p:pic>
    </p:spTree>
    <p:extLst>
      <p:ext uri="{BB962C8B-B14F-4D97-AF65-F5344CB8AC3E}">
        <p14:creationId xmlns:p14="http://schemas.microsoft.com/office/powerpoint/2010/main" val="290487299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Picture Placeholder 11"/>
          <p:cNvSpPr txBox="1">
            <a:spLocks/>
          </p:cNvSpPr>
          <p:nvPr userDrawn="1"/>
        </p:nvSpPr>
        <p:spPr>
          <a:xfrm>
            <a:off x="12200710" y="-3"/>
            <a:ext cx="12197500" cy="13722187"/>
          </a:xfrm>
          <a:custGeom>
            <a:avLst/>
            <a:gdLst>
              <a:gd name="connsiteX0" fmla="*/ 429097 w 6767513"/>
              <a:gd name="connsiteY0" fmla="*/ 0 h 7312515"/>
              <a:gd name="connsiteX1" fmla="*/ 6767513 w 6767513"/>
              <a:gd name="connsiteY1" fmla="*/ 0 h 7312515"/>
              <a:gd name="connsiteX2" fmla="*/ 6767513 w 6767513"/>
              <a:gd name="connsiteY2" fmla="*/ 7312515 h 7312515"/>
              <a:gd name="connsiteX3" fmla="*/ 2634858 w 6767513"/>
              <a:gd name="connsiteY3" fmla="*/ 7312515 h 7312515"/>
              <a:gd name="connsiteX4" fmla="*/ 2444316 w 6767513"/>
              <a:gd name="connsiteY4" fmla="*/ 7175959 h 7312515"/>
              <a:gd name="connsiteX5" fmla="*/ 0 w 6767513"/>
              <a:gd name="connsiteY5" fmla="*/ 2261607 h 7312515"/>
              <a:gd name="connsiteX6" fmla="*/ 369247 w 6767513"/>
              <a:gd name="connsiteY6" fmla="*/ 152978 h 731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7513" h="7312515">
                <a:moveTo>
                  <a:pt x="429097" y="0"/>
                </a:moveTo>
                <a:lnTo>
                  <a:pt x="6767513" y="0"/>
                </a:lnTo>
                <a:lnTo>
                  <a:pt x="6767513" y="7312515"/>
                </a:lnTo>
                <a:lnTo>
                  <a:pt x="2634858" y="7312515"/>
                </a:lnTo>
                <a:lnTo>
                  <a:pt x="2444316" y="7175959"/>
                </a:lnTo>
                <a:cubicBezTo>
                  <a:pt x="960466" y="6057587"/>
                  <a:pt x="0" y="4272637"/>
                  <a:pt x="0" y="2261607"/>
                </a:cubicBezTo>
                <a:cubicBezTo>
                  <a:pt x="0" y="1520701"/>
                  <a:pt x="130368" y="810482"/>
                  <a:pt x="369247" y="152978"/>
                </a:cubicBezTo>
                <a:close/>
              </a:path>
            </a:pathLst>
          </a:custGeom>
        </p:spPr>
        <p:txBody>
          <a:bodyPr wrap="square">
            <a:noAutofit/>
          </a:bodyPr>
          <a:lstStyle>
            <a:lvl1pPr marL="0" marR="0" indent="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1pPr>
            <a:lvl2pPr marL="0" marR="0" indent="228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2pPr>
            <a:lvl3pPr marL="0" marR="0" indent="457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3pPr>
            <a:lvl4pPr marL="0" marR="0" indent="685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4pPr>
            <a:lvl5pPr marL="0" marR="0" indent="9144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5pPr>
            <a:lvl6pPr marL="0" marR="0" indent="11430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6pPr>
            <a:lvl7pPr marL="0" marR="0" indent="1371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7pPr>
            <a:lvl8pPr marL="0" marR="0" indent="1600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8pPr>
            <a:lvl9pPr marL="0" marR="0" indent="1828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9pPr>
          </a:lstStyle>
          <a:p>
            <a:pPr marL="0" marR="0" lvl="0" indent="0" algn="just" defTabSz="825500" rtl="0" eaLnBrk="1" fontAlgn="auto" latinLnBrk="0" hangingPunct="1">
              <a:lnSpc>
                <a:spcPct val="120000"/>
              </a:lnSpc>
              <a:spcBef>
                <a:spcPts val="0"/>
              </a:spcBef>
              <a:spcAft>
                <a:spcPts val="0"/>
              </a:spcAft>
              <a:buClrTx/>
              <a:buSzTx/>
              <a:buFontTx/>
              <a:buNone/>
              <a:tabLst/>
              <a:defRPr/>
            </a:pPr>
            <a:r>
              <a:rPr kumimoji="0" lang="en-US" sz="2400" b="0" i="0" u="none" strike="noStrike" kern="0" cap="none" spc="0" normalizeH="0" baseline="0" noProof="0">
                <a:ln>
                  <a:noFill/>
                </a:ln>
                <a:solidFill>
                  <a:srgbClr val="868A8D"/>
                </a:solidFill>
                <a:effectLst/>
                <a:uLnTx/>
                <a:uFillTx/>
                <a:latin typeface="Montserrat Light"/>
                <a:sym typeface="Montserrat Light"/>
              </a:rPr>
              <a:t>  </a:t>
            </a:r>
            <a:endParaRPr kumimoji="0" lang="en-US" sz="2400" b="0" i="0" u="none" strike="noStrike" kern="0" cap="none" spc="0" normalizeH="0" baseline="0" noProof="0" dirty="0">
              <a:ln>
                <a:noFill/>
              </a:ln>
              <a:solidFill>
                <a:srgbClr val="868A8D"/>
              </a:solidFill>
              <a:effectLst/>
              <a:uLnTx/>
              <a:uFillTx/>
              <a:latin typeface="Montserrat Light"/>
              <a:sym typeface="Montserrat Light"/>
            </a:endParaRPr>
          </a:p>
        </p:txBody>
      </p:sp>
    </p:spTree>
    <p:extLst>
      <p:ext uri="{BB962C8B-B14F-4D97-AF65-F5344CB8AC3E}">
        <p14:creationId xmlns:p14="http://schemas.microsoft.com/office/powerpoint/2010/main" val="369473144"/>
      </p:ext>
    </p:extLst>
  </p:cSld>
  <p:clrMap bg1="dk1" tx1="lt1" bg2="dk2" tx2="lt2" accent1="accent1" accent2="accent2" accent3="accent3" accent4="accent4" accent5="accent5" accent6="accent6" hlink="hlink" folHlink="folHlink"/>
  <p:sldLayoutIdLst>
    <p:sldLayoutId id="2147483703" r:id="rId1"/>
    <p:sldLayoutId id="2147483715" r:id="rId2"/>
    <p:sldLayoutId id="2147483756" r:id="rId3"/>
    <p:sldLayoutId id="2147483758" r:id="rId4"/>
    <p:sldLayoutId id="2147483757" r:id="rId5"/>
    <p:sldLayoutId id="2147483705" r:id="rId6"/>
    <p:sldLayoutId id="2147483706" r:id="rId7"/>
    <p:sldLayoutId id="2147483707" r:id="rId8"/>
    <p:sldLayoutId id="2147483708" r:id="rId9"/>
    <p:sldLayoutId id="2147483713" r:id="rId10"/>
    <p:sldLayoutId id="2147483755" r:id="rId11"/>
    <p:sldLayoutId id="2147483754" r:id="rId12"/>
    <p:sldLayoutId id="2147483759" r:id="rId13"/>
    <p:sldLayoutId id="2147483760" r:id="rId14"/>
    <p:sldLayoutId id="2147483761" r:id="rId15"/>
  </p:sldLayoutIdLst>
  <p:transition spd="med"/>
  <p:txStyles>
    <p:titleStyle>
      <a:lvl1pPr marL="0" marR="0" indent="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1pPr>
      <a:lvl2pPr marL="0" marR="0" indent="2286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2pPr>
      <a:lvl3pPr marL="0" marR="0" indent="4572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3pPr>
      <a:lvl4pPr marL="0" marR="0" indent="6858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4pPr>
      <a:lvl5pPr marL="0" marR="0" indent="9144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5pPr>
      <a:lvl6pPr marL="0" marR="0" indent="11430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6pPr>
      <a:lvl7pPr marL="0" marR="0" indent="13716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7pPr>
      <a:lvl8pPr marL="0" marR="0" indent="16002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8pPr>
      <a:lvl9pPr marL="0" marR="0" indent="18288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9pPr>
    </p:titleStyle>
    <p:bodyStyle>
      <a:lvl1pPr marL="0" marR="0" indent="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1pPr>
      <a:lvl2pPr marL="0" marR="0" indent="228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2pPr>
      <a:lvl3pPr marL="0" marR="0" indent="457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3pPr>
      <a:lvl4pPr marL="0" marR="0" indent="685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4pPr>
      <a:lvl5pPr marL="0" marR="0" indent="9144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5pPr>
      <a:lvl6pPr marL="0" marR="0" indent="11430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6pPr>
      <a:lvl7pPr marL="0" marR="0" indent="1371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7pPr>
      <a:lvl8pPr marL="0" marR="0" indent="1600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8pPr>
      <a:lvl9pPr marL="0" marR="0" indent="1828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9pPr>
    </p:bodyStyle>
    <p:otherStyle>
      <a:lvl1pPr marL="0" marR="0" indent="0" algn="ctr" defTabSz="825500" latinLnBrk="0">
        <a:lnSpc>
          <a:spcPct val="70000"/>
        </a:lnSpc>
        <a:spcBef>
          <a:spcPts val="0"/>
        </a:spcBef>
        <a:spcAft>
          <a:spcPts val="0"/>
        </a:spcAft>
        <a:buClrTx/>
        <a:buSzTx/>
        <a:buFontTx/>
        <a:buNone/>
        <a:tabLst/>
        <a:defRPr sz="2400" b="0" i="0" u="none" strike="noStrike" cap="all" spc="0" baseline="50000">
          <a:ln>
            <a:noFill/>
          </a:ln>
          <a:solidFill>
            <a:schemeClr val="tx1"/>
          </a:solidFill>
          <a:uFillTx/>
          <a:latin typeface="+mn-lt"/>
          <a:ea typeface="+mn-ea"/>
          <a:cs typeface="+mn-cs"/>
          <a:sym typeface="Montserrat-Regular"/>
        </a:defRPr>
      </a:lvl1pPr>
      <a:lvl2pPr marL="0" marR="0" indent="228600" algn="ctr" defTabSz="825500" latinLnBrk="0">
        <a:lnSpc>
          <a:spcPct val="70000"/>
        </a:lnSpc>
        <a:spcBef>
          <a:spcPts val="0"/>
        </a:spcBef>
        <a:spcAft>
          <a:spcPts val="0"/>
        </a:spcAft>
        <a:buClrTx/>
        <a:buSzTx/>
        <a:buFontTx/>
        <a:buNone/>
        <a:tabLst/>
        <a:defRPr sz="2400" b="0" i="0" u="none" strike="noStrike" cap="all" spc="0" baseline="50000">
          <a:ln>
            <a:noFill/>
          </a:ln>
          <a:solidFill>
            <a:schemeClr val="tx1"/>
          </a:solidFill>
          <a:uFillTx/>
          <a:latin typeface="+mn-lt"/>
          <a:ea typeface="+mn-ea"/>
          <a:cs typeface="+mn-cs"/>
          <a:sym typeface="Montserrat-Regular"/>
        </a:defRPr>
      </a:lvl2pPr>
      <a:lvl3pPr marL="0" marR="0" indent="457200" algn="ctr" defTabSz="825500" latinLnBrk="0">
        <a:lnSpc>
          <a:spcPct val="70000"/>
        </a:lnSpc>
        <a:spcBef>
          <a:spcPts val="0"/>
        </a:spcBef>
        <a:spcAft>
          <a:spcPts val="0"/>
        </a:spcAft>
        <a:buClrTx/>
        <a:buSzTx/>
        <a:buFontTx/>
        <a:buNone/>
        <a:tabLst/>
        <a:defRPr sz="2400" b="0" i="0" u="none" strike="noStrike" cap="all" spc="0" baseline="50000">
          <a:ln>
            <a:noFill/>
          </a:ln>
          <a:solidFill>
            <a:schemeClr val="tx1"/>
          </a:solidFill>
          <a:uFillTx/>
          <a:latin typeface="+mn-lt"/>
          <a:ea typeface="+mn-ea"/>
          <a:cs typeface="+mn-cs"/>
          <a:sym typeface="Montserrat-Regular"/>
        </a:defRPr>
      </a:lvl3pPr>
      <a:lvl4pPr marL="0" marR="0" indent="685800" algn="ctr" defTabSz="825500" latinLnBrk="0">
        <a:lnSpc>
          <a:spcPct val="70000"/>
        </a:lnSpc>
        <a:spcBef>
          <a:spcPts val="0"/>
        </a:spcBef>
        <a:spcAft>
          <a:spcPts val="0"/>
        </a:spcAft>
        <a:buClrTx/>
        <a:buSzTx/>
        <a:buFontTx/>
        <a:buNone/>
        <a:tabLst/>
        <a:defRPr sz="2400" b="0" i="0" u="none" strike="noStrike" cap="all" spc="0" baseline="50000">
          <a:ln>
            <a:noFill/>
          </a:ln>
          <a:solidFill>
            <a:schemeClr val="tx1"/>
          </a:solidFill>
          <a:uFillTx/>
          <a:latin typeface="+mn-lt"/>
          <a:ea typeface="+mn-ea"/>
          <a:cs typeface="+mn-cs"/>
          <a:sym typeface="Montserrat-Regular"/>
        </a:defRPr>
      </a:lvl4pPr>
      <a:lvl5pPr marL="0" marR="0" indent="914400" algn="ctr" defTabSz="825500" latinLnBrk="0">
        <a:lnSpc>
          <a:spcPct val="70000"/>
        </a:lnSpc>
        <a:spcBef>
          <a:spcPts val="0"/>
        </a:spcBef>
        <a:spcAft>
          <a:spcPts val="0"/>
        </a:spcAft>
        <a:buClrTx/>
        <a:buSzTx/>
        <a:buFontTx/>
        <a:buNone/>
        <a:tabLst/>
        <a:defRPr sz="2400" b="0" i="0" u="none" strike="noStrike" cap="all" spc="0" baseline="50000">
          <a:ln>
            <a:noFill/>
          </a:ln>
          <a:solidFill>
            <a:schemeClr val="tx1"/>
          </a:solidFill>
          <a:uFillTx/>
          <a:latin typeface="+mn-lt"/>
          <a:ea typeface="+mn-ea"/>
          <a:cs typeface="+mn-cs"/>
          <a:sym typeface="Montserrat-Regular"/>
        </a:defRPr>
      </a:lvl5pPr>
      <a:lvl6pPr marL="0" marR="0" indent="1143000" algn="ctr" defTabSz="825500" latinLnBrk="0">
        <a:lnSpc>
          <a:spcPct val="70000"/>
        </a:lnSpc>
        <a:spcBef>
          <a:spcPts val="0"/>
        </a:spcBef>
        <a:spcAft>
          <a:spcPts val="0"/>
        </a:spcAft>
        <a:buClrTx/>
        <a:buSzTx/>
        <a:buFontTx/>
        <a:buNone/>
        <a:tabLst/>
        <a:defRPr sz="2400" b="0" i="0" u="none" strike="noStrike" cap="all" spc="0" baseline="50000">
          <a:ln>
            <a:noFill/>
          </a:ln>
          <a:solidFill>
            <a:schemeClr val="tx1"/>
          </a:solidFill>
          <a:uFillTx/>
          <a:latin typeface="+mn-lt"/>
          <a:ea typeface="+mn-ea"/>
          <a:cs typeface="+mn-cs"/>
          <a:sym typeface="Montserrat-Regular"/>
        </a:defRPr>
      </a:lvl6pPr>
      <a:lvl7pPr marL="0" marR="0" indent="1371600" algn="ctr" defTabSz="825500" latinLnBrk="0">
        <a:lnSpc>
          <a:spcPct val="70000"/>
        </a:lnSpc>
        <a:spcBef>
          <a:spcPts val="0"/>
        </a:spcBef>
        <a:spcAft>
          <a:spcPts val="0"/>
        </a:spcAft>
        <a:buClrTx/>
        <a:buSzTx/>
        <a:buFontTx/>
        <a:buNone/>
        <a:tabLst/>
        <a:defRPr sz="2400" b="0" i="0" u="none" strike="noStrike" cap="all" spc="0" baseline="50000">
          <a:ln>
            <a:noFill/>
          </a:ln>
          <a:solidFill>
            <a:schemeClr val="tx1"/>
          </a:solidFill>
          <a:uFillTx/>
          <a:latin typeface="+mn-lt"/>
          <a:ea typeface="+mn-ea"/>
          <a:cs typeface="+mn-cs"/>
          <a:sym typeface="Montserrat-Regular"/>
        </a:defRPr>
      </a:lvl7pPr>
      <a:lvl8pPr marL="0" marR="0" indent="1600200" algn="ctr" defTabSz="825500" latinLnBrk="0">
        <a:lnSpc>
          <a:spcPct val="70000"/>
        </a:lnSpc>
        <a:spcBef>
          <a:spcPts val="0"/>
        </a:spcBef>
        <a:spcAft>
          <a:spcPts val="0"/>
        </a:spcAft>
        <a:buClrTx/>
        <a:buSzTx/>
        <a:buFontTx/>
        <a:buNone/>
        <a:tabLst/>
        <a:defRPr sz="2400" b="0" i="0" u="none" strike="noStrike" cap="all" spc="0" baseline="50000">
          <a:ln>
            <a:noFill/>
          </a:ln>
          <a:solidFill>
            <a:schemeClr val="tx1"/>
          </a:solidFill>
          <a:uFillTx/>
          <a:latin typeface="+mn-lt"/>
          <a:ea typeface="+mn-ea"/>
          <a:cs typeface="+mn-cs"/>
          <a:sym typeface="Montserrat-Regular"/>
        </a:defRPr>
      </a:lvl8pPr>
      <a:lvl9pPr marL="0" marR="0" indent="1828800" algn="ctr" defTabSz="825500" latinLnBrk="0">
        <a:lnSpc>
          <a:spcPct val="70000"/>
        </a:lnSpc>
        <a:spcBef>
          <a:spcPts val="0"/>
        </a:spcBef>
        <a:spcAft>
          <a:spcPts val="0"/>
        </a:spcAft>
        <a:buClrTx/>
        <a:buSzTx/>
        <a:buFontTx/>
        <a:buNone/>
        <a:tabLst/>
        <a:defRPr sz="2400" b="0" i="0" u="none" strike="noStrike" cap="all" spc="0" baseline="50000">
          <a:ln>
            <a:noFill/>
          </a:ln>
          <a:solidFill>
            <a:schemeClr val="tx1"/>
          </a:solidFill>
          <a:uFillTx/>
          <a:latin typeface="+mn-lt"/>
          <a:ea typeface="+mn-ea"/>
          <a:cs typeface="+mn-cs"/>
          <a:sym typeface="Montserrat-Regula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niatlantico.edu.co/wp-content/uploads/2024/12/Guia-de-busqueda-e-impresio%CC%81n-de-documentos-ISOlucion.pdf" TargetMode="External"/><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 Id="rId9" Type="http://schemas.openxmlformats.org/officeDocument/2006/relationships/image" Target="../media/image65.svg"/></Relationships>
</file>

<file path=ppt/slides/_rels/slide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xml"/><Relationship Id="rId4" Type="http://schemas.openxmlformats.org/officeDocument/2006/relationships/hyperlink" Target="https://ecmorfeo.uniatlantico.edu.co/formularioWeb/"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1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42.svg"/><Relationship Id="rId12" Type="http://schemas.openxmlformats.org/officeDocument/2006/relationships/image" Target="../media/image47.png"/><Relationship Id="rId17" Type="http://schemas.openxmlformats.org/officeDocument/2006/relationships/image" Target="../media/image52.svg"/><Relationship Id="rId2" Type="http://schemas.openxmlformats.org/officeDocument/2006/relationships/image" Target="../media/image37.png"/><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5" Type="http://schemas.openxmlformats.org/officeDocument/2006/relationships/image" Target="../media/image50.svg"/><Relationship Id="rId10" Type="http://schemas.openxmlformats.org/officeDocument/2006/relationships/image" Target="../media/image45.png"/><Relationship Id="rId19" Type="http://schemas.openxmlformats.org/officeDocument/2006/relationships/image" Target="../media/image54.svg"/><Relationship Id="rId4" Type="http://schemas.openxmlformats.org/officeDocument/2006/relationships/image" Target="../media/image39.png"/><Relationship Id="rId9" Type="http://schemas.openxmlformats.org/officeDocument/2006/relationships/image" Target="../media/image44.svg"/><Relationship Id="rId1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TextBox 8"/>
          <p:cNvSpPr txBox="1"/>
          <p:nvPr/>
        </p:nvSpPr>
        <p:spPr>
          <a:xfrm>
            <a:off x="2697088" y="3114443"/>
            <a:ext cx="18877856" cy="2901243"/>
          </a:xfrm>
          <a:prstGeom prst="rect">
            <a:avLst/>
          </a:prstGeom>
          <a:noFill/>
          <a:ln>
            <a:noFill/>
          </a:ln>
        </p:spPr>
        <p:txBody>
          <a:bodyPr wrap="square" rtlCol="0">
            <a:spAutoFit/>
          </a:bodyPr>
          <a:lstStyle/>
          <a:p>
            <a:pPr algn="l">
              <a:defRPr/>
            </a:pPr>
            <a:r>
              <a:rPr lang="es-MX" sz="8000" b="1" dirty="0">
                <a:solidFill>
                  <a:schemeClr val="tx1"/>
                </a:solidFill>
                <a:effectLst>
                  <a:outerShdw blurRad="38100" dist="38100" dir="2700000" algn="tl">
                    <a:srgbClr val="C0C0C0"/>
                  </a:outerShdw>
                </a:effectLst>
                <a:latin typeface="Century Gothic" panose="020B0502020202020204" pitchFamily="34" charset="0"/>
                <a:cs typeface="Arial" charset="0"/>
              </a:rPr>
              <a:t>INDUCCIÓN AL SISTEMA INTEGRADO DE GESTIÓN</a:t>
            </a:r>
          </a:p>
        </p:txBody>
      </p:sp>
      <p:sp>
        <p:nvSpPr>
          <p:cNvPr id="12" name="CuadroTexto 11"/>
          <p:cNvSpPr txBox="1"/>
          <p:nvPr/>
        </p:nvSpPr>
        <p:spPr>
          <a:xfrm>
            <a:off x="2936938" y="6246070"/>
            <a:ext cx="11141803" cy="290848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lnSpc>
                <a:spcPct val="100000"/>
              </a:lnSpc>
            </a:pPr>
            <a:r>
              <a:rPr lang="es-ES" sz="4000" b="1" dirty="0">
                <a:solidFill>
                  <a:schemeClr val="tx1"/>
                </a:solidFill>
                <a:latin typeface="Century Gothic" panose="020B0502020202020204" pitchFamily="34" charset="0"/>
                <a:cs typeface="Candara"/>
              </a:rPr>
              <a:t>OFICINA DE PLANEACIÓN</a:t>
            </a:r>
          </a:p>
          <a:p>
            <a:pPr algn="l">
              <a:lnSpc>
                <a:spcPct val="100000"/>
              </a:lnSpc>
            </a:pPr>
            <a:r>
              <a:rPr lang="es-ES" sz="4000" dirty="0">
                <a:solidFill>
                  <a:schemeClr val="tx1"/>
                </a:solidFill>
                <a:latin typeface="Century Gothic" panose="020B0502020202020204" pitchFamily="34" charset="0"/>
                <a:cs typeface="Candara"/>
              </a:rPr>
              <a:t>CARLOS HERNÁNDEZ KLIGMAN</a:t>
            </a:r>
          </a:p>
          <a:p>
            <a:pPr algn="l">
              <a:lnSpc>
                <a:spcPct val="100000"/>
              </a:lnSpc>
            </a:pPr>
            <a:r>
              <a:rPr lang="es-ES" sz="4000" dirty="0">
                <a:solidFill>
                  <a:schemeClr val="tx1"/>
                </a:solidFill>
                <a:latin typeface="Century Gothic" panose="020B0502020202020204" pitchFamily="34" charset="0"/>
                <a:cs typeface="Candara"/>
              </a:rPr>
              <a:t>Jefe Oficina de Planeación</a:t>
            </a:r>
          </a:p>
          <a:p>
            <a:pPr algn="l">
              <a:lnSpc>
                <a:spcPct val="100000"/>
              </a:lnSpc>
            </a:pPr>
            <a:r>
              <a:rPr lang="es-ES" sz="4000" dirty="0">
                <a:solidFill>
                  <a:schemeClr val="tx1"/>
                </a:solidFill>
                <a:latin typeface="Century Gothic" panose="020B0502020202020204" pitchFamily="34" charset="0"/>
                <a:cs typeface="Candara"/>
              </a:rPr>
              <a:t>Equipo SIG</a:t>
            </a:r>
          </a:p>
          <a:p>
            <a:pPr marL="0" marR="0" indent="0" algn="l" defTabSz="8255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chemeClr val="tx1"/>
              </a:solidFill>
              <a:effectLst/>
              <a:uFillTx/>
              <a:latin typeface="Century Gothic" panose="020B0502020202020204" pitchFamily="34" charset="0"/>
              <a:sym typeface="Montserrat Light"/>
            </a:endParaRPr>
          </a:p>
        </p:txBody>
      </p:sp>
      <p:sp>
        <p:nvSpPr>
          <p:cNvPr id="2" name="Rectángulo 1">
            <a:extLst>
              <a:ext uri="{FF2B5EF4-FFF2-40B4-BE49-F238E27FC236}">
                <a16:creationId xmlns:a16="http://schemas.microsoft.com/office/drawing/2014/main" id="{B24E3766-D207-4F78-9F5A-329C0A98D9AD}"/>
              </a:ext>
            </a:extLst>
          </p:cNvPr>
          <p:cNvSpPr/>
          <p:nvPr/>
        </p:nvSpPr>
        <p:spPr>
          <a:xfrm flipH="1">
            <a:off x="2529496" y="3114443"/>
            <a:ext cx="45719" cy="3508367"/>
          </a:xfrm>
          <a:prstGeom prst="rect">
            <a:avLst/>
          </a:prstGeom>
          <a:solidFill>
            <a:schemeClr val="accent2"/>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165747297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A2BCC1A5-980B-4248-98EC-A4328854F0EC}"/>
              </a:ext>
            </a:extLst>
          </p:cNvPr>
          <p:cNvSpPr/>
          <p:nvPr/>
        </p:nvSpPr>
        <p:spPr>
          <a:xfrm>
            <a:off x="3462136" y="3790705"/>
            <a:ext cx="6317831" cy="510778"/>
          </a:xfrm>
          <a:prstGeom prst="roundRect">
            <a:avLst/>
          </a:prstGeom>
          <a:solidFill>
            <a:schemeClr val="bg1">
              <a:lumMod val="75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Caracterización de Proceso</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3" name="Rectángulo: esquinas redondeadas 2">
            <a:extLst>
              <a:ext uri="{FF2B5EF4-FFF2-40B4-BE49-F238E27FC236}">
                <a16:creationId xmlns:a16="http://schemas.microsoft.com/office/drawing/2014/main" id="{173F2E57-69E6-4CEC-B05D-8C4DA6507A8B}"/>
              </a:ext>
            </a:extLst>
          </p:cNvPr>
          <p:cNvSpPr/>
          <p:nvPr/>
        </p:nvSpPr>
        <p:spPr>
          <a:xfrm>
            <a:off x="1740001" y="5347998"/>
            <a:ext cx="2973097" cy="510778"/>
          </a:xfrm>
          <a:prstGeom prst="roundRect">
            <a:avLst/>
          </a:prstGeom>
          <a:solidFill>
            <a:srgbClr val="0F3DA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Procedimiento</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4" name="Rectángulo: esquinas redondeadas 3">
            <a:extLst>
              <a:ext uri="{FF2B5EF4-FFF2-40B4-BE49-F238E27FC236}">
                <a16:creationId xmlns:a16="http://schemas.microsoft.com/office/drawing/2014/main" id="{9C1D1B0A-BB6F-4C28-B4F5-CF86E9113850}"/>
              </a:ext>
            </a:extLst>
          </p:cNvPr>
          <p:cNvSpPr/>
          <p:nvPr/>
        </p:nvSpPr>
        <p:spPr>
          <a:xfrm>
            <a:off x="2426701" y="6756348"/>
            <a:ext cx="2347508" cy="510778"/>
          </a:xfrm>
          <a:prstGeom prst="roundRect">
            <a:avLst/>
          </a:prstGeom>
          <a:solidFill>
            <a:srgbClr val="8EB4E3"/>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Instructivo</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5" name="Rectángulo: esquinas redondeadas 4">
            <a:extLst>
              <a:ext uri="{FF2B5EF4-FFF2-40B4-BE49-F238E27FC236}">
                <a16:creationId xmlns:a16="http://schemas.microsoft.com/office/drawing/2014/main" id="{F2AD3A5C-E11C-4497-852E-717C3573E459}"/>
              </a:ext>
            </a:extLst>
          </p:cNvPr>
          <p:cNvSpPr/>
          <p:nvPr/>
        </p:nvSpPr>
        <p:spPr>
          <a:xfrm>
            <a:off x="2426701" y="7871435"/>
            <a:ext cx="2347508" cy="510778"/>
          </a:xfrm>
          <a:prstGeom prst="roundRect">
            <a:avLst/>
          </a:prstGeom>
          <a:solidFill>
            <a:srgbClr val="8EB4E3"/>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Formato</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6" name="Rectángulo: esquinas redondeadas 5">
            <a:extLst>
              <a:ext uri="{FF2B5EF4-FFF2-40B4-BE49-F238E27FC236}">
                <a16:creationId xmlns:a16="http://schemas.microsoft.com/office/drawing/2014/main" id="{057A1470-4DFF-4095-A26D-0BCC4343EF10}"/>
              </a:ext>
            </a:extLst>
          </p:cNvPr>
          <p:cNvSpPr/>
          <p:nvPr/>
        </p:nvSpPr>
        <p:spPr>
          <a:xfrm>
            <a:off x="8710295" y="5347998"/>
            <a:ext cx="2973097" cy="510778"/>
          </a:xfrm>
          <a:prstGeom prst="roundRect">
            <a:avLst/>
          </a:prstGeom>
          <a:solidFill>
            <a:srgbClr val="0F3DA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Libre</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7" name="Rectángulo: esquinas redondeadas 6">
            <a:extLst>
              <a:ext uri="{FF2B5EF4-FFF2-40B4-BE49-F238E27FC236}">
                <a16:creationId xmlns:a16="http://schemas.microsoft.com/office/drawing/2014/main" id="{8A8D5111-C96D-4C46-BEDD-72E20645FF6C}"/>
              </a:ext>
            </a:extLst>
          </p:cNvPr>
          <p:cNvSpPr/>
          <p:nvPr/>
        </p:nvSpPr>
        <p:spPr>
          <a:xfrm>
            <a:off x="9472863" y="6698452"/>
            <a:ext cx="2347508" cy="510778"/>
          </a:xfrm>
          <a:prstGeom prst="roundRect">
            <a:avLst/>
          </a:prstGeom>
          <a:solidFill>
            <a:srgbClr val="8EB4E3"/>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Plan</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8" name="Rectángulo: esquinas redondeadas 7">
            <a:extLst>
              <a:ext uri="{FF2B5EF4-FFF2-40B4-BE49-F238E27FC236}">
                <a16:creationId xmlns:a16="http://schemas.microsoft.com/office/drawing/2014/main" id="{E048179B-05D7-4CE6-984E-C9F03729CFB6}"/>
              </a:ext>
            </a:extLst>
          </p:cNvPr>
          <p:cNvSpPr/>
          <p:nvPr/>
        </p:nvSpPr>
        <p:spPr>
          <a:xfrm>
            <a:off x="9472863" y="7520044"/>
            <a:ext cx="2347508" cy="510778"/>
          </a:xfrm>
          <a:prstGeom prst="roundRect">
            <a:avLst/>
          </a:prstGeom>
          <a:solidFill>
            <a:srgbClr val="8EB4E3"/>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Programa</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9" name="Rectángulo: esquinas redondeadas 8">
            <a:extLst>
              <a:ext uri="{FF2B5EF4-FFF2-40B4-BE49-F238E27FC236}">
                <a16:creationId xmlns:a16="http://schemas.microsoft.com/office/drawing/2014/main" id="{8102B7D8-100A-4695-81D9-50FA89F6790D}"/>
              </a:ext>
            </a:extLst>
          </p:cNvPr>
          <p:cNvSpPr/>
          <p:nvPr/>
        </p:nvSpPr>
        <p:spPr>
          <a:xfrm>
            <a:off x="9472863" y="8342531"/>
            <a:ext cx="2347508" cy="510778"/>
          </a:xfrm>
          <a:prstGeom prst="roundRect">
            <a:avLst/>
          </a:prstGeom>
          <a:solidFill>
            <a:srgbClr val="8EB4E3"/>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Guía</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10" name="Rectángulo: esquinas redondeadas 9">
            <a:extLst>
              <a:ext uri="{FF2B5EF4-FFF2-40B4-BE49-F238E27FC236}">
                <a16:creationId xmlns:a16="http://schemas.microsoft.com/office/drawing/2014/main" id="{2EB9B254-DFF2-492C-9C6C-844C38B6CB74}"/>
              </a:ext>
            </a:extLst>
          </p:cNvPr>
          <p:cNvSpPr/>
          <p:nvPr/>
        </p:nvSpPr>
        <p:spPr>
          <a:xfrm>
            <a:off x="9472863" y="9165018"/>
            <a:ext cx="2347508" cy="510778"/>
          </a:xfrm>
          <a:prstGeom prst="roundRect">
            <a:avLst/>
          </a:prstGeom>
          <a:solidFill>
            <a:srgbClr val="8EB4E3"/>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Manual</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11" name="Rectángulo: esquinas redondeadas 10">
            <a:extLst>
              <a:ext uri="{FF2B5EF4-FFF2-40B4-BE49-F238E27FC236}">
                <a16:creationId xmlns:a16="http://schemas.microsoft.com/office/drawing/2014/main" id="{FAC4F80A-9165-4E74-8974-A43262C8C056}"/>
              </a:ext>
            </a:extLst>
          </p:cNvPr>
          <p:cNvSpPr/>
          <p:nvPr/>
        </p:nvSpPr>
        <p:spPr>
          <a:xfrm>
            <a:off x="9472862" y="9987505"/>
            <a:ext cx="2347508" cy="510778"/>
          </a:xfrm>
          <a:prstGeom prst="roundRect">
            <a:avLst/>
          </a:prstGeom>
          <a:solidFill>
            <a:srgbClr val="8EB4E3"/>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500" dirty="0">
                <a:solidFill>
                  <a:srgbClr val="FFFFFF"/>
                </a:solidFill>
                <a:latin typeface="Century Gothic" panose="020B0502020202020204" pitchFamily="34" charset="0"/>
                <a:ea typeface="Helvetica Light"/>
                <a:cs typeface="Helvetica Light"/>
                <a:sym typeface="Helvetica Light"/>
              </a:rPr>
              <a:t>M</a:t>
            </a: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atriz</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12" name="Rectángulo: esquinas redondeadas 11">
            <a:extLst>
              <a:ext uri="{FF2B5EF4-FFF2-40B4-BE49-F238E27FC236}">
                <a16:creationId xmlns:a16="http://schemas.microsoft.com/office/drawing/2014/main" id="{AC232921-05BE-4856-94D9-A56962AA263F}"/>
              </a:ext>
            </a:extLst>
          </p:cNvPr>
          <p:cNvSpPr/>
          <p:nvPr/>
        </p:nvSpPr>
        <p:spPr>
          <a:xfrm>
            <a:off x="9472863" y="10876856"/>
            <a:ext cx="2347508" cy="510778"/>
          </a:xfrm>
          <a:prstGeom prst="roundRect">
            <a:avLst/>
          </a:prstGeom>
          <a:solidFill>
            <a:srgbClr val="8EB4E3"/>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500" dirty="0">
                <a:solidFill>
                  <a:srgbClr val="FFFFFF"/>
                </a:solidFill>
                <a:latin typeface="Century Gothic" panose="020B0502020202020204" pitchFamily="34" charset="0"/>
                <a:ea typeface="Helvetica Light"/>
                <a:cs typeface="Helvetica Light"/>
                <a:sym typeface="Helvetica Light"/>
              </a:rPr>
              <a:t>Cartilla, Ficha</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cxnSp>
        <p:nvCxnSpPr>
          <p:cNvPr id="13" name="Conector: angular 12">
            <a:extLst>
              <a:ext uri="{FF2B5EF4-FFF2-40B4-BE49-F238E27FC236}">
                <a16:creationId xmlns:a16="http://schemas.microsoft.com/office/drawing/2014/main" id="{ABBBCAA9-7438-4DCE-9DCB-D201D72F7ACA}"/>
              </a:ext>
            </a:extLst>
          </p:cNvPr>
          <p:cNvCxnSpPr>
            <a:cxnSpLocks/>
            <a:stCxn id="2" idx="2"/>
            <a:endCxn id="3" idx="0"/>
          </p:cNvCxnSpPr>
          <p:nvPr/>
        </p:nvCxnSpPr>
        <p:spPr>
          <a:xfrm rot="5400000">
            <a:off x="4400544" y="3127489"/>
            <a:ext cx="1046515" cy="3394502"/>
          </a:xfrm>
          <a:prstGeom prst="bentConnector3">
            <a:avLst>
              <a:gd name="adj1" fmla="val 50000"/>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4" name="Conector: angular 13">
            <a:extLst>
              <a:ext uri="{FF2B5EF4-FFF2-40B4-BE49-F238E27FC236}">
                <a16:creationId xmlns:a16="http://schemas.microsoft.com/office/drawing/2014/main" id="{2FA0F4DD-CA4F-4EB4-B018-761382466340}"/>
              </a:ext>
            </a:extLst>
          </p:cNvPr>
          <p:cNvCxnSpPr>
            <a:stCxn id="2" idx="2"/>
            <a:endCxn id="6" idx="0"/>
          </p:cNvCxnSpPr>
          <p:nvPr/>
        </p:nvCxnSpPr>
        <p:spPr>
          <a:xfrm rot="16200000" flipH="1">
            <a:off x="7885691" y="3036844"/>
            <a:ext cx="1046515" cy="3575792"/>
          </a:xfrm>
          <a:prstGeom prst="bentConnector3">
            <a:avLst>
              <a:gd name="adj1" fmla="val 50000"/>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5" name="Conector: angular 14">
            <a:extLst>
              <a:ext uri="{FF2B5EF4-FFF2-40B4-BE49-F238E27FC236}">
                <a16:creationId xmlns:a16="http://schemas.microsoft.com/office/drawing/2014/main" id="{3609BFD9-7579-41F4-9A6C-4C5908DD4535}"/>
              </a:ext>
            </a:extLst>
          </p:cNvPr>
          <p:cNvCxnSpPr>
            <a:stCxn id="3" idx="2"/>
            <a:endCxn id="4" idx="1"/>
          </p:cNvCxnSpPr>
          <p:nvPr/>
        </p:nvCxnSpPr>
        <p:spPr>
          <a:xfrm rot="5400000">
            <a:off x="2250146" y="6035332"/>
            <a:ext cx="1152961" cy="799849"/>
          </a:xfrm>
          <a:prstGeom prst="bentConnector4">
            <a:avLst>
              <a:gd name="adj1" fmla="val 38925"/>
              <a:gd name="adj2" fmla="val 128580"/>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6" name="Conector: angular 15">
            <a:extLst>
              <a:ext uri="{FF2B5EF4-FFF2-40B4-BE49-F238E27FC236}">
                <a16:creationId xmlns:a16="http://schemas.microsoft.com/office/drawing/2014/main" id="{6CBF519D-DEEC-416D-BD88-DD1B3EF253C5}"/>
              </a:ext>
            </a:extLst>
          </p:cNvPr>
          <p:cNvCxnSpPr>
            <a:cxnSpLocks/>
          </p:cNvCxnSpPr>
          <p:nvPr/>
        </p:nvCxnSpPr>
        <p:spPr>
          <a:xfrm rot="16200000" flipH="1">
            <a:off x="1799753" y="7363740"/>
            <a:ext cx="1206690" cy="411082"/>
          </a:xfrm>
          <a:prstGeom prst="bentConnector2">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7" name="Conector: angular 16">
            <a:extLst>
              <a:ext uri="{FF2B5EF4-FFF2-40B4-BE49-F238E27FC236}">
                <a16:creationId xmlns:a16="http://schemas.microsoft.com/office/drawing/2014/main" id="{BC90099A-EBD5-4763-B3A1-F63748A79937}"/>
              </a:ext>
            </a:extLst>
          </p:cNvPr>
          <p:cNvCxnSpPr>
            <a:stCxn id="6" idx="2"/>
            <a:endCxn id="7" idx="1"/>
          </p:cNvCxnSpPr>
          <p:nvPr/>
        </p:nvCxnSpPr>
        <p:spPr>
          <a:xfrm rot="5400000">
            <a:off x="9287322" y="6044318"/>
            <a:ext cx="1095065" cy="723981"/>
          </a:xfrm>
          <a:prstGeom prst="bentConnector4">
            <a:avLst>
              <a:gd name="adj1" fmla="val 38339"/>
              <a:gd name="adj2" fmla="val 131575"/>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8" name="Conector: angular 17">
            <a:extLst>
              <a:ext uri="{FF2B5EF4-FFF2-40B4-BE49-F238E27FC236}">
                <a16:creationId xmlns:a16="http://schemas.microsoft.com/office/drawing/2014/main" id="{FB22F0F8-4D03-4277-8DDF-6EAE03653354}"/>
              </a:ext>
            </a:extLst>
          </p:cNvPr>
          <p:cNvCxnSpPr>
            <a:cxnSpLocks/>
          </p:cNvCxnSpPr>
          <p:nvPr/>
        </p:nvCxnSpPr>
        <p:spPr>
          <a:xfrm rot="16200000" flipH="1">
            <a:off x="7325161" y="8913138"/>
            <a:ext cx="4270006" cy="403060"/>
          </a:xfrm>
          <a:prstGeom prst="bentConnector2">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9" name="Conector recto de flecha 18">
            <a:extLst>
              <a:ext uri="{FF2B5EF4-FFF2-40B4-BE49-F238E27FC236}">
                <a16:creationId xmlns:a16="http://schemas.microsoft.com/office/drawing/2014/main" id="{A69E6869-7A78-402A-A97F-BC22C41231A9}"/>
              </a:ext>
            </a:extLst>
          </p:cNvPr>
          <p:cNvCxnSpPr>
            <a:cxnSpLocks/>
          </p:cNvCxnSpPr>
          <p:nvPr/>
        </p:nvCxnSpPr>
        <p:spPr>
          <a:xfrm>
            <a:off x="9284520" y="7778191"/>
            <a:ext cx="173430" cy="0"/>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0" name="Conector recto de flecha 19">
            <a:extLst>
              <a:ext uri="{FF2B5EF4-FFF2-40B4-BE49-F238E27FC236}">
                <a16:creationId xmlns:a16="http://schemas.microsoft.com/office/drawing/2014/main" id="{39AF2CF5-8FDD-4F57-B506-838EFFAFA15B}"/>
              </a:ext>
            </a:extLst>
          </p:cNvPr>
          <p:cNvCxnSpPr>
            <a:cxnSpLocks/>
          </p:cNvCxnSpPr>
          <p:nvPr/>
        </p:nvCxnSpPr>
        <p:spPr>
          <a:xfrm>
            <a:off x="9294045" y="8654491"/>
            <a:ext cx="173430" cy="0"/>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1" name="Conector recto de flecha 20">
            <a:extLst>
              <a:ext uri="{FF2B5EF4-FFF2-40B4-BE49-F238E27FC236}">
                <a16:creationId xmlns:a16="http://schemas.microsoft.com/office/drawing/2014/main" id="{96F69F04-D459-4639-95D3-417061108D0D}"/>
              </a:ext>
            </a:extLst>
          </p:cNvPr>
          <p:cNvCxnSpPr>
            <a:cxnSpLocks/>
          </p:cNvCxnSpPr>
          <p:nvPr/>
        </p:nvCxnSpPr>
        <p:spPr>
          <a:xfrm>
            <a:off x="9284520" y="9416491"/>
            <a:ext cx="173430" cy="0"/>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2" name="Conector recto de flecha 21">
            <a:extLst>
              <a:ext uri="{FF2B5EF4-FFF2-40B4-BE49-F238E27FC236}">
                <a16:creationId xmlns:a16="http://schemas.microsoft.com/office/drawing/2014/main" id="{251A9863-36C4-44FF-AA84-1D559E870F46}"/>
              </a:ext>
            </a:extLst>
          </p:cNvPr>
          <p:cNvCxnSpPr>
            <a:cxnSpLocks/>
          </p:cNvCxnSpPr>
          <p:nvPr/>
        </p:nvCxnSpPr>
        <p:spPr>
          <a:xfrm>
            <a:off x="9294045" y="10292791"/>
            <a:ext cx="173430" cy="0"/>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3" name="Rectángulo: esquinas redondeadas 22">
            <a:extLst>
              <a:ext uri="{FF2B5EF4-FFF2-40B4-BE49-F238E27FC236}">
                <a16:creationId xmlns:a16="http://schemas.microsoft.com/office/drawing/2014/main" id="{1B765772-C376-4F4E-A030-6F7EFDD63527}"/>
              </a:ext>
            </a:extLst>
          </p:cNvPr>
          <p:cNvSpPr/>
          <p:nvPr/>
        </p:nvSpPr>
        <p:spPr>
          <a:xfrm>
            <a:off x="16263115" y="8565110"/>
            <a:ext cx="4641183" cy="493752"/>
          </a:xfrm>
          <a:prstGeom prst="roundRect">
            <a:avLst/>
          </a:prstGeom>
          <a:solidFill>
            <a:schemeClr val="accent6">
              <a:lumMod val="40000"/>
              <a:lumOff val="60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b="0" i="1" u="none" strike="noStrike" cap="none" spc="0" normalizeH="0" baseline="0" dirty="0">
                <a:ln>
                  <a:noFill/>
                </a:ln>
                <a:solidFill>
                  <a:schemeClr val="accent2"/>
                </a:solidFill>
                <a:effectLst/>
                <a:uFillTx/>
                <a:latin typeface="Century Gothic" panose="020B0502020202020204" pitchFamily="34" charset="0"/>
                <a:ea typeface="Helvetica Light"/>
                <a:cs typeface="Helvetica Light"/>
                <a:sym typeface="Helvetica Light"/>
              </a:rPr>
              <a:t>DO (Docencia)</a:t>
            </a:r>
          </a:p>
        </p:txBody>
      </p:sp>
      <p:sp>
        <p:nvSpPr>
          <p:cNvPr id="24" name="Rectángulo: esquinas redondeadas 23">
            <a:extLst>
              <a:ext uri="{FF2B5EF4-FFF2-40B4-BE49-F238E27FC236}">
                <a16:creationId xmlns:a16="http://schemas.microsoft.com/office/drawing/2014/main" id="{A0C96F76-5F3C-4803-B2F3-CB49437721E8}"/>
              </a:ext>
            </a:extLst>
          </p:cNvPr>
          <p:cNvSpPr/>
          <p:nvPr/>
        </p:nvSpPr>
        <p:spPr>
          <a:xfrm>
            <a:off x="16263115" y="9273665"/>
            <a:ext cx="4641183" cy="493752"/>
          </a:xfrm>
          <a:prstGeom prst="roundRect">
            <a:avLst/>
          </a:prstGeom>
          <a:solidFill>
            <a:schemeClr val="accent6">
              <a:lumMod val="40000"/>
              <a:lumOff val="60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i="1" dirty="0">
                <a:solidFill>
                  <a:schemeClr val="accent2"/>
                </a:solidFill>
                <a:latin typeface="Century Gothic" panose="020B0502020202020204" pitchFamily="34" charset="0"/>
                <a:ea typeface="Helvetica Light"/>
                <a:cs typeface="Helvetica Light"/>
                <a:sym typeface="Helvetica Light"/>
              </a:rPr>
              <a:t>TH</a:t>
            </a:r>
            <a:r>
              <a:rPr kumimoji="0" lang="es-ES" b="0" i="1" u="none" strike="noStrike" cap="none" spc="0" normalizeH="0" baseline="0" dirty="0">
                <a:ln>
                  <a:noFill/>
                </a:ln>
                <a:solidFill>
                  <a:schemeClr val="accent2"/>
                </a:solidFill>
                <a:effectLst/>
                <a:uFillTx/>
                <a:latin typeface="Century Gothic" panose="020B0502020202020204" pitchFamily="34" charset="0"/>
                <a:ea typeface="Helvetica Light"/>
                <a:cs typeface="Helvetica Light"/>
                <a:sym typeface="Helvetica Light"/>
              </a:rPr>
              <a:t> (Talento Humano)</a:t>
            </a:r>
          </a:p>
        </p:txBody>
      </p:sp>
      <p:sp>
        <p:nvSpPr>
          <p:cNvPr id="25" name="Rectángulo: esquinas redondeadas 24">
            <a:extLst>
              <a:ext uri="{FF2B5EF4-FFF2-40B4-BE49-F238E27FC236}">
                <a16:creationId xmlns:a16="http://schemas.microsoft.com/office/drawing/2014/main" id="{994B11DD-5346-4873-B011-BE9B312A8A71}"/>
              </a:ext>
            </a:extLst>
          </p:cNvPr>
          <p:cNvSpPr/>
          <p:nvPr/>
        </p:nvSpPr>
        <p:spPr>
          <a:xfrm>
            <a:off x="16263114" y="7868851"/>
            <a:ext cx="4641184" cy="493752"/>
          </a:xfrm>
          <a:prstGeom prst="roundRect">
            <a:avLst/>
          </a:prstGeom>
          <a:solidFill>
            <a:schemeClr val="accent6">
              <a:lumMod val="40000"/>
              <a:lumOff val="60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i="1" dirty="0">
                <a:solidFill>
                  <a:schemeClr val="accent2"/>
                </a:solidFill>
                <a:latin typeface="Century Gothic" panose="020B0502020202020204" pitchFamily="34" charset="0"/>
                <a:ea typeface="Helvetica Light"/>
                <a:cs typeface="Helvetica Light"/>
                <a:sym typeface="Helvetica Light"/>
              </a:rPr>
              <a:t>BU</a:t>
            </a:r>
            <a:r>
              <a:rPr kumimoji="0" lang="es-ES" b="0" i="1" u="none" strike="noStrike" cap="none" spc="0" normalizeH="0" baseline="0" dirty="0">
                <a:ln>
                  <a:noFill/>
                </a:ln>
                <a:solidFill>
                  <a:schemeClr val="accent2"/>
                </a:solidFill>
                <a:effectLst/>
                <a:uFillTx/>
                <a:latin typeface="Century Gothic" panose="020B0502020202020204" pitchFamily="34" charset="0"/>
                <a:ea typeface="Helvetica Light"/>
                <a:cs typeface="Helvetica Light"/>
                <a:sym typeface="Helvetica Light"/>
              </a:rPr>
              <a:t> (Bienestar Universitario)</a:t>
            </a:r>
          </a:p>
        </p:txBody>
      </p:sp>
      <p:sp>
        <p:nvSpPr>
          <p:cNvPr id="29" name="Google Shape;139;p19">
            <a:extLst>
              <a:ext uri="{FF2B5EF4-FFF2-40B4-BE49-F238E27FC236}">
                <a16:creationId xmlns:a16="http://schemas.microsoft.com/office/drawing/2014/main" id="{00F4726F-B907-4A2C-9557-4288BD425421}"/>
              </a:ext>
            </a:extLst>
          </p:cNvPr>
          <p:cNvSpPr txBox="1">
            <a:spLocks/>
          </p:cNvSpPr>
          <p:nvPr/>
        </p:nvSpPr>
        <p:spPr>
          <a:xfrm>
            <a:off x="15054943" y="4893274"/>
            <a:ext cx="7004957" cy="2064515"/>
          </a:xfrm>
          <a:prstGeom prst="rect">
            <a:avLst/>
          </a:prstGeom>
        </p:spPr>
        <p:txBody>
          <a:bodyPr spcFirstLastPara="1" wrap="square" lIns="182850" tIns="182850" rIns="182850" bIns="182850" anchor="t" anchorCtr="0">
            <a:noAutofit/>
          </a:bodyPr>
          <a:lstStyle>
            <a:lvl1pPr marL="0" marR="0" indent="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1pPr>
            <a:lvl2pPr marL="0" marR="0" indent="228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2pPr>
            <a:lvl3pPr marL="0" marR="0" indent="457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3pPr>
            <a:lvl4pPr marL="0" marR="0" indent="685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4pPr>
            <a:lvl5pPr marL="0" marR="0" indent="9144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5pPr>
            <a:lvl6pPr marL="0" marR="0" indent="11430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6pPr>
            <a:lvl7pPr marL="0" marR="0" indent="1371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7pPr>
            <a:lvl8pPr marL="0" marR="0" indent="1600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8pPr>
            <a:lvl9pPr marL="0" marR="0" indent="1828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9pPr>
          </a:lstStyle>
          <a:p>
            <a:pPr algn="ctr" defTabSz="1651000" hangingPunct="1"/>
            <a:r>
              <a:rPr lang="es-MX" sz="3200" b="1" kern="1200" dirty="0">
                <a:solidFill>
                  <a:srgbClr val="7030A0"/>
                </a:solidFill>
                <a:effectLst>
                  <a:outerShdw blurRad="38100" dist="38100" dir="2700000" algn="tl">
                    <a:srgbClr val="000000">
                      <a:alpha val="43137"/>
                    </a:srgbClr>
                  </a:outerShdw>
                </a:effectLst>
                <a:latin typeface="Century Gothic" panose="020B0502020202020204" pitchFamily="34" charset="0"/>
                <a:cs typeface="Cavolini" panose="03000502040302020204" pitchFamily="66" charset="0"/>
              </a:rPr>
              <a:t> </a:t>
            </a:r>
          </a:p>
          <a:p>
            <a:pPr algn="ctr" defTabSz="1651000" hangingPunct="1"/>
            <a:r>
              <a:rPr lang="es-MX" sz="2800" b="1" kern="1200" dirty="0">
                <a:solidFill>
                  <a:srgbClr val="034EA1"/>
                </a:solidFill>
                <a:latin typeface="Century Gothic" panose="020B0502020202020204" pitchFamily="34" charset="0"/>
                <a:cs typeface="Cavolini" panose="03000502040302020204" pitchFamily="66" charset="0"/>
              </a:rPr>
              <a:t>es el software que utilizamos como sistema de información.</a:t>
            </a:r>
          </a:p>
        </p:txBody>
      </p:sp>
      <p:pic>
        <p:nvPicPr>
          <p:cNvPr id="30" name="Picture 2" descr="https://www.uniatlantico.edu.co/wp-content/uploads/2022/09/LOGO-ISOLUCION.png">
            <a:extLst>
              <a:ext uri="{FF2B5EF4-FFF2-40B4-BE49-F238E27FC236}">
                <a16:creationId xmlns:a16="http://schemas.microsoft.com/office/drawing/2014/main" id="{E6781017-7B9A-4445-AAC9-217417DFB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6169" y="4617769"/>
            <a:ext cx="3099074" cy="1015663"/>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16">
            <a:extLst>
              <a:ext uri="{FF2B5EF4-FFF2-40B4-BE49-F238E27FC236}">
                <a16:creationId xmlns:a16="http://schemas.microsoft.com/office/drawing/2014/main" id="{64990C3E-EF8D-4247-BE74-F80E66325980}"/>
              </a:ext>
            </a:extLst>
          </p:cNvPr>
          <p:cNvSpPr txBox="1"/>
          <p:nvPr/>
        </p:nvSpPr>
        <p:spPr>
          <a:xfrm>
            <a:off x="4774209" y="817067"/>
            <a:ext cx="15366654" cy="1091068"/>
          </a:xfrm>
          <a:prstGeom prst="rect">
            <a:avLst/>
          </a:prstGeom>
          <a:noFill/>
        </p:spPr>
        <p:txBody>
          <a:bodyPr wrap="square" rtlCol="0">
            <a:spAutoFit/>
          </a:bodyPr>
          <a:lstStyle/>
          <a:p>
            <a:pPr algn="ctr"/>
            <a:r>
              <a:rPr lang="en-US" sz="6000" b="1" dirty="0">
                <a:solidFill>
                  <a:srgbClr val="092561"/>
                </a:solidFill>
                <a:latin typeface="Century Gothic" panose="020B0502020202020204" pitchFamily="34" charset="0"/>
              </a:rPr>
              <a:t>INFORMACIÓN DOCUMENTADA</a:t>
            </a:r>
          </a:p>
        </p:txBody>
      </p:sp>
      <p:cxnSp>
        <p:nvCxnSpPr>
          <p:cNvPr id="32" name="Straight Connector 34">
            <a:extLst>
              <a:ext uri="{FF2B5EF4-FFF2-40B4-BE49-F238E27FC236}">
                <a16:creationId xmlns:a16="http://schemas.microsoft.com/office/drawing/2014/main" id="{694CC0BE-DDCA-4B61-BE89-1E55D5F50258}"/>
              </a:ext>
            </a:extLst>
          </p:cNvPr>
          <p:cNvCxnSpPr/>
          <p:nvPr/>
        </p:nvCxnSpPr>
        <p:spPr>
          <a:xfrm>
            <a:off x="11163299" y="2353354"/>
            <a:ext cx="2525975"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
        <p:nvSpPr>
          <p:cNvPr id="26" name="Flecha: cheurón 25">
            <a:hlinkClick r:id="rId3"/>
            <a:extLst>
              <a:ext uri="{FF2B5EF4-FFF2-40B4-BE49-F238E27FC236}">
                <a16:creationId xmlns:a16="http://schemas.microsoft.com/office/drawing/2014/main" id="{A5BB7CBE-1FBD-45F3-AB7D-DFA706F2343C}"/>
              </a:ext>
            </a:extLst>
          </p:cNvPr>
          <p:cNvSpPr/>
          <p:nvPr/>
        </p:nvSpPr>
        <p:spPr>
          <a:xfrm>
            <a:off x="718767" y="10610537"/>
            <a:ext cx="1021234" cy="510778"/>
          </a:xfrm>
          <a:prstGeom prst="chevron">
            <a:avLst/>
          </a:prstGeom>
          <a:solidFill>
            <a:schemeClr val="accent2">
              <a:lumMod val="60000"/>
              <a:lumOff val="40000"/>
            </a:schemeClr>
          </a:solidFill>
          <a:ln w="3175" cap="flat">
            <a:solidFill>
              <a:schemeClr val="accent5">
                <a:lumMod val="60000"/>
                <a:lumOff val="40000"/>
              </a:schemeClr>
            </a:solid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7" name="CuadroTexto 26">
            <a:extLst>
              <a:ext uri="{FF2B5EF4-FFF2-40B4-BE49-F238E27FC236}">
                <a16:creationId xmlns:a16="http://schemas.microsoft.com/office/drawing/2014/main" id="{C6D312FF-087C-4559-A93D-AF3237B5957E}"/>
              </a:ext>
            </a:extLst>
          </p:cNvPr>
          <p:cNvSpPr txBox="1"/>
          <p:nvPr/>
        </p:nvSpPr>
        <p:spPr>
          <a:xfrm>
            <a:off x="1942927" y="10498283"/>
            <a:ext cx="5522583" cy="81560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s-ES" sz="2000" i="1" dirty="0">
                <a:solidFill>
                  <a:schemeClr val="accent2">
                    <a:lumMod val="60000"/>
                    <a:lumOff val="40000"/>
                  </a:schemeClr>
                </a:solidFill>
              </a:rPr>
              <a:t>GUÍA PARA LA CONSULTA E IMPRESIÓN DE DOCUMENTOS DEL SIG A TRAVÉS DEL SOFTWARE</a:t>
            </a:r>
            <a:endParaRPr kumimoji="0" lang="es-CO" sz="2000" b="0" i="1" strike="noStrike" cap="none" spc="0" normalizeH="0" baseline="0" dirty="0">
              <a:ln>
                <a:noFill/>
              </a:ln>
              <a:solidFill>
                <a:schemeClr val="accent2">
                  <a:lumMod val="60000"/>
                  <a:lumOff val="40000"/>
                </a:schemeClr>
              </a:solidFill>
              <a:effectLst/>
              <a:uFillTx/>
              <a:sym typeface="Montserrat Light"/>
            </a:endParaRPr>
          </a:p>
        </p:txBody>
      </p:sp>
    </p:spTree>
    <p:extLst>
      <p:ext uri="{BB962C8B-B14F-4D97-AF65-F5344CB8AC3E}">
        <p14:creationId xmlns:p14="http://schemas.microsoft.com/office/powerpoint/2010/main" val="3787201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t="18756" b="6940"/>
          <a:stretch/>
        </p:blipFill>
        <p:spPr>
          <a:xfrm>
            <a:off x="801022" y="1096963"/>
            <a:ext cx="22781955" cy="10495837"/>
          </a:xfrm>
          <a:prstGeom prst="rect">
            <a:avLst/>
          </a:prstGeom>
        </p:spPr>
      </p:pic>
    </p:spTree>
    <p:extLst>
      <p:ext uri="{BB962C8B-B14F-4D97-AF65-F5344CB8AC3E}">
        <p14:creationId xmlns:p14="http://schemas.microsoft.com/office/powerpoint/2010/main" val="159938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cadillo: rectángulo con esquinas redondeadas 3">
            <a:extLst>
              <a:ext uri="{FF2B5EF4-FFF2-40B4-BE49-F238E27FC236}">
                <a16:creationId xmlns:a16="http://schemas.microsoft.com/office/drawing/2014/main" id="{D37F3A05-D324-4859-835E-B964ECDC6726}"/>
              </a:ext>
            </a:extLst>
          </p:cNvPr>
          <p:cNvSpPr/>
          <p:nvPr/>
        </p:nvSpPr>
        <p:spPr>
          <a:xfrm rot="11231218">
            <a:off x="959566" y="4326379"/>
            <a:ext cx="5299812" cy="2874435"/>
          </a:xfrm>
          <a:prstGeom prst="wedgeRoundRectCallout">
            <a:avLst/>
          </a:prstGeom>
          <a:solidFill>
            <a:schemeClr val="accent5">
              <a:lumMod val="20000"/>
              <a:lumOff val="80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19832" t="2009" r="21517"/>
          <a:stretch/>
        </p:blipFill>
        <p:spPr>
          <a:xfrm>
            <a:off x="6759369" y="327475"/>
            <a:ext cx="13509523" cy="11989314"/>
          </a:xfrm>
          <a:prstGeom prst="rect">
            <a:avLst/>
          </a:prstGeom>
        </p:spPr>
      </p:pic>
      <p:sp>
        <p:nvSpPr>
          <p:cNvPr id="2" name="Rectángulo 1">
            <a:extLst>
              <a:ext uri="{FF2B5EF4-FFF2-40B4-BE49-F238E27FC236}">
                <a16:creationId xmlns:a16="http://schemas.microsoft.com/office/drawing/2014/main" id="{DA6E5675-25CB-44F7-ABF5-33BB4DA94518}"/>
              </a:ext>
            </a:extLst>
          </p:cNvPr>
          <p:cNvSpPr/>
          <p:nvPr/>
        </p:nvSpPr>
        <p:spPr>
          <a:xfrm>
            <a:off x="1263313" y="4533584"/>
            <a:ext cx="4692317" cy="2278765"/>
          </a:xfrm>
          <a:prstGeom prst="rect">
            <a:avLst/>
          </a:prstGeom>
        </p:spPr>
        <p:txBody>
          <a:bodyPr wrap="square">
            <a:spAutoFit/>
          </a:bodyPr>
          <a:lstStyle/>
          <a:p>
            <a:r>
              <a:rPr lang="es-ES" dirty="0">
                <a:solidFill>
                  <a:schemeClr val="accent2">
                    <a:lumMod val="60000"/>
                    <a:lumOff val="40000"/>
                  </a:schemeClr>
                </a:solidFill>
              </a:rPr>
              <a:t>Partes interesadas​​ son las personas, u organizaciones en general que tienen algún tipo de interés y relación interna o externa con una empresa u organización.</a:t>
            </a:r>
            <a:endParaRPr lang="es-CO" dirty="0">
              <a:solidFill>
                <a:schemeClr val="accent2">
                  <a:lumMod val="60000"/>
                  <a:lumOff val="40000"/>
                </a:schemeClr>
              </a:solidFill>
            </a:endParaRPr>
          </a:p>
        </p:txBody>
      </p:sp>
    </p:spTree>
    <p:extLst>
      <p:ext uri="{BB962C8B-B14F-4D97-AF65-F5344CB8AC3E}">
        <p14:creationId xmlns:p14="http://schemas.microsoft.com/office/powerpoint/2010/main" val="297563597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6">
            <a:extLst>
              <a:ext uri="{FF2B5EF4-FFF2-40B4-BE49-F238E27FC236}">
                <a16:creationId xmlns:a16="http://schemas.microsoft.com/office/drawing/2014/main" id="{F24A69F8-21B3-4079-A9CC-D81B05CC030E}"/>
              </a:ext>
            </a:extLst>
          </p:cNvPr>
          <p:cNvSpPr txBox="1"/>
          <p:nvPr/>
        </p:nvSpPr>
        <p:spPr>
          <a:xfrm>
            <a:off x="4774209" y="817067"/>
            <a:ext cx="15366654" cy="1091068"/>
          </a:xfrm>
          <a:prstGeom prst="rect">
            <a:avLst/>
          </a:prstGeom>
          <a:noFill/>
        </p:spPr>
        <p:txBody>
          <a:bodyPr wrap="square" rtlCol="0">
            <a:spAutoFit/>
          </a:bodyPr>
          <a:lstStyle/>
          <a:p>
            <a:pPr algn="ctr"/>
            <a:r>
              <a:rPr lang="en-US" sz="6000" b="1" dirty="0">
                <a:solidFill>
                  <a:srgbClr val="092561"/>
                </a:solidFill>
                <a:latin typeface="Century Gothic" panose="020B0502020202020204" pitchFamily="34" charset="0"/>
              </a:rPr>
              <a:t>CICLO DE MEJORA</a:t>
            </a:r>
          </a:p>
        </p:txBody>
      </p:sp>
      <p:cxnSp>
        <p:nvCxnSpPr>
          <p:cNvPr id="6" name="Straight Connector 34">
            <a:extLst>
              <a:ext uri="{FF2B5EF4-FFF2-40B4-BE49-F238E27FC236}">
                <a16:creationId xmlns:a16="http://schemas.microsoft.com/office/drawing/2014/main" id="{EBE95A7D-1292-44DC-A383-0D6259FD02EC}"/>
              </a:ext>
            </a:extLst>
          </p:cNvPr>
          <p:cNvCxnSpPr/>
          <p:nvPr/>
        </p:nvCxnSpPr>
        <p:spPr>
          <a:xfrm>
            <a:off x="10813219" y="2093571"/>
            <a:ext cx="2525975"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
        <p:nvSpPr>
          <p:cNvPr id="43" name="Rectángulo 42">
            <a:extLst>
              <a:ext uri="{FF2B5EF4-FFF2-40B4-BE49-F238E27FC236}">
                <a16:creationId xmlns:a16="http://schemas.microsoft.com/office/drawing/2014/main" id="{3105648E-C062-4F05-8168-B1825BF64F3D}"/>
              </a:ext>
            </a:extLst>
          </p:cNvPr>
          <p:cNvSpPr/>
          <p:nvPr/>
        </p:nvSpPr>
        <p:spPr>
          <a:xfrm>
            <a:off x="4611789" y="6969597"/>
            <a:ext cx="1788269" cy="682122"/>
          </a:xfrm>
          <a:prstGeom prst="rect">
            <a:avLst/>
          </a:prstGeom>
          <a:solidFill>
            <a:schemeClr val="accent1"/>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2" name="Rectángulo 41">
            <a:extLst>
              <a:ext uri="{FF2B5EF4-FFF2-40B4-BE49-F238E27FC236}">
                <a16:creationId xmlns:a16="http://schemas.microsoft.com/office/drawing/2014/main" id="{61CFC720-D1BD-4717-A02C-1CEDB41CFF17}"/>
              </a:ext>
            </a:extLst>
          </p:cNvPr>
          <p:cNvSpPr/>
          <p:nvPr/>
        </p:nvSpPr>
        <p:spPr>
          <a:xfrm>
            <a:off x="8924981" y="7985987"/>
            <a:ext cx="1888238" cy="478643"/>
          </a:xfrm>
          <a:prstGeom prst="rect">
            <a:avLst/>
          </a:prstGeom>
          <a:solidFill>
            <a:schemeClr val="accent1"/>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1" name="Triángulo rectángulo 40">
            <a:extLst>
              <a:ext uri="{FF2B5EF4-FFF2-40B4-BE49-F238E27FC236}">
                <a16:creationId xmlns:a16="http://schemas.microsoft.com/office/drawing/2014/main" id="{D4579D11-0038-4FD9-B403-4F1D36457169}"/>
              </a:ext>
            </a:extLst>
          </p:cNvPr>
          <p:cNvSpPr/>
          <p:nvPr/>
        </p:nvSpPr>
        <p:spPr>
          <a:xfrm>
            <a:off x="2100522" y="6360817"/>
            <a:ext cx="9519796" cy="2263453"/>
          </a:xfrm>
          <a:prstGeom prst="rtTriangle">
            <a:avLst/>
          </a:prstGeom>
          <a:solidFill>
            <a:schemeClr val="bg2">
              <a:lumMod val="75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6" name="Grupo 25">
            <a:extLst>
              <a:ext uri="{FF2B5EF4-FFF2-40B4-BE49-F238E27FC236}">
                <a16:creationId xmlns:a16="http://schemas.microsoft.com/office/drawing/2014/main" id="{20DFADEE-9B1D-4E32-9B85-98E70047482B}"/>
              </a:ext>
            </a:extLst>
          </p:cNvPr>
          <p:cNvGrpSpPr/>
          <p:nvPr/>
        </p:nvGrpSpPr>
        <p:grpSpPr>
          <a:xfrm rot="953830">
            <a:off x="6901861" y="4820177"/>
            <a:ext cx="3507687" cy="3634317"/>
            <a:chOff x="2082894" y="2685994"/>
            <a:chExt cx="3001719" cy="3060061"/>
          </a:xfrm>
        </p:grpSpPr>
        <p:grpSp>
          <p:nvGrpSpPr>
            <p:cNvPr id="21" name="Grupo 20">
              <a:extLst>
                <a:ext uri="{FF2B5EF4-FFF2-40B4-BE49-F238E27FC236}">
                  <a16:creationId xmlns:a16="http://schemas.microsoft.com/office/drawing/2014/main" id="{846C52C6-5738-4FA2-BD86-032A2F197E72}"/>
                </a:ext>
              </a:extLst>
            </p:cNvPr>
            <p:cNvGrpSpPr/>
            <p:nvPr/>
          </p:nvGrpSpPr>
          <p:grpSpPr>
            <a:xfrm>
              <a:off x="2082894" y="2685994"/>
              <a:ext cx="3001719" cy="3060061"/>
              <a:chOff x="2082894" y="2685994"/>
              <a:chExt cx="3286755" cy="3293529"/>
            </a:xfrm>
          </p:grpSpPr>
          <p:sp>
            <p:nvSpPr>
              <p:cNvPr id="8" name="Shape">
                <a:extLst>
                  <a:ext uri="{FF2B5EF4-FFF2-40B4-BE49-F238E27FC236}">
                    <a16:creationId xmlns:a16="http://schemas.microsoft.com/office/drawing/2014/main" id="{9EE22A92-A11A-4019-A121-42E89E3D4A76}"/>
                  </a:ext>
                </a:extLst>
              </p:cNvPr>
              <p:cNvSpPr/>
              <p:nvPr/>
            </p:nvSpPr>
            <p:spPr>
              <a:xfrm>
                <a:off x="3890395" y="2937228"/>
                <a:ext cx="1479254" cy="1669113"/>
              </a:xfrm>
              <a:custGeom>
                <a:avLst/>
                <a:gdLst/>
                <a:ahLst/>
                <a:cxnLst>
                  <a:cxn ang="0">
                    <a:pos x="wd2" y="hd2"/>
                  </a:cxn>
                  <a:cxn ang="5400000">
                    <a:pos x="wd2" y="hd2"/>
                  </a:cxn>
                  <a:cxn ang="10800000">
                    <a:pos x="wd2" y="hd2"/>
                  </a:cxn>
                  <a:cxn ang="16200000">
                    <a:pos x="wd2" y="hd2"/>
                  </a:cxn>
                </a:cxnLst>
                <a:rect l="0" t="0" r="r" b="b"/>
                <a:pathLst>
                  <a:path w="21216" h="21497" extrusionOk="0">
                    <a:moveTo>
                      <a:pt x="20055" y="14454"/>
                    </a:moveTo>
                    <a:lnTo>
                      <a:pt x="17534" y="14454"/>
                    </a:lnTo>
                    <a:cubicBezTo>
                      <a:pt x="15869" y="6928"/>
                      <a:pt x="9017" y="1067"/>
                      <a:pt x="477" y="0"/>
                    </a:cubicBezTo>
                    <a:lnTo>
                      <a:pt x="2627" y="1904"/>
                    </a:lnTo>
                    <a:cubicBezTo>
                      <a:pt x="3081" y="2312"/>
                      <a:pt x="3089" y="2971"/>
                      <a:pt x="2635" y="3379"/>
                    </a:cubicBezTo>
                    <a:lnTo>
                      <a:pt x="0" y="5745"/>
                    </a:lnTo>
                    <a:cubicBezTo>
                      <a:pt x="5232" y="6541"/>
                      <a:pt x="9471" y="9960"/>
                      <a:pt x="10963" y="14454"/>
                    </a:cubicBezTo>
                    <a:lnTo>
                      <a:pt x="9078" y="14454"/>
                    </a:lnTo>
                    <a:cubicBezTo>
                      <a:pt x="8048" y="14454"/>
                      <a:pt x="7533" y="15576"/>
                      <a:pt x="8260" y="16229"/>
                    </a:cubicBezTo>
                    <a:lnTo>
                      <a:pt x="11478" y="19118"/>
                    </a:lnTo>
                    <a:lnTo>
                      <a:pt x="13787" y="21192"/>
                    </a:lnTo>
                    <a:cubicBezTo>
                      <a:pt x="14241" y="21600"/>
                      <a:pt x="14975" y="21600"/>
                      <a:pt x="15430" y="21185"/>
                    </a:cubicBezTo>
                    <a:lnTo>
                      <a:pt x="17898" y="18935"/>
                    </a:lnTo>
                    <a:lnTo>
                      <a:pt x="20881" y="16215"/>
                    </a:lnTo>
                    <a:cubicBezTo>
                      <a:pt x="21600" y="15563"/>
                      <a:pt x="21085" y="14454"/>
                      <a:pt x="20055" y="14454"/>
                    </a:cubicBezTo>
                    <a:close/>
                  </a:path>
                </a:pathLst>
              </a:custGeom>
              <a:solidFill>
                <a:schemeClr val="accent6"/>
              </a:solidFill>
              <a:ln w="12700">
                <a:miter lim="400000"/>
              </a:ln>
            </p:spPr>
            <p:txBody>
              <a:bodyPr lIns="38100" tIns="38100" rIns="38100" bIns="38100" anchor="ctr"/>
              <a:lstStyle/>
              <a:p>
                <a:pPr algn="ctr">
                  <a:defRPr sz="3000">
                    <a:solidFill>
                      <a:srgbClr val="FFFFFF"/>
                    </a:solidFill>
                  </a:defRPr>
                </a:pPr>
                <a:endParaRPr lang="en-US" sz="2000" noProof="1"/>
              </a:p>
            </p:txBody>
          </p:sp>
          <p:sp>
            <p:nvSpPr>
              <p:cNvPr id="9" name="Shape">
                <a:extLst>
                  <a:ext uri="{FF2B5EF4-FFF2-40B4-BE49-F238E27FC236}">
                    <a16:creationId xmlns:a16="http://schemas.microsoft.com/office/drawing/2014/main" id="{429A1C88-3D39-4C16-B967-74F613151550}"/>
                  </a:ext>
                </a:extLst>
              </p:cNvPr>
              <p:cNvSpPr/>
              <p:nvPr/>
            </p:nvSpPr>
            <p:spPr>
              <a:xfrm>
                <a:off x="2082894" y="4058487"/>
                <a:ext cx="1675634" cy="1687568"/>
              </a:xfrm>
              <a:custGeom>
                <a:avLst/>
                <a:gdLst/>
                <a:ahLst/>
                <a:cxnLst>
                  <a:cxn ang="0">
                    <a:pos x="wd2" y="hd2"/>
                  </a:cxn>
                  <a:cxn ang="5400000">
                    <a:pos x="wd2" y="hd2"/>
                  </a:cxn>
                  <a:cxn ang="10800000">
                    <a:pos x="wd2" y="hd2"/>
                  </a:cxn>
                  <a:cxn ang="16200000">
                    <a:pos x="wd2" y="hd2"/>
                  </a:cxn>
                </a:cxnLst>
                <a:rect l="0" t="0" r="r" b="b"/>
                <a:pathLst>
                  <a:path w="21260" h="21498" extrusionOk="0">
                    <a:moveTo>
                      <a:pt x="19123" y="19380"/>
                    </a:moveTo>
                    <a:cubicBezTo>
                      <a:pt x="18722" y="18976"/>
                      <a:pt x="18715" y="18324"/>
                      <a:pt x="19117" y="17921"/>
                    </a:cubicBezTo>
                    <a:lnTo>
                      <a:pt x="21220" y="15809"/>
                    </a:lnTo>
                    <a:cubicBezTo>
                      <a:pt x="21173" y="15809"/>
                      <a:pt x="21126" y="15816"/>
                      <a:pt x="21079" y="15816"/>
                    </a:cubicBezTo>
                    <a:cubicBezTo>
                      <a:pt x="15513" y="15816"/>
                      <a:pt x="10812" y="12070"/>
                      <a:pt x="9325" y="6966"/>
                    </a:cubicBezTo>
                    <a:lnTo>
                      <a:pt x="10738" y="6966"/>
                    </a:lnTo>
                    <a:cubicBezTo>
                      <a:pt x="11649" y="6966"/>
                      <a:pt x="12104" y="5856"/>
                      <a:pt x="11461" y="5211"/>
                    </a:cubicBezTo>
                    <a:lnTo>
                      <a:pt x="8869" y="2608"/>
                    </a:lnTo>
                    <a:lnTo>
                      <a:pt x="6572" y="301"/>
                    </a:lnTo>
                    <a:cubicBezTo>
                      <a:pt x="6170" y="-102"/>
                      <a:pt x="5520" y="-102"/>
                      <a:pt x="5119" y="308"/>
                    </a:cubicBezTo>
                    <a:lnTo>
                      <a:pt x="3223" y="2238"/>
                    </a:lnTo>
                    <a:lnTo>
                      <a:pt x="296" y="5224"/>
                    </a:lnTo>
                    <a:cubicBezTo>
                      <a:pt x="-340" y="5876"/>
                      <a:pt x="115" y="6972"/>
                      <a:pt x="1026" y="6972"/>
                    </a:cubicBezTo>
                    <a:lnTo>
                      <a:pt x="3511" y="6972"/>
                    </a:lnTo>
                    <a:cubicBezTo>
                      <a:pt x="5119" y="15237"/>
                      <a:pt x="12386" y="21498"/>
                      <a:pt x="21086" y="21498"/>
                    </a:cubicBezTo>
                    <a:cubicBezTo>
                      <a:pt x="21146" y="21498"/>
                      <a:pt x="21200" y="21491"/>
                      <a:pt x="21260" y="21491"/>
                    </a:cubicBezTo>
                    <a:lnTo>
                      <a:pt x="19123" y="19380"/>
                    </a:lnTo>
                    <a:close/>
                  </a:path>
                </a:pathLst>
              </a:custGeom>
              <a:solidFill>
                <a:schemeClr val="accent3"/>
              </a:solidFill>
              <a:ln w="12700">
                <a:miter lim="400000"/>
              </a:ln>
            </p:spPr>
            <p:txBody>
              <a:bodyPr lIns="38100" tIns="38100" rIns="38100" bIns="38100" anchor="ctr"/>
              <a:lstStyle/>
              <a:p>
                <a:pPr algn="ctr">
                  <a:defRPr sz="3000">
                    <a:solidFill>
                      <a:srgbClr val="FFFFFF"/>
                    </a:solidFill>
                  </a:defRPr>
                </a:pPr>
                <a:endParaRPr lang="en-US" sz="2000" noProof="1"/>
              </a:p>
            </p:txBody>
          </p:sp>
          <p:pic>
            <p:nvPicPr>
              <p:cNvPr id="10" name="Graphic 13" descr="Single gear">
                <a:extLst>
                  <a:ext uri="{FF2B5EF4-FFF2-40B4-BE49-F238E27FC236}">
                    <a16:creationId xmlns:a16="http://schemas.microsoft.com/office/drawing/2014/main" id="{ECB68C0F-E85D-4894-B20A-729CB6EEF5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83172" y="4056997"/>
                <a:ext cx="401441" cy="401441"/>
              </a:xfrm>
              <a:prstGeom prst="rect">
                <a:avLst/>
              </a:prstGeom>
              <a:effectLst>
                <a:outerShdw blurRad="50800" dist="38100" dir="2700000" algn="tl" rotWithShape="0">
                  <a:prstClr val="black">
                    <a:alpha val="40000"/>
                  </a:prstClr>
                </a:outerShdw>
              </a:effectLst>
            </p:spPr>
          </p:pic>
          <p:sp>
            <p:nvSpPr>
              <p:cNvPr id="12" name="Shape">
                <a:extLst>
                  <a:ext uri="{FF2B5EF4-FFF2-40B4-BE49-F238E27FC236}">
                    <a16:creationId xmlns:a16="http://schemas.microsoft.com/office/drawing/2014/main" id="{AE1C0BA8-9C57-483B-ADE2-722B57854995}"/>
                  </a:ext>
                </a:extLst>
              </p:cNvPr>
              <p:cNvSpPr/>
              <p:nvPr/>
            </p:nvSpPr>
            <p:spPr>
              <a:xfrm>
                <a:off x="3548269" y="4402603"/>
                <a:ext cx="1588330" cy="1576920"/>
              </a:xfrm>
              <a:custGeom>
                <a:avLst/>
                <a:gdLst/>
                <a:ahLst/>
                <a:cxnLst>
                  <a:cxn ang="0">
                    <a:pos x="wd2" y="hd2"/>
                  </a:cxn>
                  <a:cxn ang="5400000">
                    <a:pos x="wd2" y="hd2"/>
                  </a:cxn>
                  <a:cxn ang="10800000">
                    <a:pos x="wd2" y="hd2"/>
                  </a:cxn>
                  <a:cxn ang="16200000">
                    <a:pos x="wd2" y="hd2"/>
                  </a:cxn>
                </a:cxnLst>
                <a:rect l="0" t="0" r="r" b="b"/>
                <a:pathLst>
                  <a:path w="21492" h="21239" extrusionOk="0">
                    <a:moveTo>
                      <a:pt x="19156" y="2353"/>
                    </a:moveTo>
                    <a:cubicBezTo>
                      <a:pt x="18728" y="2780"/>
                      <a:pt x="18035" y="2787"/>
                      <a:pt x="17606" y="2360"/>
                    </a:cubicBezTo>
                    <a:lnTo>
                      <a:pt x="15428" y="192"/>
                    </a:lnTo>
                    <a:cubicBezTo>
                      <a:pt x="14985" y="5105"/>
                      <a:pt x="11799" y="9236"/>
                      <a:pt x="7406" y="11049"/>
                    </a:cubicBezTo>
                    <a:lnTo>
                      <a:pt x="7406" y="9833"/>
                    </a:lnTo>
                    <a:cubicBezTo>
                      <a:pt x="7406" y="8866"/>
                      <a:pt x="6228" y="8383"/>
                      <a:pt x="5542" y="9065"/>
                    </a:cubicBezTo>
                    <a:lnTo>
                      <a:pt x="2563" y="12030"/>
                    </a:lnTo>
                    <a:lnTo>
                      <a:pt x="321" y="14263"/>
                    </a:lnTo>
                    <a:cubicBezTo>
                      <a:pt x="-108" y="14689"/>
                      <a:pt x="-108" y="15379"/>
                      <a:pt x="328" y="15805"/>
                    </a:cubicBezTo>
                    <a:lnTo>
                      <a:pt x="2599" y="18031"/>
                    </a:lnTo>
                    <a:lnTo>
                      <a:pt x="5549" y="20925"/>
                    </a:lnTo>
                    <a:cubicBezTo>
                      <a:pt x="6242" y="21600"/>
                      <a:pt x="7406" y="21117"/>
                      <a:pt x="7406" y="20150"/>
                    </a:cubicBezTo>
                    <a:lnTo>
                      <a:pt x="7406" y="17370"/>
                    </a:lnTo>
                    <a:cubicBezTo>
                      <a:pt x="15221" y="15265"/>
                      <a:pt x="21063" y="8333"/>
                      <a:pt x="21492" y="0"/>
                    </a:cubicBezTo>
                    <a:lnTo>
                      <a:pt x="19156" y="2353"/>
                    </a:lnTo>
                    <a:close/>
                  </a:path>
                </a:pathLst>
              </a:custGeom>
              <a:solidFill>
                <a:schemeClr val="accent5"/>
              </a:solidFill>
              <a:ln w="12700">
                <a:miter lim="400000"/>
              </a:ln>
            </p:spPr>
            <p:txBody>
              <a:bodyPr lIns="38100" tIns="38100" rIns="38100" bIns="38100" anchor="ctr"/>
              <a:lstStyle/>
              <a:p>
                <a:pPr algn="ctr">
                  <a:defRPr sz="3000">
                    <a:solidFill>
                      <a:srgbClr val="FFFFFF"/>
                    </a:solidFill>
                  </a:defRPr>
                </a:pPr>
                <a:endParaRPr lang="en-US" sz="2000" noProof="1"/>
              </a:p>
            </p:txBody>
          </p:sp>
          <p:sp>
            <p:nvSpPr>
              <p:cNvPr id="14" name="Shape">
                <a:extLst>
                  <a:ext uri="{FF2B5EF4-FFF2-40B4-BE49-F238E27FC236}">
                    <a16:creationId xmlns:a16="http://schemas.microsoft.com/office/drawing/2014/main" id="{E06C6287-B5A9-47D0-99E3-952240AB7CE2}"/>
                  </a:ext>
                </a:extLst>
              </p:cNvPr>
              <p:cNvSpPr/>
              <p:nvPr/>
            </p:nvSpPr>
            <p:spPr>
              <a:xfrm>
                <a:off x="2346839" y="2685994"/>
                <a:ext cx="1776722" cy="1582719"/>
              </a:xfrm>
              <a:custGeom>
                <a:avLst/>
                <a:gdLst/>
                <a:ahLst/>
                <a:cxnLst>
                  <a:cxn ang="0">
                    <a:pos x="wd2" y="hd2"/>
                  </a:cxn>
                  <a:cxn ang="5400000">
                    <a:pos x="wd2" y="hd2"/>
                  </a:cxn>
                  <a:cxn ang="10800000">
                    <a:pos x="wd2" y="hd2"/>
                  </a:cxn>
                  <a:cxn ang="16200000">
                    <a:pos x="wd2" y="hd2"/>
                  </a:cxn>
                </a:cxnLst>
                <a:rect l="0" t="0" r="r" b="b"/>
                <a:pathLst>
                  <a:path w="21503" h="21240" extrusionOk="0">
                    <a:moveTo>
                      <a:pt x="21210" y="5414"/>
                    </a:moveTo>
                    <a:lnTo>
                      <a:pt x="19396" y="3430"/>
                    </a:lnTo>
                    <a:lnTo>
                      <a:pt x="16540" y="313"/>
                    </a:lnTo>
                    <a:cubicBezTo>
                      <a:pt x="15921" y="-360"/>
                      <a:pt x="14879" y="122"/>
                      <a:pt x="14879" y="1085"/>
                    </a:cubicBezTo>
                    <a:lnTo>
                      <a:pt x="14879" y="3409"/>
                    </a:lnTo>
                    <a:cubicBezTo>
                      <a:pt x="6868" y="4535"/>
                      <a:pt x="575" y="11832"/>
                      <a:pt x="0" y="20850"/>
                    </a:cubicBezTo>
                    <a:lnTo>
                      <a:pt x="1808" y="18817"/>
                    </a:lnTo>
                    <a:cubicBezTo>
                      <a:pt x="2191" y="18392"/>
                      <a:pt x="2811" y="18385"/>
                      <a:pt x="3194" y="18810"/>
                    </a:cubicBezTo>
                    <a:lnTo>
                      <a:pt x="5386" y="21240"/>
                    </a:lnTo>
                    <a:cubicBezTo>
                      <a:pt x="5775" y="15339"/>
                      <a:pt x="9730" y="10521"/>
                      <a:pt x="14879" y="9452"/>
                    </a:cubicBezTo>
                    <a:lnTo>
                      <a:pt x="14879" y="11357"/>
                    </a:lnTo>
                    <a:cubicBezTo>
                      <a:pt x="14879" y="12321"/>
                      <a:pt x="15933" y="12803"/>
                      <a:pt x="16547" y="12122"/>
                    </a:cubicBezTo>
                    <a:lnTo>
                      <a:pt x="18987" y="9416"/>
                    </a:lnTo>
                    <a:lnTo>
                      <a:pt x="21210" y="6951"/>
                    </a:lnTo>
                    <a:cubicBezTo>
                      <a:pt x="21600" y="6526"/>
                      <a:pt x="21600" y="5832"/>
                      <a:pt x="21210" y="5414"/>
                    </a:cubicBezTo>
                    <a:close/>
                  </a:path>
                </a:pathLst>
              </a:custGeom>
              <a:solidFill>
                <a:schemeClr val="accent2"/>
              </a:solidFill>
              <a:ln w="12700">
                <a:miter lim="400000"/>
              </a:ln>
            </p:spPr>
            <p:txBody>
              <a:bodyPr lIns="38100" tIns="38100" rIns="38100" bIns="38100" anchor="ctr"/>
              <a:lstStyle/>
              <a:p>
                <a:pPr algn="ctr">
                  <a:defRPr sz="3000">
                    <a:solidFill>
                      <a:srgbClr val="FFFFFF"/>
                    </a:solidFill>
                  </a:defRPr>
                </a:pPr>
                <a:endParaRPr lang="en-US" sz="2000" noProof="1"/>
              </a:p>
            </p:txBody>
          </p:sp>
          <p:pic>
            <p:nvPicPr>
              <p:cNvPr id="15" name="Graphic 12" descr="Stopwatch">
                <a:extLst>
                  <a:ext uri="{FF2B5EF4-FFF2-40B4-BE49-F238E27FC236}">
                    <a16:creationId xmlns:a16="http://schemas.microsoft.com/office/drawing/2014/main" id="{DBC801FF-B326-441C-99EF-3E5690D245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45066" y="2883658"/>
                <a:ext cx="401441" cy="401441"/>
              </a:xfrm>
              <a:prstGeom prst="rect">
                <a:avLst/>
              </a:prstGeom>
              <a:effectLst>
                <a:outerShdw blurRad="50800" dist="38100" dir="2700000" algn="tl" rotWithShape="0">
                  <a:prstClr val="black">
                    <a:alpha val="40000"/>
                  </a:prstClr>
                </a:outerShdw>
              </a:effectLst>
            </p:spPr>
          </p:pic>
          <p:pic>
            <p:nvPicPr>
              <p:cNvPr id="11" name="Graphic 15" descr="Magnifying glass">
                <a:extLst>
                  <a:ext uri="{FF2B5EF4-FFF2-40B4-BE49-F238E27FC236}">
                    <a16:creationId xmlns:a16="http://schemas.microsoft.com/office/drawing/2014/main" id="{E5E6A301-0D44-4793-8568-29049DC2B4A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51104" y="5320963"/>
                <a:ext cx="401441" cy="401441"/>
              </a:xfrm>
              <a:prstGeom prst="rect">
                <a:avLst/>
              </a:prstGeom>
              <a:effectLst>
                <a:outerShdw blurRad="50800" dist="38100" dir="2700000" algn="tl" rotWithShape="0">
                  <a:prstClr val="black">
                    <a:alpha val="40000"/>
                  </a:prstClr>
                </a:outerShdw>
              </a:effectLst>
            </p:spPr>
          </p:pic>
          <p:pic>
            <p:nvPicPr>
              <p:cNvPr id="17" name="Gráfico 16" descr="Cuaderno de estrategias">
                <a:extLst>
                  <a:ext uri="{FF2B5EF4-FFF2-40B4-BE49-F238E27FC236}">
                    <a16:creationId xmlns:a16="http://schemas.microsoft.com/office/drawing/2014/main" id="{291624B3-31A4-4BE7-8069-F38E40883D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36430" y="4163027"/>
                <a:ext cx="479152" cy="479152"/>
              </a:xfrm>
              <a:prstGeom prst="rect">
                <a:avLst/>
              </a:prstGeom>
            </p:spPr>
          </p:pic>
        </p:grpSp>
        <p:sp>
          <p:nvSpPr>
            <p:cNvPr id="22" name="CuadroTexto 21">
              <a:extLst>
                <a:ext uri="{FF2B5EF4-FFF2-40B4-BE49-F238E27FC236}">
                  <a16:creationId xmlns:a16="http://schemas.microsoft.com/office/drawing/2014/main" id="{3FB195E9-9FF5-4645-AFF4-296328AFA230}"/>
                </a:ext>
              </a:extLst>
            </p:cNvPr>
            <p:cNvSpPr txBox="1"/>
            <p:nvPr/>
          </p:nvSpPr>
          <p:spPr>
            <a:xfrm rot="19389381">
              <a:off x="2623533" y="3166675"/>
              <a:ext cx="750205" cy="2800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kumimoji="0" lang="es-ES" sz="1100" b="0" i="0" u="none" strike="noStrike" cap="none" spc="0" normalizeH="0" baseline="0" dirty="0">
                  <a:ln>
                    <a:noFill/>
                  </a:ln>
                  <a:solidFill>
                    <a:schemeClr val="tx1"/>
                  </a:solidFill>
                  <a:effectLst/>
                  <a:uFillTx/>
                  <a:latin typeface="Montserrat Light"/>
                  <a:ea typeface="Montserrat Light"/>
                  <a:cs typeface="Montserrat Light"/>
                  <a:sym typeface="Montserrat Light"/>
                </a:rPr>
                <a:t>PLANIFICAR</a:t>
              </a:r>
              <a:endParaRPr kumimoji="0" lang="es-CO" sz="1100" b="0" i="0" u="none" strike="noStrike" cap="none" spc="0" normalizeH="0" baseline="0" dirty="0">
                <a:ln>
                  <a:noFill/>
                </a:ln>
                <a:solidFill>
                  <a:schemeClr val="tx1"/>
                </a:solidFill>
                <a:effectLst/>
                <a:uFillTx/>
                <a:latin typeface="Montserrat Light"/>
                <a:ea typeface="Montserrat Light"/>
                <a:cs typeface="Montserrat Light"/>
                <a:sym typeface="Montserrat Light"/>
              </a:endParaRPr>
            </a:p>
          </p:txBody>
        </p:sp>
        <p:sp>
          <p:nvSpPr>
            <p:cNvPr id="23" name="CuadroTexto 22">
              <a:extLst>
                <a:ext uri="{FF2B5EF4-FFF2-40B4-BE49-F238E27FC236}">
                  <a16:creationId xmlns:a16="http://schemas.microsoft.com/office/drawing/2014/main" id="{3C492B47-6BAA-4782-A469-5545AFDCA852}"/>
                </a:ext>
              </a:extLst>
            </p:cNvPr>
            <p:cNvSpPr txBox="1"/>
            <p:nvPr/>
          </p:nvSpPr>
          <p:spPr>
            <a:xfrm rot="19389381">
              <a:off x="3933128" y="4917052"/>
              <a:ext cx="671659" cy="2800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kumimoji="0" lang="es-ES" sz="1100" b="0" i="0" u="none" strike="noStrike" cap="none" spc="0" normalizeH="0" baseline="0" dirty="0">
                  <a:ln>
                    <a:noFill/>
                  </a:ln>
                  <a:solidFill>
                    <a:schemeClr val="tx1"/>
                  </a:solidFill>
                  <a:effectLst/>
                  <a:uFillTx/>
                  <a:latin typeface="Montserrat Light"/>
                  <a:ea typeface="Montserrat Light"/>
                  <a:cs typeface="Montserrat Light"/>
                  <a:sym typeface="Montserrat Light"/>
                </a:rPr>
                <a:t>VERIFICAR</a:t>
              </a:r>
              <a:endParaRPr kumimoji="0" lang="es-CO" sz="1100" b="0" i="0" u="none" strike="noStrike" cap="none" spc="0" normalizeH="0" baseline="0" dirty="0">
                <a:ln>
                  <a:noFill/>
                </a:ln>
                <a:solidFill>
                  <a:schemeClr val="tx1"/>
                </a:solidFill>
                <a:effectLst/>
                <a:uFillTx/>
                <a:latin typeface="Montserrat Light"/>
                <a:ea typeface="Montserrat Light"/>
                <a:cs typeface="Montserrat Light"/>
                <a:sym typeface="Montserrat Light"/>
              </a:endParaRPr>
            </a:p>
          </p:txBody>
        </p:sp>
        <p:sp>
          <p:nvSpPr>
            <p:cNvPr id="24" name="CuadroTexto 23">
              <a:extLst>
                <a:ext uri="{FF2B5EF4-FFF2-40B4-BE49-F238E27FC236}">
                  <a16:creationId xmlns:a16="http://schemas.microsoft.com/office/drawing/2014/main" id="{E6128687-912D-4580-B162-D2226A77D6FC}"/>
                </a:ext>
              </a:extLst>
            </p:cNvPr>
            <p:cNvSpPr txBox="1"/>
            <p:nvPr/>
          </p:nvSpPr>
          <p:spPr>
            <a:xfrm rot="3669805">
              <a:off x="4289224" y="3542472"/>
              <a:ext cx="468077" cy="2800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kumimoji="0" lang="es-ES" sz="1100" b="0" i="0" u="none" strike="noStrike" cap="none" spc="0" normalizeH="0" baseline="0" dirty="0">
                  <a:ln>
                    <a:noFill/>
                  </a:ln>
                  <a:solidFill>
                    <a:schemeClr val="tx1"/>
                  </a:solidFill>
                  <a:effectLst/>
                  <a:uFillTx/>
                  <a:latin typeface="Montserrat Light"/>
                  <a:ea typeface="Montserrat Light"/>
                  <a:cs typeface="Montserrat Light"/>
                  <a:sym typeface="Montserrat Light"/>
                </a:rPr>
                <a:t>HACER</a:t>
              </a:r>
              <a:endParaRPr kumimoji="0" lang="es-CO" sz="1100" b="0" i="0" u="none" strike="noStrike" cap="none" spc="0" normalizeH="0" baseline="0" dirty="0">
                <a:ln>
                  <a:noFill/>
                </a:ln>
                <a:solidFill>
                  <a:schemeClr val="tx1"/>
                </a:solidFill>
                <a:effectLst/>
                <a:uFillTx/>
                <a:latin typeface="Montserrat Light"/>
                <a:ea typeface="Montserrat Light"/>
                <a:cs typeface="Montserrat Light"/>
                <a:sym typeface="Montserrat Light"/>
              </a:endParaRPr>
            </a:p>
          </p:txBody>
        </p:sp>
        <p:sp>
          <p:nvSpPr>
            <p:cNvPr id="25" name="CuadroTexto 24">
              <a:extLst>
                <a:ext uri="{FF2B5EF4-FFF2-40B4-BE49-F238E27FC236}">
                  <a16:creationId xmlns:a16="http://schemas.microsoft.com/office/drawing/2014/main" id="{A061F76A-3272-4E56-AE81-723636480521}"/>
                </a:ext>
              </a:extLst>
            </p:cNvPr>
            <p:cNvSpPr txBox="1"/>
            <p:nvPr/>
          </p:nvSpPr>
          <p:spPr>
            <a:xfrm rot="3413674">
              <a:off x="2411325" y="4619512"/>
              <a:ext cx="551433" cy="2800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kumimoji="0" lang="es-ES" sz="1100" b="0" i="0" u="none" strike="noStrike" cap="none" spc="0" normalizeH="0" baseline="0" dirty="0">
                  <a:ln>
                    <a:noFill/>
                  </a:ln>
                  <a:solidFill>
                    <a:schemeClr val="tx1"/>
                  </a:solidFill>
                  <a:effectLst/>
                  <a:uFillTx/>
                  <a:latin typeface="Montserrat Light"/>
                  <a:ea typeface="Montserrat Light"/>
                  <a:cs typeface="Montserrat Light"/>
                  <a:sym typeface="Montserrat Light"/>
                </a:rPr>
                <a:t>ACTUAR</a:t>
              </a:r>
              <a:endParaRPr kumimoji="0" lang="es-CO" sz="1100" b="0" i="0" u="none" strike="noStrike" cap="none" spc="0" normalizeH="0" baseline="0" dirty="0">
                <a:ln>
                  <a:noFill/>
                </a:ln>
                <a:solidFill>
                  <a:schemeClr val="tx1"/>
                </a:solidFill>
                <a:effectLst/>
                <a:uFillTx/>
                <a:latin typeface="Montserrat Light"/>
                <a:ea typeface="Montserrat Light"/>
                <a:cs typeface="Montserrat Light"/>
                <a:sym typeface="Montserrat Light"/>
              </a:endParaRPr>
            </a:p>
          </p:txBody>
        </p:sp>
      </p:grpSp>
      <p:grpSp>
        <p:nvGrpSpPr>
          <p:cNvPr id="27" name="Grupo 26">
            <a:extLst>
              <a:ext uri="{FF2B5EF4-FFF2-40B4-BE49-F238E27FC236}">
                <a16:creationId xmlns:a16="http://schemas.microsoft.com/office/drawing/2014/main" id="{CB0A7143-75E3-48FA-826E-CF9CE60BE782}"/>
              </a:ext>
            </a:extLst>
          </p:cNvPr>
          <p:cNvGrpSpPr/>
          <p:nvPr/>
        </p:nvGrpSpPr>
        <p:grpSpPr>
          <a:xfrm rot="5400000">
            <a:off x="2505219" y="3682738"/>
            <a:ext cx="3507687" cy="3634317"/>
            <a:chOff x="2082894" y="2685994"/>
            <a:chExt cx="3001719" cy="3060061"/>
          </a:xfrm>
        </p:grpSpPr>
        <p:grpSp>
          <p:nvGrpSpPr>
            <p:cNvPr id="28" name="Grupo 27">
              <a:extLst>
                <a:ext uri="{FF2B5EF4-FFF2-40B4-BE49-F238E27FC236}">
                  <a16:creationId xmlns:a16="http://schemas.microsoft.com/office/drawing/2014/main" id="{26D7FF11-2092-4344-BAE6-9CBE454A0838}"/>
                </a:ext>
              </a:extLst>
            </p:cNvPr>
            <p:cNvGrpSpPr/>
            <p:nvPr/>
          </p:nvGrpSpPr>
          <p:grpSpPr>
            <a:xfrm>
              <a:off x="2082894" y="2685994"/>
              <a:ext cx="3001719" cy="3060061"/>
              <a:chOff x="2082894" y="2685994"/>
              <a:chExt cx="3286755" cy="3293529"/>
            </a:xfrm>
          </p:grpSpPr>
          <p:sp>
            <p:nvSpPr>
              <p:cNvPr id="33" name="Shape">
                <a:extLst>
                  <a:ext uri="{FF2B5EF4-FFF2-40B4-BE49-F238E27FC236}">
                    <a16:creationId xmlns:a16="http://schemas.microsoft.com/office/drawing/2014/main" id="{E7F4154A-3ACA-4615-878B-44BD57396870}"/>
                  </a:ext>
                </a:extLst>
              </p:cNvPr>
              <p:cNvSpPr/>
              <p:nvPr/>
            </p:nvSpPr>
            <p:spPr>
              <a:xfrm>
                <a:off x="3890395" y="2937228"/>
                <a:ext cx="1479254" cy="1669113"/>
              </a:xfrm>
              <a:custGeom>
                <a:avLst/>
                <a:gdLst/>
                <a:ahLst/>
                <a:cxnLst>
                  <a:cxn ang="0">
                    <a:pos x="wd2" y="hd2"/>
                  </a:cxn>
                  <a:cxn ang="5400000">
                    <a:pos x="wd2" y="hd2"/>
                  </a:cxn>
                  <a:cxn ang="10800000">
                    <a:pos x="wd2" y="hd2"/>
                  </a:cxn>
                  <a:cxn ang="16200000">
                    <a:pos x="wd2" y="hd2"/>
                  </a:cxn>
                </a:cxnLst>
                <a:rect l="0" t="0" r="r" b="b"/>
                <a:pathLst>
                  <a:path w="21216" h="21497" extrusionOk="0">
                    <a:moveTo>
                      <a:pt x="20055" y="14454"/>
                    </a:moveTo>
                    <a:lnTo>
                      <a:pt x="17534" y="14454"/>
                    </a:lnTo>
                    <a:cubicBezTo>
                      <a:pt x="15869" y="6928"/>
                      <a:pt x="9017" y="1067"/>
                      <a:pt x="477" y="0"/>
                    </a:cubicBezTo>
                    <a:lnTo>
                      <a:pt x="2627" y="1904"/>
                    </a:lnTo>
                    <a:cubicBezTo>
                      <a:pt x="3081" y="2312"/>
                      <a:pt x="3089" y="2971"/>
                      <a:pt x="2635" y="3379"/>
                    </a:cubicBezTo>
                    <a:lnTo>
                      <a:pt x="0" y="5745"/>
                    </a:lnTo>
                    <a:cubicBezTo>
                      <a:pt x="5232" y="6541"/>
                      <a:pt x="9471" y="9960"/>
                      <a:pt x="10963" y="14454"/>
                    </a:cubicBezTo>
                    <a:lnTo>
                      <a:pt x="9078" y="14454"/>
                    </a:lnTo>
                    <a:cubicBezTo>
                      <a:pt x="8048" y="14454"/>
                      <a:pt x="7533" y="15576"/>
                      <a:pt x="8260" y="16229"/>
                    </a:cubicBezTo>
                    <a:lnTo>
                      <a:pt x="11478" y="19118"/>
                    </a:lnTo>
                    <a:lnTo>
                      <a:pt x="13787" y="21192"/>
                    </a:lnTo>
                    <a:cubicBezTo>
                      <a:pt x="14241" y="21600"/>
                      <a:pt x="14975" y="21600"/>
                      <a:pt x="15430" y="21185"/>
                    </a:cubicBezTo>
                    <a:lnTo>
                      <a:pt x="17898" y="18935"/>
                    </a:lnTo>
                    <a:lnTo>
                      <a:pt x="20881" y="16215"/>
                    </a:lnTo>
                    <a:cubicBezTo>
                      <a:pt x="21600" y="15563"/>
                      <a:pt x="21085" y="14454"/>
                      <a:pt x="20055" y="14454"/>
                    </a:cubicBezTo>
                    <a:close/>
                  </a:path>
                </a:pathLst>
              </a:custGeom>
              <a:solidFill>
                <a:schemeClr val="accent6"/>
              </a:solidFill>
              <a:ln w="12700">
                <a:miter lim="400000"/>
              </a:ln>
            </p:spPr>
            <p:txBody>
              <a:bodyPr lIns="38100" tIns="38100" rIns="38100" bIns="38100" anchor="ctr"/>
              <a:lstStyle/>
              <a:p>
                <a:pPr algn="ctr">
                  <a:defRPr sz="3000">
                    <a:solidFill>
                      <a:srgbClr val="FFFFFF"/>
                    </a:solidFill>
                  </a:defRPr>
                </a:pPr>
                <a:endParaRPr lang="en-US" sz="2000" noProof="1"/>
              </a:p>
            </p:txBody>
          </p:sp>
          <p:sp>
            <p:nvSpPr>
              <p:cNvPr id="34" name="Shape">
                <a:extLst>
                  <a:ext uri="{FF2B5EF4-FFF2-40B4-BE49-F238E27FC236}">
                    <a16:creationId xmlns:a16="http://schemas.microsoft.com/office/drawing/2014/main" id="{A15640AF-16B0-4124-A463-1F98F18BD560}"/>
                  </a:ext>
                </a:extLst>
              </p:cNvPr>
              <p:cNvSpPr/>
              <p:nvPr/>
            </p:nvSpPr>
            <p:spPr>
              <a:xfrm>
                <a:off x="2082894" y="4058487"/>
                <a:ext cx="1675634" cy="1687568"/>
              </a:xfrm>
              <a:custGeom>
                <a:avLst/>
                <a:gdLst/>
                <a:ahLst/>
                <a:cxnLst>
                  <a:cxn ang="0">
                    <a:pos x="wd2" y="hd2"/>
                  </a:cxn>
                  <a:cxn ang="5400000">
                    <a:pos x="wd2" y="hd2"/>
                  </a:cxn>
                  <a:cxn ang="10800000">
                    <a:pos x="wd2" y="hd2"/>
                  </a:cxn>
                  <a:cxn ang="16200000">
                    <a:pos x="wd2" y="hd2"/>
                  </a:cxn>
                </a:cxnLst>
                <a:rect l="0" t="0" r="r" b="b"/>
                <a:pathLst>
                  <a:path w="21260" h="21498" extrusionOk="0">
                    <a:moveTo>
                      <a:pt x="19123" y="19380"/>
                    </a:moveTo>
                    <a:cubicBezTo>
                      <a:pt x="18722" y="18976"/>
                      <a:pt x="18715" y="18324"/>
                      <a:pt x="19117" y="17921"/>
                    </a:cubicBezTo>
                    <a:lnTo>
                      <a:pt x="21220" y="15809"/>
                    </a:lnTo>
                    <a:cubicBezTo>
                      <a:pt x="21173" y="15809"/>
                      <a:pt x="21126" y="15816"/>
                      <a:pt x="21079" y="15816"/>
                    </a:cubicBezTo>
                    <a:cubicBezTo>
                      <a:pt x="15513" y="15816"/>
                      <a:pt x="10812" y="12070"/>
                      <a:pt x="9325" y="6966"/>
                    </a:cubicBezTo>
                    <a:lnTo>
                      <a:pt x="10738" y="6966"/>
                    </a:lnTo>
                    <a:cubicBezTo>
                      <a:pt x="11649" y="6966"/>
                      <a:pt x="12104" y="5856"/>
                      <a:pt x="11461" y="5211"/>
                    </a:cubicBezTo>
                    <a:lnTo>
                      <a:pt x="8869" y="2608"/>
                    </a:lnTo>
                    <a:lnTo>
                      <a:pt x="6572" y="301"/>
                    </a:lnTo>
                    <a:cubicBezTo>
                      <a:pt x="6170" y="-102"/>
                      <a:pt x="5520" y="-102"/>
                      <a:pt x="5119" y="308"/>
                    </a:cubicBezTo>
                    <a:lnTo>
                      <a:pt x="3223" y="2238"/>
                    </a:lnTo>
                    <a:lnTo>
                      <a:pt x="296" y="5224"/>
                    </a:lnTo>
                    <a:cubicBezTo>
                      <a:pt x="-340" y="5876"/>
                      <a:pt x="115" y="6972"/>
                      <a:pt x="1026" y="6972"/>
                    </a:cubicBezTo>
                    <a:lnTo>
                      <a:pt x="3511" y="6972"/>
                    </a:lnTo>
                    <a:cubicBezTo>
                      <a:pt x="5119" y="15237"/>
                      <a:pt x="12386" y="21498"/>
                      <a:pt x="21086" y="21498"/>
                    </a:cubicBezTo>
                    <a:cubicBezTo>
                      <a:pt x="21146" y="21498"/>
                      <a:pt x="21200" y="21491"/>
                      <a:pt x="21260" y="21491"/>
                    </a:cubicBezTo>
                    <a:lnTo>
                      <a:pt x="19123" y="19380"/>
                    </a:lnTo>
                    <a:close/>
                  </a:path>
                </a:pathLst>
              </a:custGeom>
              <a:solidFill>
                <a:schemeClr val="accent3"/>
              </a:solidFill>
              <a:ln w="12700">
                <a:miter lim="400000"/>
              </a:ln>
            </p:spPr>
            <p:txBody>
              <a:bodyPr lIns="38100" tIns="38100" rIns="38100" bIns="38100" anchor="ctr"/>
              <a:lstStyle/>
              <a:p>
                <a:pPr algn="ctr">
                  <a:defRPr sz="3000">
                    <a:solidFill>
                      <a:srgbClr val="FFFFFF"/>
                    </a:solidFill>
                  </a:defRPr>
                </a:pPr>
                <a:endParaRPr lang="en-US" sz="2000" noProof="1"/>
              </a:p>
            </p:txBody>
          </p:sp>
          <p:pic>
            <p:nvPicPr>
              <p:cNvPr id="35" name="Graphic 13" descr="Single gear">
                <a:extLst>
                  <a:ext uri="{FF2B5EF4-FFF2-40B4-BE49-F238E27FC236}">
                    <a16:creationId xmlns:a16="http://schemas.microsoft.com/office/drawing/2014/main" id="{37E6E968-9299-4344-8C9E-1250B4550D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83172" y="4056997"/>
                <a:ext cx="401441" cy="401441"/>
              </a:xfrm>
              <a:prstGeom prst="rect">
                <a:avLst/>
              </a:prstGeom>
              <a:effectLst>
                <a:outerShdw blurRad="50800" dist="38100" dir="2700000" algn="tl" rotWithShape="0">
                  <a:prstClr val="black">
                    <a:alpha val="40000"/>
                  </a:prstClr>
                </a:outerShdw>
              </a:effectLst>
            </p:spPr>
          </p:pic>
          <p:sp>
            <p:nvSpPr>
              <p:cNvPr id="36" name="Shape">
                <a:extLst>
                  <a:ext uri="{FF2B5EF4-FFF2-40B4-BE49-F238E27FC236}">
                    <a16:creationId xmlns:a16="http://schemas.microsoft.com/office/drawing/2014/main" id="{497EC3C8-24AA-4E7B-A3A1-4CD8CAC5454B}"/>
                  </a:ext>
                </a:extLst>
              </p:cNvPr>
              <p:cNvSpPr/>
              <p:nvPr/>
            </p:nvSpPr>
            <p:spPr>
              <a:xfrm>
                <a:off x="3548269" y="4402603"/>
                <a:ext cx="1588330" cy="1576920"/>
              </a:xfrm>
              <a:custGeom>
                <a:avLst/>
                <a:gdLst/>
                <a:ahLst/>
                <a:cxnLst>
                  <a:cxn ang="0">
                    <a:pos x="wd2" y="hd2"/>
                  </a:cxn>
                  <a:cxn ang="5400000">
                    <a:pos x="wd2" y="hd2"/>
                  </a:cxn>
                  <a:cxn ang="10800000">
                    <a:pos x="wd2" y="hd2"/>
                  </a:cxn>
                  <a:cxn ang="16200000">
                    <a:pos x="wd2" y="hd2"/>
                  </a:cxn>
                </a:cxnLst>
                <a:rect l="0" t="0" r="r" b="b"/>
                <a:pathLst>
                  <a:path w="21492" h="21239" extrusionOk="0">
                    <a:moveTo>
                      <a:pt x="19156" y="2353"/>
                    </a:moveTo>
                    <a:cubicBezTo>
                      <a:pt x="18728" y="2780"/>
                      <a:pt x="18035" y="2787"/>
                      <a:pt x="17606" y="2360"/>
                    </a:cubicBezTo>
                    <a:lnTo>
                      <a:pt x="15428" y="192"/>
                    </a:lnTo>
                    <a:cubicBezTo>
                      <a:pt x="14985" y="5105"/>
                      <a:pt x="11799" y="9236"/>
                      <a:pt x="7406" y="11049"/>
                    </a:cubicBezTo>
                    <a:lnTo>
                      <a:pt x="7406" y="9833"/>
                    </a:lnTo>
                    <a:cubicBezTo>
                      <a:pt x="7406" y="8866"/>
                      <a:pt x="6228" y="8383"/>
                      <a:pt x="5542" y="9065"/>
                    </a:cubicBezTo>
                    <a:lnTo>
                      <a:pt x="2563" y="12030"/>
                    </a:lnTo>
                    <a:lnTo>
                      <a:pt x="321" y="14263"/>
                    </a:lnTo>
                    <a:cubicBezTo>
                      <a:pt x="-108" y="14689"/>
                      <a:pt x="-108" y="15379"/>
                      <a:pt x="328" y="15805"/>
                    </a:cubicBezTo>
                    <a:lnTo>
                      <a:pt x="2599" y="18031"/>
                    </a:lnTo>
                    <a:lnTo>
                      <a:pt x="5549" y="20925"/>
                    </a:lnTo>
                    <a:cubicBezTo>
                      <a:pt x="6242" y="21600"/>
                      <a:pt x="7406" y="21117"/>
                      <a:pt x="7406" y="20150"/>
                    </a:cubicBezTo>
                    <a:lnTo>
                      <a:pt x="7406" y="17370"/>
                    </a:lnTo>
                    <a:cubicBezTo>
                      <a:pt x="15221" y="15265"/>
                      <a:pt x="21063" y="8333"/>
                      <a:pt x="21492" y="0"/>
                    </a:cubicBezTo>
                    <a:lnTo>
                      <a:pt x="19156" y="2353"/>
                    </a:lnTo>
                    <a:close/>
                  </a:path>
                </a:pathLst>
              </a:custGeom>
              <a:solidFill>
                <a:schemeClr val="accent5"/>
              </a:solidFill>
              <a:ln w="12700">
                <a:miter lim="400000"/>
              </a:ln>
            </p:spPr>
            <p:txBody>
              <a:bodyPr lIns="38100" tIns="38100" rIns="38100" bIns="38100" anchor="ctr"/>
              <a:lstStyle/>
              <a:p>
                <a:pPr algn="ctr">
                  <a:defRPr sz="3000">
                    <a:solidFill>
                      <a:srgbClr val="FFFFFF"/>
                    </a:solidFill>
                  </a:defRPr>
                </a:pPr>
                <a:endParaRPr lang="en-US" sz="2000" noProof="1"/>
              </a:p>
            </p:txBody>
          </p:sp>
          <p:sp>
            <p:nvSpPr>
              <p:cNvPr id="37" name="Shape">
                <a:extLst>
                  <a:ext uri="{FF2B5EF4-FFF2-40B4-BE49-F238E27FC236}">
                    <a16:creationId xmlns:a16="http://schemas.microsoft.com/office/drawing/2014/main" id="{1D4AD1BC-A6EA-4BCF-BBB6-815265CD0B0E}"/>
                  </a:ext>
                </a:extLst>
              </p:cNvPr>
              <p:cNvSpPr/>
              <p:nvPr/>
            </p:nvSpPr>
            <p:spPr>
              <a:xfrm>
                <a:off x="2346839" y="2685994"/>
                <a:ext cx="1776722" cy="1582719"/>
              </a:xfrm>
              <a:custGeom>
                <a:avLst/>
                <a:gdLst/>
                <a:ahLst/>
                <a:cxnLst>
                  <a:cxn ang="0">
                    <a:pos x="wd2" y="hd2"/>
                  </a:cxn>
                  <a:cxn ang="5400000">
                    <a:pos x="wd2" y="hd2"/>
                  </a:cxn>
                  <a:cxn ang="10800000">
                    <a:pos x="wd2" y="hd2"/>
                  </a:cxn>
                  <a:cxn ang="16200000">
                    <a:pos x="wd2" y="hd2"/>
                  </a:cxn>
                </a:cxnLst>
                <a:rect l="0" t="0" r="r" b="b"/>
                <a:pathLst>
                  <a:path w="21503" h="21240" extrusionOk="0">
                    <a:moveTo>
                      <a:pt x="21210" y="5414"/>
                    </a:moveTo>
                    <a:lnTo>
                      <a:pt x="19396" y="3430"/>
                    </a:lnTo>
                    <a:lnTo>
                      <a:pt x="16540" y="313"/>
                    </a:lnTo>
                    <a:cubicBezTo>
                      <a:pt x="15921" y="-360"/>
                      <a:pt x="14879" y="122"/>
                      <a:pt x="14879" y="1085"/>
                    </a:cubicBezTo>
                    <a:lnTo>
                      <a:pt x="14879" y="3409"/>
                    </a:lnTo>
                    <a:cubicBezTo>
                      <a:pt x="6868" y="4535"/>
                      <a:pt x="575" y="11832"/>
                      <a:pt x="0" y="20850"/>
                    </a:cubicBezTo>
                    <a:lnTo>
                      <a:pt x="1808" y="18817"/>
                    </a:lnTo>
                    <a:cubicBezTo>
                      <a:pt x="2191" y="18392"/>
                      <a:pt x="2811" y="18385"/>
                      <a:pt x="3194" y="18810"/>
                    </a:cubicBezTo>
                    <a:lnTo>
                      <a:pt x="5386" y="21240"/>
                    </a:lnTo>
                    <a:cubicBezTo>
                      <a:pt x="5775" y="15339"/>
                      <a:pt x="9730" y="10521"/>
                      <a:pt x="14879" y="9452"/>
                    </a:cubicBezTo>
                    <a:lnTo>
                      <a:pt x="14879" y="11357"/>
                    </a:lnTo>
                    <a:cubicBezTo>
                      <a:pt x="14879" y="12321"/>
                      <a:pt x="15933" y="12803"/>
                      <a:pt x="16547" y="12122"/>
                    </a:cubicBezTo>
                    <a:lnTo>
                      <a:pt x="18987" y="9416"/>
                    </a:lnTo>
                    <a:lnTo>
                      <a:pt x="21210" y="6951"/>
                    </a:lnTo>
                    <a:cubicBezTo>
                      <a:pt x="21600" y="6526"/>
                      <a:pt x="21600" y="5832"/>
                      <a:pt x="21210" y="5414"/>
                    </a:cubicBezTo>
                    <a:close/>
                  </a:path>
                </a:pathLst>
              </a:custGeom>
              <a:solidFill>
                <a:schemeClr val="accent2"/>
              </a:solidFill>
              <a:ln w="12700">
                <a:miter lim="400000"/>
              </a:ln>
            </p:spPr>
            <p:txBody>
              <a:bodyPr lIns="38100" tIns="38100" rIns="38100" bIns="38100" anchor="ctr"/>
              <a:lstStyle/>
              <a:p>
                <a:pPr algn="ctr">
                  <a:defRPr sz="3000">
                    <a:solidFill>
                      <a:srgbClr val="FFFFFF"/>
                    </a:solidFill>
                  </a:defRPr>
                </a:pPr>
                <a:endParaRPr lang="en-US" sz="2000" noProof="1"/>
              </a:p>
            </p:txBody>
          </p:sp>
          <p:pic>
            <p:nvPicPr>
              <p:cNvPr id="38" name="Graphic 12" descr="Stopwatch">
                <a:extLst>
                  <a:ext uri="{FF2B5EF4-FFF2-40B4-BE49-F238E27FC236}">
                    <a16:creationId xmlns:a16="http://schemas.microsoft.com/office/drawing/2014/main" id="{93C263CD-E5C3-443F-95FD-A3213AABB8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45066" y="2883658"/>
                <a:ext cx="401441" cy="401441"/>
              </a:xfrm>
              <a:prstGeom prst="rect">
                <a:avLst/>
              </a:prstGeom>
              <a:effectLst>
                <a:outerShdw blurRad="50800" dist="38100" dir="2700000" algn="tl" rotWithShape="0">
                  <a:prstClr val="black">
                    <a:alpha val="40000"/>
                  </a:prstClr>
                </a:outerShdw>
              </a:effectLst>
            </p:spPr>
          </p:pic>
          <p:pic>
            <p:nvPicPr>
              <p:cNvPr id="39" name="Graphic 15" descr="Magnifying glass">
                <a:extLst>
                  <a:ext uri="{FF2B5EF4-FFF2-40B4-BE49-F238E27FC236}">
                    <a16:creationId xmlns:a16="http://schemas.microsoft.com/office/drawing/2014/main" id="{04115385-4B6A-40AE-B208-11BFF7F011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51104" y="5320963"/>
                <a:ext cx="401441" cy="401441"/>
              </a:xfrm>
              <a:prstGeom prst="rect">
                <a:avLst/>
              </a:prstGeom>
              <a:effectLst>
                <a:outerShdw blurRad="50800" dist="38100" dir="2700000" algn="tl" rotWithShape="0">
                  <a:prstClr val="black">
                    <a:alpha val="40000"/>
                  </a:prstClr>
                </a:outerShdw>
              </a:effectLst>
            </p:spPr>
          </p:pic>
          <p:pic>
            <p:nvPicPr>
              <p:cNvPr id="40" name="Gráfico 39" descr="Cuaderno de estrategias">
                <a:extLst>
                  <a:ext uri="{FF2B5EF4-FFF2-40B4-BE49-F238E27FC236}">
                    <a16:creationId xmlns:a16="http://schemas.microsoft.com/office/drawing/2014/main" id="{39D7A0A1-999D-4342-B35C-46F96E868D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36430" y="4163027"/>
                <a:ext cx="479152" cy="479152"/>
              </a:xfrm>
              <a:prstGeom prst="rect">
                <a:avLst/>
              </a:prstGeom>
            </p:spPr>
          </p:pic>
        </p:grpSp>
        <p:sp>
          <p:nvSpPr>
            <p:cNvPr id="29" name="CuadroTexto 28">
              <a:extLst>
                <a:ext uri="{FF2B5EF4-FFF2-40B4-BE49-F238E27FC236}">
                  <a16:creationId xmlns:a16="http://schemas.microsoft.com/office/drawing/2014/main" id="{81B5A1FE-D18B-457F-8731-7CE9B975626B}"/>
                </a:ext>
              </a:extLst>
            </p:cNvPr>
            <p:cNvSpPr txBox="1"/>
            <p:nvPr/>
          </p:nvSpPr>
          <p:spPr>
            <a:xfrm rot="19389381">
              <a:off x="2623533" y="3166675"/>
              <a:ext cx="750205" cy="2800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kumimoji="0" lang="es-ES" sz="1100" b="0" i="0" u="none" strike="noStrike" cap="none" spc="0" normalizeH="0" baseline="0" dirty="0">
                  <a:ln>
                    <a:noFill/>
                  </a:ln>
                  <a:solidFill>
                    <a:schemeClr val="tx1"/>
                  </a:solidFill>
                  <a:effectLst/>
                  <a:uFillTx/>
                  <a:latin typeface="Montserrat Light"/>
                  <a:ea typeface="Montserrat Light"/>
                  <a:cs typeface="Montserrat Light"/>
                  <a:sym typeface="Montserrat Light"/>
                </a:rPr>
                <a:t>PLANIFICAR</a:t>
              </a:r>
              <a:endParaRPr kumimoji="0" lang="es-CO" sz="1100" b="0" i="0" u="none" strike="noStrike" cap="none" spc="0" normalizeH="0" baseline="0" dirty="0">
                <a:ln>
                  <a:noFill/>
                </a:ln>
                <a:solidFill>
                  <a:schemeClr val="tx1"/>
                </a:solidFill>
                <a:effectLst/>
                <a:uFillTx/>
                <a:latin typeface="Montserrat Light"/>
                <a:ea typeface="Montserrat Light"/>
                <a:cs typeface="Montserrat Light"/>
                <a:sym typeface="Montserrat Light"/>
              </a:endParaRPr>
            </a:p>
          </p:txBody>
        </p:sp>
        <p:sp>
          <p:nvSpPr>
            <p:cNvPr id="30" name="CuadroTexto 29">
              <a:extLst>
                <a:ext uri="{FF2B5EF4-FFF2-40B4-BE49-F238E27FC236}">
                  <a16:creationId xmlns:a16="http://schemas.microsoft.com/office/drawing/2014/main" id="{2CBD1EF6-B813-4EDB-B605-9B4243CA384E}"/>
                </a:ext>
              </a:extLst>
            </p:cNvPr>
            <p:cNvSpPr txBox="1"/>
            <p:nvPr/>
          </p:nvSpPr>
          <p:spPr>
            <a:xfrm rot="19389381">
              <a:off x="3933128" y="4917052"/>
              <a:ext cx="671659" cy="2800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kumimoji="0" lang="es-ES" sz="1100" b="0" i="0" u="none" strike="noStrike" cap="none" spc="0" normalizeH="0" baseline="0" dirty="0">
                  <a:ln>
                    <a:noFill/>
                  </a:ln>
                  <a:solidFill>
                    <a:schemeClr val="tx1"/>
                  </a:solidFill>
                  <a:effectLst/>
                  <a:uFillTx/>
                  <a:latin typeface="Montserrat Light"/>
                  <a:ea typeface="Montserrat Light"/>
                  <a:cs typeface="Montserrat Light"/>
                  <a:sym typeface="Montserrat Light"/>
                </a:rPr>
                <a:t>VERIFICAR</a:t>
              </a:r>
              <a:endParaRPr kumimoji="0" lang="es-CO" sz="1100" b="0" i="0" u="none" strike="noStrike" cap="none" spc="0" normalizeH="0" baseline="0" dirty="0">
                <a:ln>
                  <a:noFill/>
                </a:ln>
                <a:solidFill>
                  <a:schemeClr val="tx1"/>
                </a:solidFill>
                <a:effectLst/>
                <a:uFillTx/>
                <a:latin typeface="Montserrat Light"/>
                <a:ea typeface="Montserrat Light"/>
                <a:cs typeface="Montserrat Light"/>
                <a:sym typeface="Montserrat Light"/>
              </a:endParaRPr>
            </a:p>
          </p:txBody>
        </p:sp>
        <p:sp>
          <p:nvSpPr>
            <p:cNvPr id="31" name="CuadroTexto 30">
              <a:extLst>
                <a:ext uri="{FF2B5EF4-FFF2-40B4-BE49-F238E27FC236}">
                  <a16:creationId xmlns:a16="http://schemas.microsoft.com/office/drawing/2014/main" id="{F18DC098-7E67-4F55-8ACF-8F5FD5D706D1}"/>
                </a:ext>
              </a:extLst>
            </p:cNvPr>
            <p:cNvSpPr txBox="1"/>
            <p:nvPr/>
          </p:nvSpPr>
          <p:spPr>
            <a:xfrm rot="3669805">
              <a:off x="4289224" y="3542472"/>
              <a:ext cx="468077" cy="2800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kumimoji="0" lang="es-ES" sz="1100" b="0" i="0" u="none" strike="noStrike" cap="none" spc="0" normalizeH="0" baseline="0" dirty="0">
                  <a:ln>
                    <a:noFill/>
                  </a:ln>
                  <a:solidFill>
                    <a:schemeClr val="tx1"/>
                  </a:solidFill>
                  <a:effectLst/>
                  <a:uFillTx/>
                  <a:latin typeface="Montserrat Light"/>
                  <a:ea typeface="Montserrat Light"/>
                  <a:cs typeface="Montserrat Light"/>
                  <a:sym typeface="Montserrat Light"/>
                </a:rPr>
                <a:t>HACER</a:t>
              </a:r>
              <a:endParaRPr kumimoji="0" lang="es-CO" sz="1100" b="0" i="0" u="none" strike="noStrike" cap="none" spc="0" normalizeH="0" baseline="0" dirty="0">
                <a:ln>
                  <a:noFill/>
                </a:ln>
                <a:solidFill>
                  <a:schemeClr val="tx1"/>
                </a:solidFill>
                <a:effectLst/>
                <a:uFillTx/>
                <a:latin typeface="Montserrat Light"/>
                <a:ea typeface="Montserrat Light"/>
                <a:cs typeface="Montserrat Light"/>
                <a:sym typeface="Montserrat Light"/>
              </a:endParaRPr>
            </a:p>
          </p:txBody>
        </p:sp>
        <p:sp>
          <p:nvSpPr>
            <p:cNvPr id="32" name="CuadroTexto 31">
              <a:extLst>
                <a:ext uri="{FF2B5EF4-FFF2-40B4-BE49-F238E27FC236}">
                  <a16:creationId xmlns:a16="http://schemas.microsoft.com/office/drawing/2014/main" id="{8C239410-2E58-42C5-B8BE-EB69D7BF0214}"/>
                </a:ext>
              </a:extLst>
            </p:cNvPr>
            <p:cNvSpPr txBox="1"/>
            <p:nvPr/>
          </p:nvSpPr>
          <p:spPr>
            <a:xfrm rot="3413674">
              <a:off x="2411325" y="4619512"/>
              <a:ext cx="551433" cy="2800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kumimoji="0" lang="es-ES" sz="1100" b="0" i="0" u="none" strike="noStrike" cap="none" spc="0" normalizeH="0" baseline="0" dirty="0">
                  <a:ln>
                    <a:noFill/>
                  </a:ln>
                  <a:solidFill>
                    <a:schemeClr val="tx1"/>
                  </a:solidFill>
                  <a:effectLst/>
                  <a:uFillTx/>
                  <a:latin typeface="Montserrat Light"/>
                  <a:ea typeface="Montserrat Light"/>
                  <a:cs typeface="Montserrat Light"/>
                  <a:sym typeface="Montserrat Light"/>
                </a:rPr>
                <a:t>ACTUAR</a:t>
              </a:r>
              <a:endParaRPr kumimoji="0" lang="es-CO" sz="1100" b="0" i="0" u="none" strike="noStrike" cap="none" spc="0" normalizeH="0" baseline="0" dirty="0">
                <a:ln>
                  <a:noFill/>
                </a:ln>
                <a:solidFill>
                  <a:schemeClr val="tx1"/>
                </a:solidFill>
                <a:effectLst/>
                <a:uFillTx/>
                <a:latin typeface="Montserrat Light"/>
                <a:ea typeface="Montserrat Light"/>
                <a:cs typeface="Montserrat Light"/>
                <a:sym typeface="Montserrat Light"/>
              </a:endParaRPr>
            </a:p>
          </p:txBody>
        </p:sp>
      </p:grpSp>
      <p:cxnSp>
        <p:nvCxnSpPr>
          <p:cNvPr id="45" name="Conector recto de flecha 44">
            <a:extLst>
              <a:ext uri="{FF2B5EF4-FFF2-40B4-BE49-F238E27FC236}">
                <a16:creationId xmlns:a16="http://schemas.microsoft.com/office/drawing/2014/main" id="{2BD148F1-201C-4DF3-B539-85B268F80ED2}"/>
              </a:ext>
            </a:extLst>
          </p:cNvPr>
          <p:cNvCxnSpPr/>
          <p:nvPr/>
        </p:nvCxnSpPr>
        <p:spPr>
          <a:xfrm flipV="1">
            <a:off x="1837808" y="6360817"/>
            <a:ext cx="0" cy="2222166"/>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7" name="Conector recto de flecha 46">
            <a:extLst>
              <a:ext uri="{FF2B5EF4-FFF2-40B4-BE49-F238E27FC236}">
                <a16:creationId xmlns:a16="http://schemas.microsoft.com/office/drawing/2014/main" id="{9F59E5CB-BBAC-42FF-9FCB-1D00E97A20ED}"/>
              </a:ext>
            </a:extLst>
          </p:cNvPr>
          <p:cNvCxnSpPr/>
          <p:nvPr/>
        </p:nvCxnSpPr>
        <p:spPr>
          <a:xfrm flipH="1">
            <a:off x="2363593" y="8858778"/>
            <a:ext cx="8616088" cy="0"/>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48" name="CuadroTexto 47">
            <a:extLst>
              <a:ext uri="{FF2B5EF4-FFF2-40B4-BE49-F238E27FC236}">
                <a16:creationId xmlns:a16="http://schemas.microsoft.com/office/drawing/2014/main" id="{7569226A-57D1-4098-BAE5-5EB6E9695207}"/>
              </a:ext>
            </a:extLst>
          </p:cNvPr>
          <p:cNvSpPr txBox="1"/>
          <p:nvPr/>
        </p:nvSpPr>
        <p:spPr>
          <a:xfrm>
            <a:off x="5703499" y="8916138"/>
            <a:ext cx="822337" cy="42036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kumimoji="0" lang="es-ES" sz="1500" b="0" i="0" u="none" strike="noStrike" cap="none" spc="0" normalizeH="0" baseline="0" dirty="0">
                <a:ln>
                  <a:noFill/>
                </a:ln>
                <a:solidFill>
                  <a:srgbClr val="868A8D"/>
                </a:solidFill>
                <a:effectLst/>
                <a:uFillTx/>
                <a:latin typeface="Montserrat Light"/>
                <a:ea typeface="Montserrat Light"/>
                <a:cs typeface="Montserrat Light"/>
                <a:sym typeface="Montserrat Light"/>
              </a:rPr>
              <a:t>TIEMPO</a:t>
            </a:r>
            <a:endParaRPr kumimoji="0" lang="es-CO" sz="1500" b="0" i="0" u="none" strike="noStrike" cap="none" spc="0" normalizeH="0" baseline="0" dirty="0">
              <a:ln>
                <a:noFill/>
              </a:ln>
              <a:solidFill>
                <a:srgbClr val="868A8D"/>
              </a:solidFill>
              <a:effectLst/>
              <a:uFillTx/>
              <a:latin typeface="Montserrat Light"/>
              <a:ea typeface="Montserrat Light"/>
              <a:cs typeface="Montserrat Light"/>
              <a:sym typeface="Montserrat Light"/>
            </a:endParaRPr>
          </a:p>
        </p:txBody>
      </p:sp>
      <p:sp>
        <p:nvSpPr>
          <p:cNvPr id="49" name="CuadroTexto 48">
            <a:extLst>
              <a:ext uri="{FF2B5EF4-FFF2-40B4-BE49-F238E27FC236}">
                <a16:creationId xmlns:a16="http://schemas.microsoft.com/office/drawing/2014/main" id="{C82130FC-4AC6-4FC8-83B9-72D26FEBA3A1}"/>
              </a:ext>
            </a:extLst>
          </p:cNvPr>
          <p:cNvSpPr txBox="1"/>
          <p:nvPr/>
        </p:nvSpPr>
        <p:spPr>
          <a:xfrm rot="16200000">
            <a:off x="1140842" y="7230056"/>
            <a:ext cx="877664" cy="41360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lang="es-ES" sz="1500" dirty="0"/>
              <a:t>MEJORA</a:t>
            </a:r>
            <a:endParaRPr kumimoji="0" lang="es-CO" sz="1500" b="0" i="0" u="none" strike="noStrike" cap="none" spc="0" normalizeH="0" baseline="0" dirty="0">
              <a:ln>
                <a:noFill/>
              </a:ln>
              <a:solidFill>
                <a:srgbClr val="868A8D"/>
              </a:solidFill>
              <a:effectLst/>
              <a:uFillTx/>
              <a:latin typeface="Montserrat Light"/>
              <a:ea typeface="Montserrat Light"/>
              <a:cs typeface="Montserrat Light"/>
              <a:sym typeface="Montserrat Light"/>
            </a:endParaRPr>
          </a:p>
        </p:txBody>
      </p:sp>
      <p:sp>
        <p:nvSpPr>
          <p:cNvPr id="50" name="CuadroTexto 49">
            <a:extLst>
              <a:ext uri="{FF2B5EF4-FFF2-40B4-BE49-F238E27FC236}">
                <a16:creationId xmlns:a16="http://schemas.microsoft.com/office/drawing/2014/main" id="{35981BB9-FF00-4D3A-B714-896C8AB74631}"/>
              </a:ext>
            </a:extLst>
          </p:cNvPr>
          <p:cNvSpPr txBox="1"/>
          <p:nvPr/>
        </p:nvSpPr>
        <p:spPr>
          <a:xfrm>
            <a:off x="5516949" y="6646027"/>
            <a:ext cx="1075219" cy="42036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lang="es-ES" sz="1500" dirty="0"/>
              <a:t>ESTÁNDAR</a:t>
            </a:r>
            <a:endParaRPr kumimoji="0" lang="es-CO" sz="1500" b="0" i="0" u="none" strike="noStrike" cap="none" spc="0" normalizeH="0" baseline="0" dirty="0">
              <a:ln>
                <a:noFill/>
              </a:ln>
              <a:solidFill>
                <a:srgbClr val="868A8D"/>
              </a:solidFill>
              <a:effectLst/>
              <a:uFillTx/>
              <a:latin typeface="Montserrat Light"/>
              <a:ea typeface="Montserrat Light"/>
              <a:cs typeface="Montserrat Light"/>
              <a:sym typeface="Montserrat Light"/>
            </a:endParaRPr>
          </a:p>
        </p:txBody>
      </p:sp>
      <p:sp>
        <p:nvSpPr>
          <p:cNvPr id="51" name="CuadroTexto 50">
            <a:extLst>
              <a:ext uri="{FF2B5EF4-FFF2-40B4-BE49-F238E27FC236}">
                <a16:creationId xmlns:a16="http://schemas.microsoft.com/office/drawing/2014/main" id="{3B18A50A-6852-412B-8AAB-8E5C0B4DD140}"/>
              </a:ext>
            </a:extLst>
          </p:cNvPr>
          <p:cNvSpPr txBox="1"/>
          <p:nvPr/>
        </p:nvSpPr>
        <p:spPr>
          <a:xfrm>
            <a:off x="9934471" y="7670875"/>
            <a:ext cx="1075219" cy="42036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lang="es-ES" sz="1500" dirty="0"/>
              <a:t>ESTÁNDAR</a:t>
            </a:r>
            <a:endParaRPr kumimoji="0" lang="es-CO" sz="1500" b="0" i="0" u="none" strike="noStrike" cap="none" spc="0" normalizeH="0" baseline="0" dirty="0">
              <a:ln>
                <a:noFill/>
              </a:ln>
              <a:solidFill>
                <a:srgbClr val="868A8D"/>
              </a:solidFill>
              <a:effectLst/>
              <a:uFillTx/>
              <a:latin typeface="Montserrat Light"/>
              <a:ea typeface="Montserrat Light"/>
              <a:cs typeface="Montserrat Light"/>
              <a:sym typeface="Montserrat Light"/>
            </a:endParaRPr>
          </a:p>
        </p:txBody>
      </p:sp>
      <p:sp>
        <p:nvSpPr>
          <p:cNvPr id="52" name="CuadroTexto 51">
            <a:extLst>
              <a:ext uri="{FF2B5EF4-FFF2-40B4-BE49-F238E27FC236}">
                <a16:creationId xmlns:a16="http://schemas.microsoft.com/office/drawing/2014/main" id="{F9CBCB48-D782-439F-853E-6F4923C20645}"/>
              </a:ext>
            </a:extLst>
          </p:cNvPr>
          <p:cNvSpPr txBox="1"/>
          <p:nvPr/>
        </p:nvSpPr>
        <p:spPr>
          <a:xfrm>
            <a:off x="6136581" y="4434467"/>
            <a:ext cx="1908795" cy="42036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lang="es-ES" sz="1500" dirty="0"/>
              <a:t>MEJORA CONTINUA</a:t>
            </a:r>
            <a:endParaRPr kumimoji="0" lang="es-CO" sz="1500" b="0" i="0" u="none" strike="noStrike" cap="none" spc="0" normalizeH="0" baseline="0" dirty="0">
              <a:ln>
                <a:noFill/>
              </a:ln>
              <a:solidFill>
                <a:srgbClr val="868A8D"/>
              </a:solidFill>
              <a:effectLst/>
              <a:uFillTx/>
              <a:latin typeface="Montserrat Light"/>
              <a:ea typeface="Montserrat Light"/>
              <a:cs typeface="Montserrat Light"/>
              <a:sym typeface="Montserrat Light"/>
            </a:endParaRPr>
          </a:p>
        </p:txBody>
      </p:sp>
      <p:sp>
        <p:nvSpPr>
          <p:cNvPr id="55" name="Flecha: curvada hacia abajo 54">
            <a:extLst>
              <a:ext uri="{FF2B5EF4-FFF2-40B4-BE49-F238E27FC236}">
                <a16:creationId xmlns:a16="http://schemas.microsoft.com/office/drawing/2014/main" id="{74DD50AE-3086-42DD-B75D-3158FF340F47}"/>
              </a:ext>
            </a:extLst>
          </p:cNvPr>
          <p:cNvSpPr/>
          <p:nvPr/>
        </p:nvSpPr>
        <p:spPr>
          <a:xfrm flipH="1">
            <a:off x="5671796" y="4009273"/>
            <a:ext cx="2577093" cy="709096"/>
          </a:xfrm>
          <a:prstGeom prst="curvedDownArrow">
            <a:avLst>
              <a:gd name="adj1" fmla="val 25000"/>
              <a:gd name="adj2" fmla="val 50000"/>
              <a:gd name="adj3" fmla="val 42017"/>
            </a:avLst>
          </a:prstGeom>
          <a:solidFill>
            <a:schemeClr val="accent1"/>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57" name="Rectángulo 56">
            <a:extLst>
              <a:ext uri="{FF2B5EF4-FFF2-40B4-BE49-F238E27FC236}">
                <a16:creationId xmlns:a16="http://schemas.microsoft.com/office/drawing/2014/main" id="{35D0DE85-04B6-46AD-B044-655BFE9C6A95}"/>
              </a:ext>
            </a:extLst>
          </p:cNvPr>
          <p:cNvSpPr/>
          <p:nvPr/>
        </p:nvSpPr>
        <p:spPr>
          <a:xfrm>
            <a:off x="12763683" y="3057705"/>
            <a:ext cx="9849574" cy="7705636"/>
          </a:xfrm>
          <a:prstGeom prst="rect">
            <a:avLst/>
          </a:prstGeom>
        </p:spPr>
        <p:txBody>
          <a:bodyPr wrap="square">
            <a:spAutoFit/>
          </a:bodyPr>
          <a:lstStyle/>
          <a:p>
            <a:r>
              <a:rPr lang="es-ES" sz="1800" b="1" dirty="0">
                <a:solidFill>
                  <a:schemeClr val="accent2"/>
                </a:solidFill>
                <a:latin typeface="Century Gothic" panose="020B0502020202020204" pitchFamily="34" charset="0"/>
              </a:rPr>
              <a:t>Planificar</a:t>
            </a:r>
            <a:r>
              <a:rPr lang="es-ES" sz="1800" dirty="0">
                <a:latin typeface="Century Gothic" panose="020B0502020202020204" pitchFamily="34" charset="0"/>
              </a:rPr>
              <a:t> </a:t>
            </a:r>
          </a:p>
          <a:p>
            <a:r>
              <a:rPr lang="es-ES" sz="1800" dirty="0">
                <a:latin typeface="Century Gothic" panose="020B0502020202020204" pitchFamily="34" charset="0"/>
              </a:rPr>
              <a:t>Se identifican las necesidades del cliente, las áreas a mejorar, se define el plan de trabajo y los objetivos que se pretende lograr. Tener en cuenta el ADN de la planificación (qué, cómo, cuándo, quién, dónde) </a:t>
            </a:r>
          </a:p>
          <a:p>
            <a:endParaRPr lang="es-ES" sz="1800" dirty="0">
              <a:latin typeface="Century Gothic" panose="020B0502020202020204" pitchFamily="34" charset="0"/>
            </a:endParaRPr>
          </a:p>
          <a:p>
            <a:r>
              <a:rPr lang="es-ES" sz="1800" b="1" dirty="0">
                <a:solidFill>
                  <a:schemeClr val="accent2"/>
                </a:solidFill>
                <a:latin typeface="Century Gothic" panose="020B0502020202020204" pitchFamily="34" charset="0"/>
              </a:rPr>
              <a:t>Hacer</a:t>
            </a:r>
            <a:r>
              <a:rPr lang="es-ES" sz="1800" dirty="0">
                <a:latin typeface="Century Gothic" panose="020B0502020202020204" pitchFamily="34" charset="0"/>
              </a:rPr>
              <a:t> </a:t>
            </a:r>
          </a:p>
          <a:p>
            <a:r>
              <a:rPr lang="es-ES" sz="1800" dirty="0">
                <a:latin typeface="Century Gothic" panose="020B0502020202020204" pitchFamily="34" charset="0"/>
              </a:rPr>
              <a:t>Se trata de llevar a cabo las actividades establecidas en la etapa anterior.</a:t>
            </a:r>
          </a:p>
          <a:p>
            <a:endParaRPr lang="es-ES" sz="1800" dirty="0">
              <a:latin typeface="Century Gothic" panose="020B0502020202020204" pitchFamily="34" charset="0"/>
            </a:endParaRPr>
          </a:p>
          <a:p>
            <a:r>
              <a:rPr lang="es-ES" sz="1800" b="1" dirty="0">
                <a:solidFill>
                  <a:schemeClr val="accent2"/>
                </a:solidFill>
                <a:latin typeface="Century Gothic" panose="020B0502020202020204" pitchFamily="34" charset="0"/>
              </a:rPr>
              <a:t>Verificar</a:t>
            </a:r>
            <a:r>
              <a:rPr lang="es-ES" sz="1800" dirty="0">
                <a:latin typeface="Century Gothic" panose="020B0502020202020204" pitchFamily="34" charset="0"/>
              </a:rPr>
              <a:t> </a:t>
            </a:r>
          </a:p>
          <a:p>
            <a:r>
              <a:rPr lang="es-ES" sz="1800" dirty="0">
                <a:latin typeface="Century Gothic" panose="020B0502020202020204" pitchFamily="34" charset="0"/>
              </a:rPr>
              <a:t>Este es el momento de evaluar los procesos y los resultados tomándose el tiempo necesario. </a:t>
            </a:r>
          </a:p>
          <a:p>
            <a:endParaRPr lang="es-ES" sz="1800" dirty="0">
              <a:latin typeface="Century Gothic" panose="020B0502020202020204" pitchFamily="34" charset="0"/>
            </a:endParaRPr>
          </a:p>
          <a:p>
            <a:r>
              <a:rPr lang="es-ES" sz="1800" b="1" dirty="0">
                <a:solidFill>
                  <a:schemeClr val="accent2"/>
                </a:solidFill>
                <a:latin typeface="Century Gothic" panose="020B0502020202020204" pitchFamily="34" charset="0"/>
              </a:rPr>
              <a:t>Actuar</a:t>
            </a:r>
          </a:p>
          <a:p>
            <a:r>
              <a:rPr lang="es-ES" sz="1800" dirty="0">
                <a:latin typeface="Century Gothic" panose="020B0502020202020204" pitchFamily="34" charset="0"/>
              </a:rPr>
              <a:t>Teniendo en cuenta los resultados o la eficacia de las actividades desarrolladas. ¿Han funcionado las mejoras como se esperaba? Si la respuesta es no, hay que averiguar el porqué y qué lección se obtiene para la próxima vez, planteando nuevas actividades orientadas al objetivo propuesto. Si se obtuvieron los resultados esperados, entonces se estandarizan los procesos exitosos. Un estándar refleja la forma óptima y más segura de hacer algo en el presente, pero no está labrado en piedra. Celebra los resultados, comparte los nuevos procedimientos con las personas involucradas y entrénalas. Valora si el nuevo estándar se podría aplicar en otro lugar. Piensa en cómo prevenir recurrencias. Finalmente, hay que prepararse para el nuevo comienzo buscando nuevas áreas de mejora.</a:t>
            </a:r>
            <a:endParaRPr lang="es-CO" sz="1800" dirty="0">
              <a:latin typeface="Century Gothic" panose="020B0502020202020204" pitchFamily="34" charset="0"/>
            </a:endParaRPr>
          </a:p>
        </p:txBody>
      </p:sp>
    </p:spTree>
    <p:extLst>
      <p:ext uri="{BB962C8B-B14F-4D97-AF65-F5344CB8AC3E}">
        <p14:creationId xmlns:p14="http://schemas.microsoft.com/office/powerpoint/2010/main" val="198664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heel(1)">
                                      <p:cBhvr>
                                        <p:cTn id="1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Bocadillo: rectángulo con esquinas redondeadas 22">
            <a:extLst>
              <a:ext uri="{FF2B5EF4-FFF2-40B4-BE49-F238E27FC236}">
                <a16:creationId xmlns:a16="http://schemas.microsoft.com/office/drawing/2014/main" id="{19210BE7-9570-4527-9EC0-7E86A0EF10BB}"/>
              </a:ext>
            </a:extLst>
          </p:cNvPr>
          <p:cNvSpPr/>
          <p:nvPr/>
        </p:nvSpPr>
        <p:spPr>
          <a:xfrm rot="10800000">
            <a:off x="18656308" y="3799241"/>
            <a:ext cx="4877460" cy="2639433"/>
          </a:xfrm>
          <a:prstGeom prst="wedgeRoundRectCallout">
            <a:avLst>
              <a:gd name="adj1" fmla="val 41124"/>
              <a:gd name="adj2" fmla="val 60677"/>
              <a:gd name="adj3" fmla="val 16667"/>
            </a:avLst>
          </a:prstGeom>
          <a:solidFill>
            <a:schemeClr val="tx2">
              <a:lumMod val="20000"/>
              <a:lumOff val="80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5" name="Rectángulo 4">
            <a:extLst>
              <a:ext uri="{FF2B5EF4-FFF2-40B4-BE49-F238E27FC236}">
                <a16:creationId xmlns:a16="http://schemas.microsoft.com/office/drawing/2014/main" id="{69B0A6C1-86DE-47E0-A7BC-0F3A1B0857CB}"/>
              </a:ext>
            </a:extLst>
          </p:cNvPr>
          <p:cNvSpPr/>
          <p:nvPr/>
        </p:nvSpPr>
        <p:spPr>
          <a:xfrm>
            <a:off x="1891146" y="836027"/>
            <a:ext cx="20096018" cy="758156"/>
          </a:xfrm>
          <a:prstGeom prst="rect">
            <a:avLst/>
          </a:prstGeom>
        </p:spPr>
        <p:txBody>
          <a:bodyPr wrap="square">
            <a:spAutoFit/>
          </a:bodyPr>
          <a:lstStyle/>
          <a:p>
            <a:pPr algn="ctr" defTabSz="914400" hangingPunct="1">
              <a:lnSpc>
                <a:spcPct val="100000"/>
              </a:lnSpc>
            </a:pPr>
            <a:r>
              <a:rPr lang="es-MX" sz="6000" b="1" kern="1200" spc="-50" dirty="0">
                <a:solidFill>
                  <a:srgbClr val="092561"/>
                </a:solidFill>
                <a:latin typeface="Century Gothic" panose="020B0502020202020204" pitchFamily="34" charset="0"/>
                <a:cs typeface="Arial"/>
              </a:rPr>
              <a:t>ACCIONES </a:t>
            </a:r>
          </a:p>
        </p:txBody>
      </p:sp>
      <p:sp>
        <p:nvSpPr>
          <p:cNvPr id="2" name="Rectángulo 1">
            <a:extLst>
              <a:ext uri="{FF2B5EF4-FFF2-40B4-BE49-F238E27FC236}">
                <a16:creationId xmlns:a16="http://schemas.microsoft.com/office/drawing/2014/main" id="{E8E8677D-56F6-40D8-95DA-3942C18B876A}"/>
              </a:ext>
            </a:extLst>
          </p:cNvPr>
          <p:cNvSpPr/>
          <p:nvPr/>
        </p:nvSpPr>
        <p:spPr>
          <a:xfrm>
            <a:off x="4720920" y="12663024"/>
            <a:ext cx="11819972" cy="689932"/>
          </a:xfrm>
          <a:prstGeom prst="rect">
            <a:avLst/>
          </a:prstGeom>
        </p:spPr>
        <p:txBody>
          <a:bodyPr wrap="square">
            <a:spAutoFit/>
          </a:bodyPr>
          <a:lstStyle/>
          <a:p>
            <a:r>
              <a:rPr lang="es-ES" sz="1700" b="1" cap="all" dirty="0">
                <a:solidFill>
                  <a:schemeClr val="tx1"/>
                </a:solidFill>
                <a:latin typeface="Century Gothic" panose="020B0502020202020204" pitchFamily="34" charset="0"/>
              </a:rPr>
              <a:t>PRO-GC-004       PROCEDIMIENTO DE ACCIONES CORRECTIVAS, PARA ABORDAR RIESGOS Y DE MEJORA</a:t>
            </a:r>
          </a:p>
          <a:p>
            <a:r>
              <a:rPr lang="es-ES" sz="1700" b="1" cap="all" dirty="0">
                <a:solidFill>
                  <a:schemeClr val="tx1"/>
                </a:solidFill>
                <a:latin typeface="Century Gothic" panose="020B0502020202020204" pitchFamily="34" charset="0"/>
              </a:rPr>
              <a:t>DOC-GC-009      GUÍA PARA EL ANÁLISIS DE CAUSA EN LA FORMULACIÓN DE ACCIONES CORRECTIVAS</a:t>
            </a:r>
            <a:endParaRPr lang="es-CO" sz="1700" dirty="0">
              <a:solidFill>
                <a:schemeClr val="tx1"/>
              </a:solidFill>
              <a:latin typeface="Century Gothic" panose="020B0502020202020204" pitchFamily="34" charset="0"/>
            </a:endParaRPr>
          </a:p>
        </p:txBody>
      </p:sp>
      <p:pic>
        <p:nvPicPr>
          <p:cNvPr id="12" name="Imagen 11">
            <a:extLst>
              <a:ext uri="{FF2B5EF4-FFF2-40B4-BE49-F238E27FC236}">
                <a16:creationId xmlns:a16="http://schemas.microsoft.com/office/drawing/2014/main" id="{111ECB53-E179-4458-9AD2-4469C0ABFFD0}"/>
              </a:ext>
            </a:extLst>
          </p:cNvPr>
          <p:cNvPicPr>
            <a:picLocks noChangeAspect="1"/>
          </p:cNvPicPr>
          <p:nvPr/>
        </p:nvPicPr>
        <p:blipFill rotWithShape="1">
          <a:blip r:embed="rId2"/>
          <a:srcRect l="4351" t="6507" r="3875" b="16543"/>
          <a:stretch/>
        </p:blipFill>
        <p:spPr>
          <a:xfrm>
            <a:off x="18888628" y="4115746"/>
            <a:ext cx="4412819" cy="2006421"/>
          </a:xfrm>
          <a:prstGeom prst="rect">
            <a:avLst/>
          </a:prstGeom>
        </p:spPr>
      </p:pic>
      <p:pic>
        <p:nvPicPr>
          <p:cNvPr id="15" name="Imagen 14">
            <a:extLst>
              <a:ext uri="{FF2B5EF4-FFF2-40B4-BE49-F238E27FC236}">
                <a16:creationId xmlns:a16="http://schemas.microsoft.com/office/drawing/2014/main" id="{1A4F5919-98F6-463C-ABC5-08B7141877CE}"/>
              </a:ext>
            </a:extLst>
          </p:cNvPr>
          <p:cNvPicPr>
            <a:picLocks noChangeAspect="1"/>
          </p:cNvPicPr>
          <p:nvPr/>
        </p:nvPicPr>
        <p:blipFill rotWithShape="1">
          <a:blip r:embed="rId3">
            <a:extLst>
              <a:ext uri="{28A0092B-C50C-407E-A947-70E740481C1C}">
                <a14:useLocalDpi xmlns:a14="http://schemas.microsoft.com/office/drawing/2010/main" val="0"/>
              </a:ext>
            </a:extLst>
          </a:blip>
          <a:srcRect t="11113" b="17194"/>
          <a:stretch/>
        </p:blipFill>
        <p:spPr>
          <a:xfrm>
            <a:off x="175365" y="2592960"/>
            <a:ext cx="16491735" cy="9771264"/>
          </a:xfrm>
          <a:prstGeom prst="rect">
            <a:avLst/>
          </a:prstGeom>
        </p:spPr>
      </p:pic>
      <p:sp>
        <p:nvSpPr>
          <p:cNvPr id="16" name="Rectángulo 15">
            <a:extLst>
              <a:ext uri="{FF2B5EF4-FFF2-40B4-BE49-F238E27FC236}">
                <a16:creationId xmlns:a16="http://schemas.microsoft.com/office/drawing/2014/main" id="{C0958709-A2CD-4CD6-B1C4-EC2A79D0C871}"/>
              </a:ext>
            </a:extLst>
          </p:cNvPr>
          <p:cNvSpPr/>
          <p:nvPr/>
        </p:nvSpPr>
        <p:spPr>
          <a:xfrm>
            <a:off x="1260365" y="3350436"/>
            <a:ext cx="8076139" cy="2084673"/>
          </a:xfrm>
          <a:prstGeom prst="rect">
            <a:avLst/>
          </a:prstGeom>
        </p:spPr>
        <p:txBody>
          <a:bodyPr wrap="square">
            <a:spAutoFit/>
          </a:bodyPr>
          <a:lstStyle/>
          <a:p>
            <a:r>
              <a:rPr lang="es-ES" sz="2200" dirty="0">
                <a:solidFill>
                  <a:srgbClr val="0070C0"/>
                </a:solidFill>
                <a:latin typeface="Century Gothic" panose="020B0502020202020204" pitchFamily="34" charset="0"/>
              </a:rPr>
              <a:t>Acción tomada para eliminar la causa raíz de un problema después de que se haya identificado, evitando así que vuelva a ocurrir. </a:t>
            </a:r>
          </a:p>
          <a:p>
            <a:r>
              <a:rPr lang="es-ES" sz="2200" dirty="0">
                <a:solidFill>
                  <a:srgbClr val="0070C0"/>
                </a:solidFill>
                <a:latin typeface="Century Gothic" panose="020B0502020202020204" pitchFamily="34" charset="0"/>
              </a:rPr>
              <a:t>Cuando hay incumplimiento de Indicadores, NC de auditorías, PQRSFD.</a:t>
            </a:r>
          </a:p>
        </p:txBody>
      </p:sp>
      <p:sp>
        <p:nvSpPr>
          <p:cNvPr id="18" name="Rectángulo 17">
            <a:extLst>
              <a:ext uri="{FF2B5EF4-FFF2-40B4-BE49-F238E27FC236}">
                <a16:creationId xmlns:a16="http://schemas.microsoft.com/office/drawing/2014/main" id="{F154E1AC-0F15-449F-A8D3-133678908A89}"/>
              </a:ext>
            </a:extLst>
          </p:cNvPr>
          <p:cNvSpPr/>
          <p:nvPr/>
        </p:nvSpPr>
        <p:spPr>
          <a:xfrm>
            <a:off x="1260365" y="6214035"/>
            <a:ext cx="6921110" cy="2490938"/>
          </a:xfrm>
          <a:prstGeom prst="rect">
            <a:avLst/>
          </a:prstGeom>
        </p:spPr>
        <p:txBody>
          <a:bodyPr wrap="square">
            <a:spAutoFit/>
          </a:bodyPr>
          <a:lstStyle/>
          <a:p>
            <a:r>
              <a:rPr lang="es-ES" sz="2200" dirty="0">
                <a:solidFill>
                  <a:srgbClr val="008080"/>
                </a:solidFill>
                <a:latin typeface="Century Gothic" panose="020B0502020202020204" pitchFamily="34" charset="0"/>
              </a:rPr>
              <a:t>Acción gestionada para evitar la materialización de una no conformidad, identificando anticipadamente esas fallas potenciales. </a:t>
            </a:r>
          </a:p>
          <a:p>
            <a:pPr algn="l"/>
            <a:r>
              <a:rPr lang="es-CO" sz="2200" dirty="0">
                <a:solidFill>
                  <a:srgbClr val="008080"/>
                </a:solidFill>
                <a:latin typeface="Century Gothic" panose="020B0502020202020204" pitchFamily="34" charset="0"/>
                <a:cs typeface="Calibri" panose="020F0502020204030204" pitchFamily="34" charset="0"/>
              </a:rPr>
              <a:t>Cuando hay potencial NC, controles no efectivos de los riesgos, posible incumplimiento de indicador, observaciones de auditorías.</a:t>
            </a:r>
          </a:p>
        </p:txBody>
      </p:sp>
      <p:sp>
        <p:nvSpPr>
          <p:cNvPr id="13" name="Rectángulo 12">
            <a:extLst>
              <a:ext uri="{FF2B5EF4-FFF2-40B4-BE49-F238E27FC236}">
                <a16:creationId xmlns:a16="http://schemas.microsoft.com/office/drawing/2014/main" id="{C1CA5084-A059-4949-8B9F-367A0A09ACF3}"/>
              </a:ext>
            </a:extLst>
          </p:cNvPr>
          <p:cNvSpPr/>
          <p:nvPr/>
        </p:nvSpPr>
        <p:spPr>
          <a:xfrm>
            <a:off x="1260366" y="9311169"/>
            <a:ext cx="8076139" cy="2490938"/>
          </a:xfrm>
          <a:prstGeom prst="rect">
            <a:avLst/>
          </a:prstGeom>
        </p:spPr>
        <p:txBody>
          <a:bodyPr wrap="square">
            <a:spAutoFit/>
          </a:bodyPr>
          <a:lstStyle/>
          <a:p>
            <a:r>
              <a:rPr lang="es-ES" sz="2200" dirty="0">
                <a:solidFill>
                  <a:schemeClr val="bg1">
                    <a:lumMod val="75000"/>
                  </a:schemeClr>
                </a:solidFill>
                <a:latin typeface="Century Gothic" panose="020B0502020202020204" pitchFamily="34" charset="0"/>
              </a:rPr>
              <a:t>Acción para optimizar el desempeño del proceso. Hacen parte de las estrategias para mejorar la forma cómo se realizan las actividades, aprovechar aspectos positivos del entorno.</a:t>
            </a:r>
          </a:p>
          <a:p>
            <a:r>
              <a:rPr lang="es-ES" sz="2200" dirty="0">
                <a:solidFill>
                  <a:schemeClr val="bg1">
                    <a:lumMod val="75000"/>
                  </a:schemeClr>
                </a:solidFill>
                <a:latin typeface="Century Gothic" panose="020B0502020202020204" pitchFamily="34" charset="0"/>
              </a:rPr>
              <a:t>Cuando se realiza la revisión por la dirección, reuniones y/o comités, PQRSFD, resultados de auditorías.</a:t>
            </a:r>
            <a:endParaRPr lang="es-CO" sz="2200" dirty="0">
              <a:solidFill>
                <a:schemeClr val="bg1">
                  <a:lumMod val="75000"/>
                </a:schemeClr>
              </a:solidFill>
              <a:latin typeface="Century Gothic" panose="020B0502020202020204" pitchFamily="34" charset="0"/>
            </a:endParaRPr>
          </a:p>
        </p:txBody>
      </p:sp>
      <p:cxnSp>
        <p:nvCxnSpPr>
          <p:cNvPr id="19" name="Straight Connector 34">
            <a:extLst>
              <a:ext uri="{FF2B5EF4-FFF2-40B4-BE49-F238E27FC236}">
                <a16:creationId xmlns:a16="http://schemas.microsoft.com/office/drawing/2014/main" id="{4AAA1DED-2CE5-4BBF-AA84-0F15FD2ED599}"/>
              </a:ext>
            </a:extLst>
          </p:cNvPr>
          <p:cNvCxnSpPr/>
          <p:nvPr/>
        </p:nvCxnSpPr>
        <p:spPr>
          <a:xfrm>
            <a:off x="10813219" y="2093571"/>
            <a:ext cx="2525975"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
        <p:nvSpPr>
          <p:cNvPr id="20" name="Rectángulo 19">
            <a:extLst>
              <a:ext uri="{FF2B5EF4-FFF2-40B4-BE49-F238E27FC236}">
                <a16:creationId xmlns:a16="http://schemas.microsoft.com/office/drawing/2014/main" id="{92255EF5-E39A-499F-A793-E3325F0EBB3D}"/>
              </a:ext>
            </a:extLst>
          </p:cNvPr>
          <p:cNvSpPr/>
          <p:nvPr/>
        </p:nvSpPr>
        <p:spPr>
          <a:xfrm>
            <a:off x="14325603" y="3095318"/>
            <a:ext cx="5165556" cy="624979"/>
          </a:xfrm>
          <a:prstGeom prst="rect">
            <a:avLst/>
          </a:prstGeom>
        </p:spPr>
        <p:txBody>
          <a:bodyPr wrap="square">
            <a:spAutoFit/>
          </a:bodyPr>
          <a:lstStyle/>
          <a:p>
            <a:r>
              <a:rPr lang="es-ES" sz="3200" b="1" dirty="0">
                <a:solidFill>
                  <a:srgbClr val="0070C0"/>
                </a:solidFill>
                <a:effectLst>
                  <a:outerShdw blurRad="38100" dist="38100" dir="2700000" algn="tl">
                    <a:srgbClr val="000000">
                      <a:alpha val="43137"/>
                    </a:srgbClr>
                  </a:outerShdw>
                </a:effectLst>
                <a:latin typeface="Century Gothic" panose="020B0502020202020204" pitchFamily="34" charset="0"/>
              </a:rPr>
              <a:t>Acciones Correctivas</a:t>
            </a:r>
          </a:p>
        </p:txBody>
      </p:sp>
      <p:sp>
        <p:nvSpPr>
          <p:cNvPr id="21" name="Rectángulo 20">
            <a:extLst>
              <a:ext uri="{FF2B5EF4-FFF2-40B4-BE49-F238E27FC236}">
                <a16:creationId xmlns:a16="http://schemas.microsoft.com/office/drawing/2014/main" id="{8866E92A-2A00-4FD4-8348-C51425A7E681}"/>
              </a:ext>
            </a:extLst>
          </p:cNvPr>
          <p:cNvSpPr/>
          <p:nvPr/>
        </p:nvSpPr>
        <p:spPr>
          <a:xfrm>
            <a:off x="15700997" y="8851638"/>
            <a:ext cx="6753543" cy="624979"/>
          </a:xfrm>
          <a:prstGeom prst="rect">
            <a:avLst/>
          </a:prstGeom>
        </p:spPr>
        <p:txBody>
          <a:bodyPr wrap="square">
            <a:spAutoFit/>
          </a:bodyPr>
          <a:lstStyle/>
          <a:p>
            <a:r>
              <a:rPr lang="es-ES" sz="3200" b="1" dirty="0">
                <a:solidFill>
                  <a:srgbClr val="008080"/>
                </a:solidFill>
                <a:effectLst>
                  <a:outerShdw blurRad="38100" dist="38100" dir="2700000" algn="tl">
                    <a:srgbClr val="000000">
                      <a:alpha val="43137"/>
                    </a:srgbClr>
                  </a:outerShdw>
                </a:effectLst>
                <a:latin typeface="Century Gothic" panose="020B0502020202020204" pitchFamily="34" charset="0"/>
              </a:rPr>
              <a:t>Acciones para abordar riesgos</a:t>
            </a:r>
          </a:p>
        </p:txBody>
      </p:sp>
      <p:sp>
        <p:nvSpPr>
          <p:cNvPr id="22" name="Rectángulo 21">
            <a:extLst>
              <a:ext uri="{FF2B5EF4-FFF2-40B4-BE49-F238E27FC236}">
                <a16:creationId xmlns:a16="http://schemas.microsoft.com/office/drawing/2014/main" id="{988CDABD-B954-4F36-ACA2-9F5983D3CBC9}"/>
              </a:ext>
            </a:extLst>
          </p:cNvPr>
          <p:cNvSpPr/>
          <p:nvPr/>
        </p:nvSpPr>
        <p:spPr>
          <a:xfrm>
            <a:off x="13578854" y="10642695"/>
            <a:ext cx="6753543" cy="624979"/>
          </a:xfrm>
          <a:prstGeom prst="rect">
            <a:avLst/>
          </a:prstGeom>
        </p:spPr>
        <p:txBody>
          <a:bodyPr wrap="square">
            <a:spAutoFit/>
          </a:bodyPr>
          <a:lstStyle/>
          <a:p>
            <a:r>
              <a:rPr lang="es-ES" sz="3200" b="1" dirty="0">
                <a:solidFill>
                  <a:schemeClr val="bg1">
                    <a:lumMod val="75000"/>
                  </a:schemeClr>
                </a:solidFill>
                <a:effectLst>
                  <a:outerShdw blurRad="38100" dist="38100" dir="2700000" algn="tl">
                    <a:srgbClr val="000000">
                      <a:alpha val="43137"/>
                    </a:srgbClr>
                  </a:outerShdw>
                </a:effectLst>
                <a:latin typeface="Century Gothic" panose="020B0502020202020204" pitchFamily="34" charset="0"/>
              </a:rPr>
              <a:t>Acciones de mejora</a:t>
            </a:r>
          </a:p>
        </p:txBody>
      </p:sp>
    </p:spTree>
    <p:extLst>
      <p:ext uri="{BB962C8B-B14F-4D97-AF65-F5344CB8AC3E}">
        <p14:creationId xmlns:p14="http://schemas.microsoft.com/office/powerpoint/2010/main" val="349348713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Marcador de texto 2"/>
          <p:cNvSpPr>
            <a:spLocks noGrp="1"/>
          </p:cNvSpPr>
          <p:nvPr>
            <p:ph type="body" sz="quarter" idx="4294967295"/>
          </p:nvPr>
        </p:nvSpPr>
        <p:spPr>
          <a:xfrm>
            <a:off x="13168313" y="4406829"/>
            <a:ext cx="10034047" cy="2865689"/>
          </a:xfrm>
          <a:prstGeom prst="rect">
            <a:avLst/>
          </a:prstGeom>
        </p:spPr>
        <p:txBody>
          <a:bodyPr/>
          <a:lstStyle/>
          <a:p>
            <a:r>
              <a:rPr lang="es-ES" sz="3600" dirty="0">
                <a:solidFill>
                  <a:schemeClr val="accent2">
                    <a:lumMod val="75000"/>
                  </a:schemeClr>
                </a:solidFill>
                <a:latin typeface="Century Gothic" panose="020B0502020202020204" pitchFamily="34" charset="0"/>
                <a:cs typeface="Candara"/>
              </a:rPr>
              <a:t>“La organización debe asegurarse de que las salidas que no sean conformes con sus </a:t>
            </a:r>
            <a:r>
              <a:rPr lang="es-ES" sz="3600" b="1" dirty="0">
                <a:solidFill>
                  <a:schemeClr val="accent2">
                    <a:lumMod val="75000"/>
                  </a:schemeClr>
                </a:solidFill>
                <a:latin typeface="Century Gothic" panose="020B0502020202020204" pitchFamily="34" charset="0"/>
                <a:cs typeface="Candara"/>
              </a:rPr>
              <a:t>requisitos</a:t>
            </a:r>
            <a:r>
              <a:rPr lang="es-ES" sz="3600" dirty="0">
                <a:solidFill>
                  <a:schemeClr val="accent2">
                    <a:lumMod val="75000"/>
                  </a:schemeClr>
                </a:solidFill>
                <a:latin typeface="Century Gothic" panose="020B0502020202020204" pitchFamily="34" charset="0"/>
                <a:cs typeface="Candara"/>
              </a:rPr>
              <a:t> se identifican y se controlan para </a:t>
            </a:r>
            <a:r>
              <a:rPr lang="es-ES" sz="3600" b="1" dirty="0">
                <a:solidFill>
                  <a:schemeClr val="accent2">
                    <a:lumMod val="75000"/>
                  </a:schemeClr>
                </a:solidFill>
                <a:latin typeface="Century Gothic" panose="020B0502020202020204" pitchFamily="34" charset="0"/>
                <a:cs typeface="Candara"/>
              </a:rPr>
              <a:t>prevenir su uso o entrega no intencionada</a:t>
            </a:r>
            <a:r>
              <a:rPr lang="es-ES" sz="3600" dirty="0">
                <a:solidFill>
                  <a:schemeClr val="accent2">
                    <a:lumMod val="75000"/>
                  </a:schemeClr>
                </a:solidFill>
                <a:latin typeface="Century Gothic" panose="020B0502020202020204" pitchFamily="34" charset="0"/>
                <a:cs typeface="Candara"/>
              </a:rPr>
              <a:t>.”</a:t>
            </a:r>
            <a:r>
              <a:rPr lang="es-CO" sz="3600" dirty="0">
                <a:solidFill>
                  <a:schemeClr val="accent2">
                    <a:lumMod val="75000"/>
                  </a:schemeClr>
                </a:solidFill>
                <a:latin typeface="Century Gothic" panose="020B0502020202020204" pitchFamily="34" charset="0"/>
                <a:cs typeface="Candara"/>
              </a:rPr>
              <a:t> </a:t>
            </a:r>
          </a:p>
          <a:p>
            <a:endParaRPr lang="en-US" dirty="0">
              <a:solidFill>
                <a:schemeClr val="accent2">
                  <a:lumMod val="75000"/>
                </a:schemeClr>
              </a:solidFill>
              <a:latin typeface="Century Gothic" panose="020B0502020202020204" pitchFamily="34" charset="0"/>
            </a:endParaRPr>
          </a:p>
        </p:txBody>
      </p:sp>
      <p:sp>
        <p:nvSpPr>
          <p:cNvPr id="4" name="Rectángulo 3"/>
          <p:cNvSpPr/>
          <p:nvPr/>
        </p:nvSpPr>
        <p:spPr>
          <a:xfrm>
            <a:off x="1136505" y="4205899"/>
            <a:ext cx="10320550" cy="935000"/>
          </a:xfrm>
          <a:prstGeom prst="rect">
            <a:avLst/>
          </a:prstGeom>
        </p:spPr>
        <p:txBody>
          <a:bodyPr wrap="square">
            <a:spAutoFit/>
          </a:bodyPr>
          <a:lstStyle/>
          <a:p>
            <a:r>
              <a:rPr lang="es-ES" b="1" dirty="0">
                <a:solidFill>
                  <a:schemeClr val="accent6"/>
                </a:solidFill>
                <a:latin typeface="Century Gothic" panose="020B0502020202020204" pitchFamily="34" charset="0"/>
              </a:rPr>
              <a:t>Es el resultado de un proceso que no cumple con las características definidos durante la prestación del servicio o posterior a este.</a:t>
            </a:r>
          </a:p>
        </p:txBody>
      </p:sp>
      <p:sp>
        <p:nvSpPr>
          <p:cNvPr id="6" name="TextBox 18"/>
          <p:cNvSpPr txBox="1"/>
          <p:nvPr/>
        </p:nvSpPr>
        <p:spPr>
          <a:xfrm>
            <a:off x="13110693" y="2298704"/>
            <a:ext cx="9289723" cy="1002839"/>
          </a:xfrm>
          <a:prstGeom prst="rect">
            <a:avLst/>
          </a:prstGeom>
          <a:noFill/>
        </p:spPr>
        <p:txBody>
          <a:bodyPr wrap="none" rtlCol="0" anchor="ctr" anchorCtr="0">
            <a:spAutoFit/>
          </a:bodyPr>
          <a:lstStyle/>
          <a:p>
            <a:pPr algn="ctr">
              <a:lnSpc>
                <a:spcPts val="7060"/>
              </a:lnSpc>
            </a:pPr>
            <a:r>
              <a:rPr lang="en-US" sz="6000" b="1" spc="200" dirty="0">
                <a:solidFill>
                  <a:srgbClr val="092561"/>
                </a:solidFill>
                <a:latin typeface="Century Gothic" panose="020B0502020202020204" pitchFamily="34" charset="0"/>
                <a:ea typeface="Montserrat" charset="0"/>
                <a:cs typeface="Montserrat" charset="0"/>
              </a:rPr>
              <a:t>SALIDA NO CONFORME</a:t>
            </a:r>
          </a:p>
        </p:txBody>
      </p:sp>
      <p:sp>
        <p:nvSpPr>
          <p:cNvPr id="7" name="TextBox 22"/>
          <p:cNvSpPr txBox="1"/>
          <p:nvPr/>
        </p:nvSpPr>
        <p:spPr>
          <a:xfrm>
            <a:off x="13339381" y="3301936"/>
            <a:ext cx="9061036" cy="493020"/>
          </a:xfrm>
          <a:prstGeom prst="rect">
            <a:avLst/>
          </a:prstGeom>
          <a:noFill/>
        </p:spPr>
        <p:txBody>
          <a:bodyPr wrap="square" rtlCol="0" anchor="ctr" anchorCtr="0">
            <a:spAutoFit/>
          </a:bodyPr>
          <a:lstStyle/>
          <a:p>
            <a:pPr algn="l"/>
            <a:r>
              <a:rPr lang="es-MX" spc="600" dirty="0">
                <a:solidFill>
                  <a:schemeClr val="accent6">
                    <a:lumMod val="75000"/>
                  </a:schemeClr>
                </a:solidFill>
                <a:latin typeface="Century Gothic" panose="020B0502020202020204" pitchFamily="34" charset="0"/>
                <a:ea typeface="Montserrat" charset="0"/>
                <a:cs typeface="Montserrat" charset="0"/>
              </a:rPr>
              <a:t>Numeral 8.7</a:t>
            </a:r>
          </a:p>
        </p:txBody>
      </p:sp>
      <p:cxnSp>
        <p:nvCxnSpPr>
          <p:cNvPr id="8" name="Straight Connector 16"/>
          <p:cNvCxnSpPr/>
          <p:nvPr/>
        </p:nvCxnSpPr>
        <p:spPr>
          <a:xfrm>
            <a:off x="13339380" y="4057319"/>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BB539171-89F1-4990-B8C4-290D799E764A}"/>
              </a:ext>
            </a:extLst>
          </p:cNvPr>
          <p:cNvPicPr>
            <a:picLocks noChangeAspect="1"/>
          </p:cNvPicPr>
          <p:nvPr/>
        </p:nvPicPr>
        <p:blipFill rotWithShape="1">
          <a:blip r:embed="rId2"/>
          <a:srcRect r="9757"/>
          <a:stretch/>
        </p:blipFill>
        <p:spPr>
          <a:xfrm>
            <a:off x="1983583" y="1074030"/>
            <a:ext cx="8802950" cy="2866399"/>
          </a:xfrm>
          <a:prstGeom prst="rect">
            <a:avLst/>
          </a:prstGeom>
          <a:ln>
            <a:solidFill>
              <a:schemeClr val="accent6">
                <a:lumMod val="20000"/>
                <a:lumOff val="80000"/>
              </a:schemeClr>
            </a:solidFill>
          </a:ln>
        </p:spPr>
      </p:pic>
      <p:sp>
        <p:nvSpPr>
          <p:cNvPr id="13" name="Google Shape;139;p19">
            <a:extLst>
              <a:ext uri="{FF2B5EF4-FFF2-40B4-BE49-F238E27FC236}">
                <a16:creationId xmlns:a16="http://schemas.microsoft.com/office/drawing/2014/main" id="{C17B6C9D-B933-435F-BF59-DB4DD6B42305}"/>
              </a:ext>
            </a:extLst>
          </p:cNvPr>
          <p:cNvSpPr txBox="1">
            <a:spLocks/>
          </p:cNvSpPr>
          <p:nvPr/>
        </p:nvSpPr>
        <p:spPr>
          <a:xfrm>
            <a:off x="13110693" y="7357183"/>
            <a:ext cx="8974232" cy="1073803"/>
          </a:xfrm>
          <a:prstGeom prst="rect">
            <a:avLst/>
          </a:prstGeom>
        </p:spPr>
        <p:txBody>
          <a:bodyPr spcFirstLastPara="1" wrap="square" lIns="182850" tIns="182850" rIns="182850" bIns="182850" anchor="t" anchorCtr="0">
            <a:noAutofit/>
          </a:bodyPr>
          <a:lstStyle>
            <a:lvl1pPr marL="0" marR="0" indent="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1pPr>
            <a:lvl2pPr marL="0" marR="0" indent="228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2pPr>
            <a:lvl3pPr marL="0" marR="0" indent="457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3pPr>
            <a:lvl4pPr marL="0" marR="0" indent="685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4pPr>
            <a:lvl5pPr marL="0" marR="0" indent="9144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5pPr>
            <a:lvl6pPr marL="0" marR="0" indent="11430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6pPr>
            <a:lvl7pPr marL="0" marR="0" indent="1371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7pPr>
            <a:lvl8pPr marL="0" marR="0" indent="1600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8pPr>
            <a:lvl9pPr marL="0" marR="0" indent="1828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9pPr>
          </a:lstStyle>
          <a:p>
            <a:pPr algn="l" defTabSz="1651000" hangingPunct="1"/>
            <a:r>
              <a:rPr lang="es-MX" sz="2000" b="1" kern="1200" dirty="0">
                <a:solidFill>
                  <a:schemeClr val="bg1"/>
                </a:solidFill>
                <a:latin typeface="Century Gothic" panose="020B0502020202020204" pitchFamily="34" charset="0"/>
                <a:cs typeface="Cavolini" panose="03000502040302020204" pitchFamily="66" charset="0"/>
              </a:rPr>
              <a:t>En nuestro sistema aplica sólo para los procesos misionales.</a:t>
            </a:r>
          </a:p>
        </p:txBody>
      </p:sp>
      <p:sp>
        <p:nvSpPr>
          <p:cNvPr id="14" name="Google Shape;139;p19">
            <a:extLst>
              <a:ext uri="{FF2B5EF4-FFF2-40B4-BE49-F238E27FC236}">
                <a16:creationId xmlns:a16="http://schemas.microsoft.com/office/drawing/2014/main" id="{3F0BEFCD-99AB-4353-BDA7-7A337E757ECE}"/>
              </a:ext>
            </a:extLst>
          </p:cNvPr>
          <p:cNvSpPr txBox="1">
            <a:spLocks/>
          </p:cNvSpPr>
          <p:nvPr/>
        </p:nvSpPr>
        <p:spPr>
          <a:xfrm>
            <a:off x="13339380" y="8028295"/>
            <a:ext cx="10319986" cy="2680126"/>
          </a:xfrm>
          <a:prstGeom prst="rect">
            <a:avLst/>
          </a:prstGeom>
        </p:spPr>
        <p:txBody>
          <a:bodyPr spcFirstLastPara="1" wrap="square" lIns="182850" tIns="182850" rIns="182850" bIns="182850" anchor="t" anchorCtr="0">
            <a:noAutofit/>
          </a:bodyPr>
          <a:lstStyle>
            <a:lvl1pPr marL="0" marR="0" indent="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1pPr>
            <a:lvl2pPr marL="0" marR="0" indent="228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2pPr>
            <a:lvl3pPr marL="0" marR="0" indent="457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3pPr>
            <a:lvl4pPr marL="0" marR="0" indent="685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4pPr>
            <a:lvl5pPr marL="0" marR="0" indent="9144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5pPr>
            <a:lvl6pPr marL="0" marR="0" indent="11430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6pPr>
            <a:lvl7pPr marL="0" marR="0" indent="1371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7pPr>
            <a:lvl8pPr marL="0" marR="0" indent="1600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8pPr>
            <a:lvl9pPr marL="0" marR="0" indent="1828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9pPr>
          </a:lstStyle>
          <a:p>
            <a:pPr marL="457200" indent="-457200" algn="l" defTabSz="1651000" hangingPunct="1">
              <a:buFont typeface="Wingdings" panose="05000000000000000000" pitchFamily="2" charset="2"/>
              <a:buChar char="ü"/>
            </a:pPr>
            <a:r>
              <a:rPr lang="es-MX" sz="2000" kern="1200" dirty="0">
                <a:solidFill>
                  <a:schemeClr val="accent5">
                    <a:lumMod val="75000"/>
                  </a:schemeClr>
                </a:solidFill>
                <a:latin typeface="Century Gothic" panose="020B0502020202020204" pitchFamily="34" charset="0"/>
                <a:cs typeface="Cavolini" panose="03000502040302020204" pitchFamily="66" charset="0"/>
              </a:rPr>
              <a:t>Cualquier parte interesada puede identificar una SNC.</a:t>
            </a:r>
          </a:p>
          <a:p>
            <a:pPr marL="457200" indent="-457200" algn="l" defTabSz="1651000" hangingPunct="1">
              <a:buFont typeface="Wingdings" panose="05000000000000000000" pitchFamily="2" charset="2"/>
              <a:buChar char="ü"/>
            </a:pPr>
            <a:r>
              <a:rPr lang="es-MX" sz="2000" kern="1200" dirty="0">
                <a:solidFill>
                  <a:schemeClr val="accent5">
                    <a:lumMod val="75000"/>
                  </a:schemeClr>
                </a:solidFill>
                <a:latin typeface="Century Gothic" panose="020B0502020202020204" pitchFamily="34" charset="0"/>
                <a:cs typeface="Cavolini" panose="03000502040302020204" pitchFamily="66" charset="0"/>
              </a:rPr>
              <a:t>Puede notificarla mediante PQRS, correo, en persona, correspondencia.</a:t>
            </a:r>
          </a:p>
          <a:p>
            <a:pPr marL="457200" indent="-457200" algn="l" defTabSz="1651000" hangingPunct="1">
              <a:buFont typeface="Wingdings" panose="05000000000000000000" pitchFamily="2" charset="2"/>
              <a:buChar char="ü"/>
            </a:pPr>
            <a:r>
              <a:rPr lang="es-MX" sz="2000" kern="1200" dirty="0">
                <a:solidFill>
                  <a:schemeClr val="accent5">
                    <a:lumMod val="75000"/>
                  </a:schemeClr>
                </a:solidFill>
                <a:latin typeface="Century Gothic" panose="020B0502020202020204" pitchFamily="34" charset="0"/>
                <a:cs typeface="Cavolini" panose="03000502040302020204" pitchFamily="66" charset="0"/>
              </a:rPr>
              <a:t>El proceso debe tratar la no conformidad a la brevedad posible, reportarlo, además de acuerdo a la repitencia o el impacto hay que generar una acción correctiva en </a:t>
            </a:r>
            <a:r>
              <a:rPr lang="es-MX" sz="2000" kern="1200" dirty="0" err="1">
                <a:solidFill>
                  <a:schemeClr val="accent5">
                    <a:lumMod val="75000"/>
                  </a:schemeClr>
                </a:solidFill>
                <a:latin typeface="Century Gothic" panose="020B0502020202020204" pitchFamily="34" charset="0"/>
                <a:cs typeface="Cavolini" panose="03000502040302020204" pitchFamily="66" charset="0"/>
              </a:rPr>
              <a:t>Isolucion</a:t>
            </a:r>
            <a:endParaRPr lang="es-MX" sz="2000" kern="1200" dirty="0">
              <a:solidFill>
                <a:schemeClr val="accent5">
                  <a:lumMod val="75000"/>
                </a:schemeClr>
              </a:solidFill>
              <a:latin typeface="Century Gothic" panose="020B0502020202020204" pitchFamily="34" charset="0"/>
              <a:cs typeface="Cavolini" panose="03000502040302020204" pitchFamily="66" charset="0"/>
            </a:endParaRPr>
          </a:p>
          <a:p>
            <a:pPr algn="l" defTabSz="1651000" hangingPunct="1"/>
            <a:endParaRPr lang="es-MX" sz="2000" kern="1200" dirty="0">
              <a:solidFill>
                <a:schemeClr val="accent5">
                  <a:lumMod val="75000"/>
                </a:schemeClr>
              </a:solidFill>
              <a:latin typeface="Century Gothic" panose="020B0502020202020204" pitchFamily="34" charset="0"/>
              <a:cs typeface="Cavolini" panose="03000502040302020204" pitchFamily="66" charset="0"/>
            </a:endParaRPr>
          </a:p>
        </p:txBody>
      </p:sp>
      <p:pic>
        <p:nvPicPr>
          <p:cNvPr id="18" name="Imagen 17">
            <a:extLst>
              <a:ext uri="{FF2B5EF4-FFF2-40B4-BE49-F238E27FC236}">
                <a16:creationId xmlns:a16="http://schemas.microsoft.com/office/drawing/2014/main" id="{6DB8AD7E-D3A0-4D6A-82B9-B4BE87AEA36C}"/>
              </a:ext>
            </a:extLst>
          </p:cNvPr>
          <p:cNvPicPr>
            <a:picLocks noChangeAspect="1"/>
          </p:cNvPicPr>
          <p:nvPr/>
        </p:nvPicPr>
        <p:blipFill rotWithShape="1">
          <a:blip r:embed="rId3">
            <a:extLst>
              <a:ext uri="{28A0092B-C50C-407E-A947-70E740481C1C}">
                <a14:useLocalDpi xmlns:a14="http://schemas.microsoft.com/office/drawing/2010/main" val="0"/>
              </a:ext>
            </a:extLst>
          </a:blip>
          <a:srcRect l="5935" t="19258" r="5052" b="11389"/>
          <a:stretch/>
        </p:blipFill>
        <p:spPr>
          <a:xfrm>
            <a:off x="2549116" y="5915506"/>
            <a:ext cx="8712076" cy="5683146"/>
          </a:xfrm>
          <a:prstGeom prst="rect">
            <a:avLst/>
          </a:prstGeom>
        </p:spPr>
      </p:pic>
      <p:sp>
        <p:nvSpPr>
          <p:cNvPr id="19" name="Google Shape;139;p19">
            <a:extLst>
              <a:ext uri="{FF2B5EF4-FFF2-40B4-BE49-F238E27FC236}">
                <a16:creationId xmlns:a16="http://schemas.microsoft.com/office/drawing/2014/main" id="{C0940774-56D5-48F1-95D0-4D8C32CFFA01}"/>
              </a:ext>
            </a:extLst>
          </p:cNvPr>
          <p:cNvSpPr txBox="1">
            <a:spLocks/>
          </p:cNvSpPr>
          <p:nvPr/>
        </p:nvSpPr>
        <p:spPr>
          <a:xfrm rot="16200000">
            <a:off x="280460" y="7819332"/>
            <a:ext cx="3470602" cy="1073803"/>
          </a:xfrm>
          <a:prstGeom prst="rect">
            <a:avLst/>
          </a:prstGeom>
        </p:spPr>
        <p:txBody>
          <a:bodyPr spcFirstLastPara="1" wrap="square" lIns="182850" tIns="182850" rIns="182850" bIns="182850" anchor="t" anchorCtr="0">
            <a:noAutofit/>
          </a:bodyPr>
          <a:lstStyle>
            <a:lvl1pPr marL="0" marR="0" indent="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1pPr>
            <a:lvl2pPr marL="0" marR="0" indent="228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2pPr>
            <a:lvl3pPr marL="0" marR="0" indent="457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3pPr>
            <a:lvl4pPr marL="0" marR="0" indent="685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4pPr>
            <a:lvl5pPr marL="0" marR="0" indent="9144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5pPr>
            <a:lvl6pPr marL="0" marR="0" indent="11430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6pPr>
            <a:lvl7pPr marL="0" marR="0" indent="1371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7pPr>
            <a:lvl8pPr marL="0" marR="0" indent="1600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8pPr>
            <a:lvl9pPr marL="0" marR="0" indent="1828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9pPr>
          </a:lstStyle>
          <a:p>
            <a:pPr algn="l" defTabSz="1651000" hangingPunct="1"/>
            <a:r>
              <a:rPr lang="es-MX" sz="2000" b="1" kern="1200" dirty="0">
                <a:solidFill>
                  <a:schemeClr val="bg1"/>
                </a:solidFill>
                <a:latin typeface="Century Gothic" panose="020B0502020202020204" pitchFamily="34" charset="0"/>
                <a:cs typeface="Cavolini" panose="03000502040302020204" pitchFamily="66" charset="0"/>
              </a:rPr>
              <a:t>Manejo de la SNC</a:t>
            </a:r>
          </a:p>
        </p:txBody>
      </p:sp>
      <p:sp>
        <p:nvSpPr>
          <p:cNvPr id="21" name="Rectángulo 20">
            <a:extLst>
              <a:ext uri="{FF2B5EF4-FFF2-40B4-BE49-F238E27FC236}">
                <a16:creationId xmlns:a16="http://schemas.microsoft.com/office/drawing/2014/main" id="{82E94E95-7CF3-4626-A7D5-D6DE7CFB4005}"/>
              </a:ext>
            </a:extLst>
          </p:cNvPr>
          <p:cNvSpPr/>
          <p:nvPr/>
        </p:nvSpPr>
        <p:spPr>
          <a:xfrm>
            <a:off x="2184731" y="6202437"/>
            <a:ext cx="228687" cy="4995333"/>
          </a:xfrm>
          <a:prstGeom prst="rect">
            <a:avLst/>
          </a:prstGeom>
          <a:gradFill flip="none" rotWithShape="1">
            <a:gsLst>
              <a:gs pos="24000">
                <a:schemeClr val="accent4"/>
              </a:gs>
              <a:gs pos="53000">
                <a:schemeClr val="accent1">
                  <a:lumMod val="89000"/>
                </a:schemeClr>
              </a:gs>
              <a:gs pos="76000">
                <a:schemeClr val="accent1">
                  <a:lumMod val="75000"/>
                </a:schemeClr>
              </a:gs>
              <a:gs pos="97000">
                <a:schemeClr val="accent1">
                  <a:lumMod val="70000"/>
                </a:schemeClr>
              </a:gs>
            </a:gsLst>
            <a:path path="circle">
              <a:fillToRect t="100000" r="100000"/>
            </a:path>
            <a:tileRect l="-100000" b="-100000"/>
          </a:gra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367817285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430">
            <a:extLst>
              <a:ext uri="{FF2B5EF4-FFF2-40B4-BE49-F238E27FC236}">
                <a16:creationId xmlns:a16="http://schemas.microsoft.com/office/drawing/2014/main" id="{68B0C23C-C0AD-461F-AC37-0A94F05CFCD4}"/>
              </a:ext>
            </a:extLst>
          </p:cNvPr>
          <p:cNvSpPr/>
          <p:nvPr/>
        </p:nvSpPr>
        <p:spPr>
          <a:xfrm>
            <a:off x="249175" y="2021041"/>
            <a:ext cx="10034085" cy="9620384"/>
          </a:xfrm>
          <a:custGeom>
            <a:avLst/>
            <a:gdLst>
              <a:gd name="connsiteX0" fmla="*/ 414678 w 468485"/>
              <a:gd name="connsiteY0" fmla="*/ 18311 h 396648"/>
              <a:gd name="connsiteX1" fmla="*/ 430736 w 468485"/>
              <a:gd name="connsiteY1" fmla="*/ 25072 h 396648"/>
              <a:gd name="connsiteX2" fmla="*/ 461724 w 468485"/>
              <a:gd name="connsiteY2" fmla="*/ 56060 h 396648"/>
              <a:gd name="connsiteX3" fmla="*/ 468485 w 468485"/>
              <a:gd name="connsiteY3" fmla="*/ 72118 h 396648"/>
              <a:gd name="connsiteX4" fmla="*/ 461724 w 468485"/>
              <a:gd name="connsiteY4" fmla="*/ 88175 h 396648"/>
              <a:gd name="connsiteX5" fmla="*/ 232412 w 468485"/>
              <a:gd name="connsiteY5" fmla="*/ 317487 h 396648"/>
              <a:gd name="connsiteX6" fmla="*/ 216354 w 468485"/>
              <a:gd name="connsiteY6" fmla="*/ 324249 h 396648"/>
              <a:gd name="connsiteX7" fmla="*/ 200297 w 468485"/>
              <a:gd name="connsiteY7" fmla="*/ 317487 h 396648"/>
              <a:gd name="connsiteX8" fmla="*/ 79161 w 468485"/>
              <a:gd name="connsiteY8" fmla="*/ 196352 h 396648"/>
              <a:gd name="connsiteX9" fmla="*/ 72400 w 468485"/>
              <a:gd name="connsiteY9" fmla="*/ 180295 h 396648"/>
              <a:gd name="connsiteX10" fmla="*/ 79161 w 468485"/>
              <a:gd name="connsiteY10" fmla="*/ 164237 h 396648"/>
              <a:gd name="connsiteX11" fmla="*/ 110149 w 468485"/>
              <a:gd name="connsiteY11" fmla="*/ 133249 h 396648"/>
              <a:gd name="connsiteX12" fmla="*/ 126207 w 468485"/>
              <a:gd name="connsiteY12" fmla="*/ 126488 h 396648"/>
              <a:gd name="connsiteX13" fmla="*/ 142264 w 468485"/>
              <a:gd name="connsiteY13" fmla="*/ 133249 h 396648"/>
              <a:gd name="connsiteX14" fmla="*/ 216354 w 468485"/>
              <a:gd name="connsiteY14" fmla="*/ 207339 h 396648"/>
              <a:gd name="connsiteX15" fmla="*/ 398621 w 468485"/>
              <a:gd name="connsiteY15" fmla="*/ 25072 h 396648"/>
              <a:gd name="connsiteX16" fmla="*/ 414678 w 468485"/>
              <a:gd name="connsiteY16" fmla="*/ 18311 h 396648"/>
              <a:gd name="connsiteX17" fmla="*/ 81132 w 468485"/>
              <a:gd name="connsiteY17" fmla="*/ 0 h 396648"/>
              <a:gd name="connsiteX18" fmla="*/ 315515 w 468485"/>
              <a:gd name="connsiteY18" fmla="*/ 0 h 396648"/>
              <a:gd name="connsiteX19" fmla="*/ 348476 w 468485"/>
              <a:gd name="connsiteY19" fmla="*/ 7043 h 396648"/>
              <a:gd name="connsiteX20" fmla="*/ 353546 w 468485"/>
              <a:gd name="connsiteY20" fmla="*/ 13522 h 396648"/>
              <a:gd name="connsiteX21" fmla="*/ 351011 w 468485"/>
              <a:gd name="connsiteY21" fmla="*/ 21692 h 396648"/>
              <a:gd name="connsiteX22" fmla="*/ 337207 w 468485"/>
              <a:gd name="connsiteY22" fmla="*/ 35495 h 396648"/>
              <a:gd name="connsiteX23" fmla="*/ 330728 w 468485"/>
              <a:gd name="connsiteY23" fmla="*/ 38313 h 396648"/>
              <a:gd name="connsiteX24" fmla="*/ 328192 w 468485"/>
              <a:gd name="connsiteY24" fmla="*/ 37749 h 396648"/>
              <a:gd name="connsiteX25" fmla="*/ 315515 w 468485"/>
              <a:gd name="connsiteY25" fmla="*/ 36059 h 396648"/>
              <a:gd name="connsiteX26" fmla="*/ 81132 w 468485"/>
              <a:gd name="connsiteY26" fmla="*/ 36059 h 396648"/>
              <a:gd name="connsiteX27" fmla="*/ 49299 w 468485"/>
              <a:gd name="connsiteY27" fmla="*/ 49299 h 396648"/>
              <a:gd name="connsiteX28" fmla="*/ 36058 w 468485"/>
              <a:gd name="connsiteY28" fmla="*/ 81132 h 396648"/>
              <a:gd name="connsiteX29" fmla="*/ 36058 w 468485"/>
              <a:gd name="connsiteY29" fmla="*/ 315515 h 396648"/>
              <a:gd name="connsiteX30" fmla="*/ 49299 w 468485"/>
              <a:gd name="connsiteY30" fmla="*/ 347349 h 396648"/>
              <a:gd name="connsiteX31" fmla="*/ 81132 w 468485"/>
              <a:gd name="connsiteY31" fmla="*/ 360589 h 396648"/>
              <a:gd name="connsiteX32" fmla="*/ 315515 w 468485"/>
              <a:gd name="connsiteY32" fmla="*/ 360589 h 396648"/>
              <a:gd name="connsiteX33" fmla="*/ 347348 w 468485"/>
              <a:gd name="connsiteY33" fmla="*/ 347349 h 396648"/>
              <a:gd name="connsiteX34" fmla="*/ 360589 w 468485"/>
              <a:gd name="connsiteY34" fmla="*/ 315515 h 396648"/>
              <a:gd name="connsiteX35" fmla="*/ 360589 w 468485"/>
              <a:gd name="connsiteY35" fmla="*/ 243961 h 396648"/>
              <a:gd name="connsiteX36" fmla="*/ 363124 w 468485"/>
              <a:gd name="connsiteY36" fmla="*/ 237764 h 396648"/>
              <a:gd name="connsiteX37" fmla="*/ 381154 w 468485"/>
              <a:gd name="connsiteY37" fmla="*/ 219734 h 396648"/>
              <a:gd name="connsiteX38" fmla="*/ 387633 w 468485"/>
              <a:gd name="connsiteY38" fmla="*/ 216917 h 396648"/>
              <a:gd name="connsiteX39" fmla="*/ 391014 w 468485"/>
              <a:gd name="connsiteY39" fmla="*/ 217762 h 396648"/>
              <a:gd name="connsiteX40" fmla="*/ 396648 w 468485"/>
              <a:gd name="connsiteY40" fmla="*/ 225932 h 396648"/>
              <a:gd name="connsiteX41" fmla="*/ 396648 w 468485"/>
              <a:gd name="connsiteY41" fmla="*/ 315515 h 396648"/>
              <a:gd name="connsiteX42" fmla="*/ 372843 w 468485"/>
              <a:gd name="connsiteY42" fmla="*/ 372844 h 396648"/>
              <a:gd name="connsiteX43" fmla="*/ 315515 w 468485"/>
              <a:gd name="connsiteY43" fmla="*/ 396648 h 396648"/>
              <a:gd name="connsiteX44" fmla="*/ 81132 w 468485"/>
              <a:gd name="connsiteY44" fmla="*/ 396648 h 396648"/>
              <a:gd name="connsiteX45" fmla="*/ 23804 w 468485"/>
              <a:gd name="connsiteY45" fmla="*/ 372844 h 396648"/>
              <a:gd name="connsiteX46" fmla="*/ 0 w 468485"/>
              <a:gd name="connsiteY46" fmla="*/ 315515 h 396648"/>
              <a:gd name="connsiteX47" fmla="*/ 0 w 468485"/>
              <a:gd name="connsiteY47" fmla="*/ 81132 h 396648"/>
              <a:gd name="connsiteX48" fmla="*/ 23804 w 468485"/>
              <a:gd name="connsiteY48" fmla="*/ 23804 h 396648"/>
              <a:gd name="connsiteX49" fmla="*/ 81132 w 468485"/>
              <a:gd name="connsiteY49" fmla="*/ 0 h 39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68485" h="396648">
                <a:moveTo>
                  <a:pt x="414678" y="18311"/>
                </a:moveTo>
                <a:cubicBezTo>
                  <a:pt x="420876" y="18311"/>
                  <a:pt x="426229" y="20565"/>
                  <a:pt x="430736" y="25072"/>
                </a:cubicBezTo>
                <a:lnTo>
                  <a:pt x="461724" y="56060"/>
                </a:lnTo>
                <a:cubicBezTo>
                  <a:pt x="466231" y="60568"/>
                  <a:pt x="468485" y="65920"/>
                  <a:pt x="468485" y="72118"/>
                </a:cubicBezTo>
                <a:cubicBezTo>
                  <a:pt x="468485" y="78315"/>
                  <a:pt x="466231" y="83668"/>
                  <a:pt x="461724" y="88175"/>
                </a:cubicBezTo>
                <a:lnTo>
                  <a:pt x="232412" y="317487"/>
                </a:lnTo>
                <a:cubicBezTo>
                  <a:pt x="227904" y="321995"/>
                  <a:pt x="222552" y="324249"/>
                  <a:pt x="216354" y="324249"/>
                </a:cubicBezTo>
                <a:cubicBezTo>
                  <a:pt x="210156" y="324249"/>
                  <a:pt x="204804" y="321995"/>
                  <a:pt x="200297" y="317487"/>
                </a:cubicBezTo>
                <a:lnTo>
                  <a:pt x="79161" y="196352"/>
                </a:lnTo>
                <a:cubicBezTo>
                  <a:pt x="74654" y="191845"/>
                  <a:pt x="72400" y="186492"/>
                  <a:pt x="72400" y="180295"/>
                </a:cubicBezTo>
                <a:cubicBezTo>
                  <a:pt x="72400" y="174097"/>
                  <a:pt x="74654" y="168744"/>
                  <a:pt x="79161" y="164237"/>
                </a:cubicBezTo>
                <a:lnTo>
                  <a:pt x="110149" y="133249"/>
                </a:lnTo>
                <a:cubicBezTo>
                  <a:pt x="114657" y="128742"/>
                  <a:pt x="120009" y="126488"/>
                  <a:pt x="126207" y="126488"/>
                </a:cubicBezTo>
                <a:cubicBezTo>
                  <a:pt x="132405" y="126488"/>
                  <a:pt x="137757" y="128742"/>
                  <a:pt x="142264" y="133249"/>
                </a:cubicBezTo>
                <a:lnTo>
                  <a:pt x="216354" y="207339"/>
                </a:lnTo>
                <a:lnTo>
                  <a:pt x="398621" y="25072"/>
                </a:lnTo>
                <a:cubicBezTo>
                  <a:pt x="403128" y="20565"/>
                  <a:pt x="408481" y="18311"/>
                  <a:pt x="414678" y="18311"/>
                </a:cubicBezTo>
                <a:close/>
                <a:moveTo>
                  <a:pt x="81132" y="0"/>
                </a:moveTo>
                <a:lnTo>
                  <a:pt x="315515" y="0"/>
                </a:lnTo>
                <a:cubicBezTo>
                  <a:pt x="327347" y="0"/>
                  <a:pt x="338334" y="2348"/>
                  <a:pt x="348476" y="7043"/>
                </a:cubicBezTo>
                <a:cubicBezTo>
                  <a:pt x="351293" y="8357"/>
                  <a:pt x="352983" y="10517"/>
                  <a:pt x="353546" y="13522"/>
                </a:cubicBezTo>
                <a:cubicBezTo>
                  <a:pt x="354110" y="16715"/>
                  <a:pt x="353264" y="19438"/>
                  <a:pt x="351011" y="21692"/>
                </a:cubicBezTo>
                <a:lnTo>
                  <a:pt x="337207" y="35495"/>
                </a:lnTo>
                <a:cubicBezTo>
                  <a:pt x="335329" y="37373"/>
                  <a:pt x="333169" y="38313"/>
                  <a:pt x="330728" y="38313"/>
                </a:cubicBezTo>
                <a:cubicBezTo>
                  <a:pt x="330164" y="38313"/>
                  <a:pt x="329319" y="38125"/>
                  <a:pt x="328192" y="37749"/>
                </a:cubicBezTo>
                <a:cubicBezTo>
                  <a:pt x="323873" y="36622"/>
                  <a:pt x="319647" y="36059"/>
                  <a:pt x="315515" y="36059"/>
                </a:cubicBezTo>
                <a:lnTo>
                  <a:pt x="81132" y="36059"/>
                </a:lnTo>
                <a:cubicBezTo>
                  <a:pt x="68737" y="36059"/>
                  <a:pt x="58126" y="40472"/>
                  <a:pt x="49299" y="49299"/>
                </a:cubicBezTo>
                <a:cubicBezTo>
                  <a:pt x="40472" y="58126"/>
                  <a:pt x="36058" y="68737"/>
                  <a:pt x="36058" y="81132"/>
                </a:cubicBezTo>
                <a:lnTo>
                  <a:pt x="36058" y="315515"/>
                </a:lnTo>
                <a:cubicBezTo>
                  <a:pt x="36058" y="327911"/>
                  <a:pt x="40472" y="338522"/>
                  <a:pt x="49299" y="347349"/>
                </a:cubicBezTo>
                <a:cubicBezTo>
                  <a:pt x="58126" y="356176"/>
                  <a:pt x="68737" y="360589"/>
                  <a:pt x="81132" y="360589"/>
                </a:cubicBezTo>
                <a:lnTo>
                  <a:pt x="315515" y="360589"/>
                </a:lnTo>
                <a:cubicBezTo>
                  <a:pt x="327911" y="360589"/>
                  <a:pt x="338522" y="356176"/>
                  <a:pt x="347348" y="347349"/>
                </a:cubicBezTo>
                <a:cubicBezTo>
                  <a:pt x="356175" y="338522"/>
                  <a:pt x="360589" y="327911"/>
                  <a:pt x="360589" y="315515"/>
                </a:cubicBezTo>
                <a:lnTo>
                  <a:pt x="360589" y="243961"/>
                </a:lnTo>
                <a:cubicBezTo>
                  <a:pt x="360589" y="241520"/>
                  <a:pt x="361434" y="239454"/>
                  <a:pt x="363124" y="237764"/>
                </a:cubicBezTo>
                <a:lnTo>
                  <a:pt x="381154" y="219734"/>
                </a:lnTo>
                <a:cubicBezTo>
                  <a:pt x="383032" y="217856"/>
                  <a:pt x="385192" y="216917"/>
                  <a:pt x="387633" y="216917"/>
                </a:cubicBezTo>
                <a:cubicBezTo>
                  <a:pt x="388760" y="216917"/>
                  <a:pt x="389887" y="217198"/>
                  <a:pt x="391014" y="217762"/>
                </a:cubicBezTo>
                <a:cubicBezTo>
                  <a:pt x="394770" y="219264"/>
                  <a:pt x="396648" y="221988"/>
                  <a:pt x="396648" y="225932"/>
                </a:cubicBezTo>
                <a:lnTo>
                  <a:pt x="396648" y="315515"/>
                </a:lnTo>
                <a:cubicBezTo>
                  <a:pt x="396648" y="337865"/>
                  <a:pt x="388713" y="356974"/>
                  <a:pt x="372843" y="372844"/>
                </a:cubicBezTo>
                <a:cubicBezTo>
                  <a:pt x="356974" y="388713"/>
                  <a:pt x="337864" y="396648"/>
                  <a:pt x="315515" y="396648"/>
                </a:cubicBezTo>
                <a:lnTo>
                  <a:pt x="81132" y="396648"/>
                </a:lnTo>
                <a:cubicBezTo>
                  <a:pt x="58783" y="396648"/>
                  <a:pt x="39674" y="388713"/>
                  <a:pt x="23804" y="372844"/>
                </a:cubicBezTo>
                <a:cubicBezTo>
                  <a:pt x="7935" y="356974"/>
                  <a:pt x="0" y="337865"/>
                  <a:pt x="0" y="315515"/>
                </a:cubicBezTo>
                <a:lnTo>
                  <a:pt x="0" y="81132"/>
                </a:lnTo>
                <a:cubicBezTo>
                  <a:pt x="0" y="58783"/>
                  <a:pt x="7935" y="39674"/>
                  <a:pt x="23804" y="23804"/>
                </a:cubicBezTo>
                <a:cubicBezTo>
                  <a:pt x="39674" y="7935"/>
                  <a:pt x="58783" y="0"/>
                  <a:pt x="81132" y="0"/>
                </a:cubicBezTo>
                <a:close/>
              </a:path>
            </a:pathLst>
          </a:custGeom>
          <a:solidFill>
            <a:schemeClr val="accent5">
              <a:lumMod val="20000"/>
              <a:lumOff val="80000"/>
              <a:alpha val="50000"/>
            </a:schemeClr>
          </a:solidFill>
          <a:ln w="12700" cap="flat" cmpd="sng" algn="ctr">
            <a:noFill/>
            <a:prstDash val="solid"/>
            <a:miter lim="800000"/>
          </a:ln>
          <a:effectLst/>
        </p:spPr>
        <p:txBody>
          <a:bodyPr wrap="square" rtlCol="0" anchor="ctr">
            <a:noAutofit/>
          </a:bodyPr>
          <a:lstStyle/>
          <a:p>
            <a:pPr algn="ctr" defTabSz="1828800" hangingPunct="1">
              <a:lnSpc>
                <a:spcPct val="100000"/>
              </a:lnSpc>
              <a:defRPr/>
            </a:pPr>
            <a:endParaRPr lang="en-US" sz="3500">
              <a:solidFill>
                <a:prstClr val="white"/>
              </a:solidFill>
              <a:effectLst>
                <a:outerShdw blurRad="38100" dist="38100" dir="2700000" algn="tl">
                  <a:srgbClr val="000000">
                    <a:alpha val="43137"/>
                  </a:srgbClr>
                </a:outerShdw>
              </a:effectLst>
              <a:latin typeface="Century Gothic" panose="020B0502020202020204" pitchFamily="34" charset="0"/>
              <a:ea typeface="+mn-ea"/>
              <a:cs typeface="+mn-cs"/>
            </a:endParaRPr>
          </a:p>
        </p:txBody>
      </p:sp>
      <p:sp>
        <p:nvSpPr>
          <p:cNvPr id="4" name="Rectángulo 3">
            <a:extLst>
              <a:ext uri="{FF2B5EF4-FFF2-40B4-BE49-F238E27FC236}">
                <a16:creationId xmlns:a16="http://schemas.microsoft.com/office/drawing/2014/main" id="{D60DDCAB-87DE-4F06-A83D-5A3F7F69B000}"/>
              </a:ext>
            </a:extLst>
          </p:cNvPr>
          <p:cNvSpPr/>
          <p:nvPr/>
        </p:nvSpPr>
        <p:spPr>
          <a:xfrm>
            <a:off x="5266218" y="888172"/>
            <a:ext cx="13752333" cy="1015663"/>
          </a:xfrm>
          <a:prstGeom prst="rect">
            <a:avLst/>
          </a:prstGeom>
        </p:spPr>
        <p:txBody>
          <a:bodyPr wrap="square">
            <a:spAutoFit/>
          </a:bodyPr>
          <a:lstStyle/>
          <a:p>
            <a:pPr algn="ctr" defTabSz="914400" hangingPunct="1">
              <a:lnSpc>
                <a:spcPct val="100000"/>
              </a:lnSpc>
            </a:pPr>
            <a:r>
              <a:rPr lang="es-ES" sz="6000" b="1" kern="1200" spc="-50" dirty="0">
                <a:solidFill>
                  <a:srgbClr val="092561"/>
                </a:solidFill>
                <a:latin typeface="Century Gothic" panose="020B0502020202020204" pitchFamily="34" charset="0"/>
                <a:cs typeface="Arial"/>
              </a:rPr>
              <a:t>PROCESO MISIONAL DOCENCIA</a:t>
            </a:r>
          </a:p>
        </p:txBody>
      </p:sp>
      <p:sp>
        <p:nvSpPr>
          <p:cNvPr id="5" name="TextBox 22">
            <a:extLst>
              <a:ext uri="{FF2B5EF4-FFF2-40B4-BE49-F238E27FC236}">
                <a16:creationId xmlns:a16="http://schemas.microsoft.com/office/drawing/2014/main" id="{56F2BE5E-F576-4519-8AEE-0EBD53E03B70}"/>
              </a:ext>
            </a:extLst>
          </p:cNvPr>
          <p:cNvSpPr txBox="1"/>
          <p:nvPr/>
        </p:nvSpPr>
        <p:spPr>
          <a:xfrm>
            <a:off x="7692801" y="2346934"/>
            <a:ext cx="8784777" cy="502958"/>
          </a:xfrm>
          <a:prstGeom prst="rect">
            <a:avLst/>
          </a:prstGeom>
          <a:noFill/>
        </p:spPr>
        <p:txBody>
          <a:bodyPr wrap="none" rtlCol="0" anchor="ctr" anchorCtr="0">
            <a:spAutoFit/>
          </a:bodyPr>
          <a:lstStyle/>
          <a:p>
            <a:pPr algn="ctr"/>
            <a:r>
              <a:rPr lang="es-ES" b="1" dirty="0">
                <a:solidFill>
                  <a:srgbClr val="081F50"/>
                </a:solidFill>
              </a:rPr>
              <a:t>DOC-DO-010     </a:t>
            </a:r>
            <a:r>
              <a:rPr lang="es-MX" b="1" spc="600" dirty="0">
                <a:solidFill>
                  <a:srgbClr val="081F50"/>
                </a:solidFill>
                <a:latin typeface="Century Gothic" panose="020B0502020202020204" pitchFamily="34" charset="0"/>
                <a:ea typeface="Montserrat" charset="0"/>
                <a:cs typeface="Montserrat" charset="0"/>
              </a:rPr>
              <a:t>Matriz De Salida No Conforme</a:t>
            </a:r>
            <a:endParaRPr lang="en-US" b="1" spc="600" dirty="0">
              <a:solidFill>
                <a:srgbClr val="081F50"/>
              </a:solidFill>
              <a:latin typeface="Century Gothic" panose="020B0502020202020204" pitchFamily="34" charset="0"/>
              <a:ea typeface="Montserrat" charset="0"/>
              <a:cs typeface="Montserrat" charset="0"/>
            </a:endParaRPr>
          </a:p>
        </p:txBody>
      </p:sp>
      <p:cxnSp>
        <p:nvCxnSpPr>
          <p:cNvPr id="6" name="Straight Connector 16">
            <a:extLst>
              <a:ext uri="{FF2B5EF4-FFF2-40B4-BE49-F238E27FC236}">
                <a16:creationId xmlns:a16="http://schemas.microsoft.com/office/drawing/2014/main" id="{7ACB3337-0B13-4E55-A4AD-2F3C53FABFB5}"/>
              </a:ext>
            </a:extLst>
          </p:cNvPr>
          <p:cNvCxnSpPr/>
          <p:nvPr/>
        </p:nvCxnSpPr>
        <p:spPr>
          <a:xfrm>
            <a:off x="11058000" y="2021041"/>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graphicFrame>
        <p:nvGraphicFramePr>
          <p:cNvPr id="7" name="Diagrama 6">
            <a:extLst>
              <a:ext uri="{FF2B5EF4-FFF2-40B4-BE49-F238E27FC236}">
                <a16:creationId xmlns:a16="http://schemas.microsoft.com/office/drawing/2014/main" id="{EC345EB6-D1F4-488C-9B61-03E459F676FD}"/>
              </a:ext>
            </a:extLst>
          </p:cNvPr>
          <p:cNvGraphicFramePr/>
          <p:nvPr>
            <p:extLst>
              <p:ext uri="{D42A27DB-BD31-4B8C-83A1-F6EECF244321}">
                <p14:modId xmlns:p14="http://schemas.microsoft.com/office/powerpoint/2010/main" val="1894513603"/>
              </p:ext>
            </p:extLst>
          </p:nvPr>
        </p:nvGraphicFramePr>
        <p:xfrm>
          <a:off x="2927177" y="2790033"/>
          <a:ext cx="18598293" cy="10147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732343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430">
            <a:extLst>
              <a:ext uri="{FF2B5EF4-FFF2-40B4-BE49-F238E27FC236}">
                <a16:creationId xmlns:a16="http://schemas.microsoft.com/office/drawing/2014/main" id="{8F827E01-FF85-4B66-9803-73881E17B18C}"/>
              </a:ext>
            </a:extLst>
          </p:cNvPr>
          <p:cNvSpPr/>
          <p:nvPr/>
        </p:nvSpPr>
        <p:spPr>
          <a:xfrm>
            <a:off x="249175" y="2021041"/>
            <a:ext cx="10034085" cy="9620384"/>
          </a:xfrm>
          <a:custGeom>
            <a:avLst/>
            <a:gdLst>
              <a:gd name="connsiteX0" fmla="*/ 414678 w 468485"/>
              <a:gd name="connsiteY0" fmla="*/ 18311 h 396648"/>
              <a:gd name="connsiteX1" fmla="*/ 430736 w 468485"/>
              <a:gd name="connsiteY1" fmla="*/ 25072 h 396648"/>
              <a:gd name="connsiteX2" fmla="*/ 461724 w 468485"/>
              <a:gd name="connsiteY2" fmla="*/ 56060 h 396648"/>
              <a:gd name="connsiteX3" fmla="*/ 468485 w 468485"/>
              <a:gd name="connsiteY3" fmla="*/ 72118 h 396648"/>
              <a:gd name="connsiteX4" fmla="*/ 461724 w 468485"/>
              <a:gd name="connsiteY4" fmla="*/ 88175 h 396648"/>
              <a:gd name="connsiteX5" fmla="*/ 232412 w 468485"/>
              <a:gd name="connsiteY5" fmla="*/ 317487 h 396648"/>
              <a:gd name="connsiteX6" fmla="*/ 216354 w 468485"/>
              <a:gd name="connsiteY6" fmla="*/ 324249 h 396648"/>
              <a:gd name="connsiteX7" fmla="*/ 200297 w 468485"/>
              <a:gd name="connsiteY7" fmla="*/ 317487 h 396648"/>
              <a:gd name="connsiteX8" fmla="*/ 79161 w 468485"/>
              <a:gd name="connsiteY8" fmla="*/ 196352 h 396648"/>
              <a:gd name="connsiteX9" fmla="*/ 72400 w 468485"/>
              <a:gd name="connsiteY9" fmla="*/ 180295 h 396648"/>
              <a:gd name="connsiteX10" fmla="*/ 79161 w 468485"/>
              <a:gd name="connsiteY10" fmla="*/ 164237 h 396648"/>
              <a:gd name="connsiteX11" fmla="*/ 110149 w 468485"/>
              <a:gd name="connsiteY11" fmla="*/ 133249 h 396648"/>
              <a:gd name="connsiteX12" fmla="*/ 126207 w 468485"/>
              <a:gd name="connsiteY12" fmla="*/ 126488 h 396648"/>
              <a:gd name="connsiteX13" fmla="*/ 142264 w 468485"/>
              <a:gd name="connsiteY13" fmla="*/ 133249 h 396648"/>
              <a:gd name="connsiteX14" fmla="*/ 216354 w 468485"/>
              <a:gd name="connsiteY14" fmla="*/ 207339 h 396648"/>
              <a:gd name="connsiteX15" fmla="*/ 398621 w 468485"/>
              <a:gd name="connsiteY15" fmla="*/ 25072 h 396648"/>
              <a:gd name="connsiteX16" fmla="*/ 414678 w 468485"/>
              <a:gd name="connsiteY16" fmla="*/ 18311 h 396648"/>
              <a:gd name="connsiteX17" fmla="*/ 81132 w 468485"/>
              <a:gd name="connsiteY17" fmla="*/ 0 h 396648"/>
              <a:gd name="connsiteX18" fmla="*/ 315515 w 468485"/>
              <a:gd name="connsiteY18" fmla="*/ 0 h 396648"/>
              <a:gd name="connsiteX19" fmla="*/ 348476 w 468485"/>
              <a:gd name="connsiteY19" fmla="*/ 7043 h 396648"/>
              <a:gd name="connsiteX20" fmla="*/ 353546 w 468485"/>
              <a:gd name="connsiteY20" fmla="*/ 13522 h 396648"/>
              <a:gd name="connsiteX21" fmla="*/ 351011 w 468485"/>
              <a:gd name="connsiteY21" fmla="*/ 21692 h 396648"/>
              <a:gd name="connsiteX22" fmla="*/ 337207 w 468485"/>
              <a:gd name="connsiteY22" fmla="*/ 35495 h 396648"/>
              <a:gd name="connsiteX23" fmla="*/ 330728 w 468485"/>
              <a:gd name="connsiteY23" fmla="*/ 38313 h 396648"/>
              <a:gd name="connsiteX24" fmla="*/ 328192 w 468485"/>
              <a:gd name="connsiteY24" fmla="*/ 37749 h 396648"/>
              <a:gd name="connsiteX25" fmla="*/ 315515 w 468485"/>
              <a:gd name="connsiteY25" fmla="*/ 36059 h 396648"/>
              <a:gd name="connsiteX26" fmla="*/ 81132 w 468485"/>
              <a:gd name="connsiteY26" fmla="*/ 36059 h 396648"/>
              <a:gd name="connsiteX27" fmla="*/ 49299 w 468485"/>
              <a:gd name="connsiteY27" fmla="*/ 49299 h 396648"/>
              <a:gd name="connsiteX28" fmla="*/ 36058 w 468485"/>
              <a:gd name="connsiteY28" fmla="*/ 81132 h 396648"/>
              <a:gd name="connsiteX29" fmla="*/ 36058 w 468485"/>
              <a:gd name="connsiteY29" fmla="*/ 315515 h 396648"/>
              <a:gd name="connsiteX30" fmla="*/ 49299 w 468485"/>
              <a:gd name="connsiteY30" fmla="*/ 347349 h 396648"/>
              <a:gd name="connsiteX31" fmla="*/ 81132 w 468485"/>
              <a:gd name="connsiteY31" fmla="*/ 360589 h 396648"/>
              <a:gd name="connsiteX32" fmla="*/ 315515 w 468485"/>
              <a:gd name="connsiteY32" fmla="*/ 360589 h 396648"/>
              <a:gd name="connsiteX33" fmla="*/ 347348 w 468485"/>
              <a:gd name="connsiteY33" fmla="*/ 347349 h 396648"/>
              <a:gd name="connsiteX34" fmla="*/ 360589 w 468485"/>
              <a:gd name="connsiteY34" fmla="*/ 315515 h 396648"/>
              <a:gd name="connsiteX35" fmla="*/ 360589 w 468485"/>
              <a:gd name="connsiteY35" fmla="*/ 243961 h 396648"/>
              <a:gd name="connsiteX36" fmla="*/ 363124 w 468485"/>
              <a:gd name="connsiteY36" fmla="*/ 237764 h 396648"/>
              <a:gd name="connsiteX37" fmla="*/ 381154 w 468485"/>
              <a:gd name="connsiteY37" fmla="*/ 219734 h 396648"/>
              <a:gd name="connsiteX38" fmla="*/ 387633 w 468485"/>
              <a:gd name="connsiteY38" fmla="*/ 216917 h 396648"/>
              <a:gd name="connsiteX39" fmla="*/ 391014 w 468485"/>
              <a:gd name="connsiteY39" fmla="*/ 217762 h 396648"/>
              <a:gd name="connsiteX40" fmla="*/ 396648 w 468485"/>
              <a:gd name="connsiteY40" fmla="*/ 225932 h 396648"/>
              <a:gd name="connsiteX41" fmla="*/ 396648 w 468485"/>
              <a:gd name="connsiteY41" fmla="*/ 315515 h 396648"/>
              <a:gd name="connsiteX42" fmla="*/ 372843 w 468485"/>
              <a:gd name="connsiteY42" fmla="*/ 372844 h 396648"/>
              <a:gd name="connsiteX43" fmla="*/ 315515 w 468485"/>
              <a:gd name="connsiteY43" fmla="*/ 396648 h 396648"/>
              <a:gd name="connsiteX44" fmla="*/ 81132 w 468485"/>
              <a:gd name="connsiteY44" fmla="*/ 396648 h 396648"/>
              <a:gd name="connsiteX45" fmla="*/ 23804 w 468485"/>
              <a:gd name="connsiteY45" fmla="*/ 372844 h 396648"/>
              <a:gd name="connsiteX46" fmla="*/ 0 w 468485"/>
              <a:gd name="connsiteY46" fmla="*/ 315515 h 396648"/>
              <a:gd name="connsiteX47" fmla="*/ 0 w 468485"/>
              <a:gd name="connsiteY47" fmla="*/ 81132 h 396648"/>
              <a:gd name="connsiteX48" fmla="*/ 23804 w 468485"/>
              <a:gd name="connsiteY48" fmla="*/ 23804 h 396648"/>
              <a:gd name="connsiteX49" fmla="*/ 81132 w 468485"/>
              <a:gd name="connsiteY49" fmla="*/ 0 h 39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68485" h="396648">
                <a:moveTo>
                  <a:pt x="414678" y="18311"/>
                </a:moveTo>
                <a:cubicBezTo>
                  <a:pt x="420876" y="18311"/>
                  <a:pt x="426229" y="20565"/>
                  <a:pt x="430736" y="25072"/>
                </a:cubicBezTo>
                <a:lnTo>
                  <a:pt x="461724" y="56060"/>
                </a:lnTo>
                <a:cubicBezTo>
                  <a:pt x="466231" y="60568"/>
                  <a:pt x="468485" y="65920"/>
                  <a:pt x="468485" y="72118"/>
                </a:cubicBezTo>
                <a:cubicBezTo>
                  <a:pt x="468485" y="78315"/>
                  <a:pt x="466231" y="83668"/>
                  <a:pt x="461724" y="88175"/>
                </a:cubicBezTo>
                <a:lnTo>
                  <a:pt x="232412" y="317487"/>
                </a:lnTo>
                <a:cubicBezTo>
                  <a:pt x="227904" y="321995"/>
                  <a:pt x="222552" y="324249"/>
                  <a:pt x="216354" y="324249"/>
                </a:cubicBezTo>
                <a:cubicBezTo>
                  <a:pt x="210156" y="324249"/>
                  <a:pt x="204804" y="321995"/>
                  <a:pt x="200297" y="317487"/>
                </a:cubicBezTo>
                <a:lnTo>
                  <a:pt x="79161" y="196352"/>
                </a:lnTo>
                <a:cubicBezTo>
                  <a:pt x="74654" y="191845"/>
                  <a:pt x="72400" y="186492"/>
                  <a:pt x="72400" y="180295"/>
                </a:cubicBezTo>
                <a:cubicBezTo>
                  <a:pt x="72400" y="174097"/>
                  <a:pt x="74654" y="168744"/>
                  <a:pt x="79161" y="164237"/>
                </a:cubicBezTo>
                <a:lnTo>
                  <a:pt x="110149" y="133249"/>
                </a:lnTo>
                <a:cubicBezTo>
                  <a:pt x="114657" y="128742"/>
                  <a:pt x="120009" y="126488"/>
                  <a:pt x="126207" y="126488"/>
                </a:cubicBezTo>
                <a:cubicBezTo>
                  <a:pt x="132405" y="126488"/>
                  <a:pt x="137757" y="128742"/>
                  <a:pt x="142264" y="133249"/>
                </a:cubicBezTo>
                <a:lnTo>
                  <a:pt x="216354" y="207339"/>
                </a:lnTo>
                <a:lnTo>
                  <a:pt x="398621" y="25072"/>
                </a:lnTo>
                <a:cubicBezTo>
                  <a:pt x="403128" y="20565"/>
                  <a:pt x="408481" y="18311"/>
                  <a:pt x="414678" y="18311"/>
                </a:cubicBezTo>
                <a:close/>
                <a:moveTo>
                  <a:pt x="81132" y="0"/>
                </a:moveTo>
                <a:lnTo>
                  <a:pt x="315515" y="0"/>
                </a:lnTo>
                <a:cubicBezTo>
                  <a:pt x="327347" y="0"/>
                  <a:pt x="338334" y="2348"/>
                  <a:pt x="348476" y="7043"/>
                </a:cubicBezTo>
                <a:cubicBezTo>
                  <a:pt x="351293" y="8357"/>
                  <a:pt x="352983" y="10517"/>
                  <a:pt x="353546" y="13522"/>
                </a:cubicBezTo>
                <a:cubicBezTo>
                  <a:pt x="354110" y="16715"/>
                  <a:pt x="353264" y="19438"/>
                  <a:pt x="351011" y="21692"/>
                </a:cubicBezTo>
                <a:lnTo>
                  <a:pt x="337207" y="35495"/>
                </a:lnTo>
                <a:cubicBezTo>
                  <a:pt x="335329" y="37373"/>
                  <a:pt x="333169" y="38313"/>
                  <a:pt x="330728" y="38313"/>
                </a:cubicBezTo>
                <a:cubicBezTo>
                  <a:pt x="330164" y="38313"/>
                  <a:pt x="329319" y="38125"/>
                  <a:pt x="328192" y="37749"/>
                </a:cubicBezTo>
                <a:cubicBezTo>
                  <a:pt x="323873" y="36622"/>
                  <a:pt x="319647" y="36059"/>
                  <a:pt x="315515" y="36059"/>
                </a:cubicBezTo>
                <a:lnTo>
                  <a:pt x="81132" y="36059"/>
                </a:lnTo>
                <a:cubicBezTo>
                  <a:pt x="68737" y="36059"/>
                  <a:pt x="58126" y="40472"/>
                  <a:pt x="49299" y="49299"/>
                </a:cubicBezTo>
                <a:cubicBezTo>
                  <a:pt x="40472" y="58126"/>
                  <a:pt x="36058" y="68737"/>
                  <a:pt x="36058" y="81132"/>
                </a:cubicBezTo>
                <a:lnTo>
                  <a:pt x="36058" y="315515"/>
                </a:lnTo>
                <a:cubicBezTo>
                  <a:pt x="36058" y="327911"/>
                  <a:pt x="40472" y="338522"/>
                  <a:pt x="49299" y="347349"/>
                </a:cubicBezTo>
                <a:cubicBezTo>
                  <a:pt x="58126" y="356176"/>
                  <a:pt x="68737" y="360589"/>
                  <a:pt x="81132" y="360589"/>
                </a:cubicBezTo>
                <a:lnTo>
                  <a:pt x="315515" y="360589"/>
                </a:lnTo>
                <a:cubicBezTo>
                  <a:pt x="327911" y="360589"/>
                  <a:pt x="338522" y="356176"/>
                  <a:pt x="347348" y="347349"/>
                </a:cubicBezTo>
                <a:cubicBezTo>
                  <a:pt x="356175" y="338522"/>
                  <a:pt x="360589" y="327911"/>
                  <a:pt x="360589" y="315515"/>
                </a:cubicBezTo>
                <a:lnTo>
                  <a:pt x="360589" y="243961"/>
                </a:lnTo>
                <a:cubicBezTo>
                  <a:pt x="360589" y="241520"/>
                  <a:pt x="361434" y="239454"/>
                  <a:pt x="363124" y="237764"/>
                </a:cubicBezTo>
                <a:lnTo>
                  <a:pt x="381154" y="219734"/>
                </a:lnTo>
                <a:cubicBezTo>
                  <a:pt x="383032" y="217856"/>
                  <a:pt x="385192" y="216917"/>
                  <a:pt x="387633" y="216917"/>
                </a:cubicBezTo>
                <a:cubicBezTo>
                  <a:pt x="388760" y="216917"/>
                  <a:pt x="389887" y="217198"/>
                  <a:pt x="391014" y="217762"/>
                </a:cubicBezTo>
                <a:cubicBezTo>
                  <a:pt x="394770" y="219264"/>
                  <a:pt x="396648" y="221988"/>
                  <a:pt x="396648" y="225932"/>
                </a:cubicBezTo>
                <a:lnTo>
                  <a:pt x="396648" y="315515"/>
                </a:lnTo>
                <a:cubicBezTo>
                  <a:pt x="396648" y="337865"/>
                  <a:pt x="388713" y="356974"/>
                  <a:pt x="372843" y="372844"/>
                </a:cubicBezTo>
                <a:cubicBezTo>
                  <a:pt x="356974" y="388713"/>
                  <a:pt x="337864" y="396648"/>
                  <a:pt x="315515" y="396648"/>
                </a:cubicBezTo>
                <a:lnTo>
                  <a:pt x="81132" y="396648"/>
                </a:lnTo>
                <a:cubicBezTo>
                  <a:pt x="58783" y="396648"/>
                  <a:pt x="39674" y="388713"/>
                  <a:pt x="23804" y="372844"/>
                </a:cubicBezTo>
                <a:cubicBezTo>
                  <a:pt x="7935" y="356974"/>
                  <a:pt x="0" y="337865"/>
                  <a:pt x="0" y="315515"/>
                </a:cubicBezTo>
                <a:lnTo>
                  <a:pt x="0" y="81132"/>
                </a:lnTo>
                <a:cubicBezTo>
                  <a:pt x="0" y="58783"/>
                  <a:pt x="7935" y="39674"/>
                  <a:pt x="23804" y="23804"/>
                </a:cubicBezTo>
                <a:cubicBezTo>
                  <a:pt x="39674" y="7935"/>
                  <a:pt x="58783" y="0"/>
                  <a:pt x="81132" y="0"/>
                </a:cubicBezTo>
                <a:close/>
              </a:path>
            </a:pathLst>
          </a:custGeom>
          <a:solidFill>
            <a:schemeClr val="accent5">
              <a:lumMod val="20000"/>
              <a:lumOff val="80000"/>
              <a:alpha val="50000"/>
            </a:schemeClr>
          </a:solidFill>
          <a:ln w="12700" cap="flat" cmpd="sng" algn="ctr">
            <a:noFill/>
            <a:prstDash val="solid"/>
            <a:miter lim="800000"/>
          </a:ln>
          <a:effectLst/>
        </p:spPr>
        <p:txBody>
          <a:bodyPr wrap="square" rtlCol="0" anchor="ctr">
            <a:noAutofit/>
          </a:bodyPr>
          <a:lstStyle/>
          <a:p>
            <a:pPr algn="ctr" defTabSz="1828800" hangingPunct="1">
              <a:lnSpc>
                <a:spcPct val="100000"/>
              </a:lnSpc>
              <a:defRPr/>
            </a:pPr>
            <a:endParaRPr lang="en-US" sz="3500">
              <a:solidFill>
                <a:prstClr val="white"/>
              </a:solidFill>
              <a:effectLst>
                <a:outerShdw blurRad="38100" dist="38100" dir="2700000" algn="tl">
                  <a:srgbClr val="000000">
                    <a:alpha val="43137"/>
                  </a:srgbClr>
                </a:outerShdw>
              </a:effectLst>
              <a:latin typeface="Century Gothic" panose="020B0502020202020204" pitchFamily="34" charset="0"/>
              <a:ea typeface="+mn-ea"/>
              <a:cs typeface="+mn-cs"/>
            </a:endParaRPr>
          </a:p>
        </p:txBody>
      </p:sp>
      <p:sp>
        <p:nvSpPr>
          <p:cNvPr id="4" name="Rectángulo 3">
            <a:extLst>
              <a:ext uri="{FF2B5EF4-FFF2-40B4-BE49-F238E27FC236}">
                <a16:creationId xmlns:a16="http://schemas.microsoft.com/office/drawing/2014/main" id="{D60DDCAB-87DE-4F06-A83D-5A3F7F69B000}"/>
              </a:ext>
            </a:extLst>
          </p:cNvPr>
          <p:cNvSpPr/>
          <p:nvPr/>
        </p:nvSpPr>
        <p:spPr>
          <a:xfrm>
            <a:off x="5266218" y="888172"/>
            <a:ext cx="13752333" cy="1015663"/>
          </a:xfrm>
          <a:prstGeom prst="rect">
            <a:avLst/>
          </a:prstGeom>
        </p:spPr>
        <p:txBody>
          <a:bodyPr wrap="square">
            <a:spAutoFit/>
          </a:bodyPr>
          <a:lstStyle/>
          <a:p>
            <a:pPr algn="ctr" defTabSz="914400" hangingPunct="1">
              <a:lnSpc>
                <a:spcPct val="100000"/>
              </a:lnSpc>
            </a:pPr>
            <a:r>
              <a:rPr lang="es-ES" sz="6000" b="1" kern="1200" spc="-50" dirty="0">
                <a:solidFill>
                  <a:srgbClr val="092561"/>
                </a:solidFill>
                <a:latin typeface="Century Gothic" panose="020B0502020202020204" pitchFamily="34" charset="0"/>
                <a:cs typeface="Arial"/>
              </a:rPr>
              <a:t>PROCESO MISIONAL DOCENCIA</a:t>
            </a:r>
          </a:p>
        </p:txBody>
      </p:sp>
      <p:sp>
        <p:nvSpPr>
          <p:cNvPr id="5" name="TextBox 22">
            <a:extLst>
              <a:ext uri="{FF2B5EF4-FFF2-40B4-BE49-F238E27FC236}">
                <a16:creationId xmlns:a16="http://schemas.microsoft.com/office/drawing/2014/main" id="{56F2BE5E-F576-4519-8AEE-0EBD53E03B70}"/>
              </a:ext>
            </a:extLst>
          </p:cNvPr>
          <p:cNvSpPr txBox="1"/>
          <p:nvPr/>
        </p:nvSpPr>
        <p:spPr>
          <a:xfrm>
            <a:off x="7692801" y="2346934"/>
            <a:ext cx="8784777" cy="502958"/>
          </a:xfrm>
          <a:prstGeom prst="rect">
            <a:avLst/>
          </a:prstGeom>
          <a:noFill/>
        </p:spPr>
        <p:txBody>
          <a:bodyPr wrap="none" rtlCol="0" anchor="ctr" anchorCtr="0">
            <a:spAutoFit/>
          </a:bodyPr>
          <a:lstStyle/>
          <a:p>
            <a:pPr algn="ctr"/>
            <a:r>
              <a:rPr lang="es-ES" b="1" dirty="0">
                <a:solidFill>
                  <a:srgbClr val="081F50"/>
                </a:solidFill>
              </a:rPr>
              <a:t>DOC-DO-010     </a:t>
            </a:r>
            <a:r>
              <a:rPr lang="es-MX" b="1" spc="600" dirty="0">
                <a:solidFill>
                  <a:srgbClr val="081F50"/>
                </a:solidFill>
                <a:latin typeface="Century Gothic" panose="020B0502020202020204" pitchFamily="34" charset="0"/>
                <a:ea typeface="Montserrat" charset="0"/>
                <a:cs typeface="Montserrat" charset="0"/>
              </a:rPr>
              <a:t>Matriz De Salida No Conforme</a:t>
            </a:r>
            <a:endParaRPr lang="en-US" b="1" spc="600" dirty="0">
              <a:solidFill>
                <a:srgbClr val="081F50"/>
              </a:solidFill>
              <a:latin typeface="Century Gothic" panose="020B0502020202020204" pitchFamily="34" charset="0"/>
              <a:ea typeface="Montserrat" charset="0"/>
              <a:cs typeface="Montserrat" charset="0"/>
            </a:endParaRPr>
          </a:p>
        </p:txBody>
      </p:sp>
      <p:cxnSp>
        <p:nvCxnSpPr>
          <p:cNvPr id="6" name="Straight Connector 16">
            <a:extLst>
              <a:ext uri="{FF2B5EF4-FFF2-40B4-BE49-F238E27FC236}">
                <a16:creationId xmlns:a16="http://schemas.microsoft.com/office/drawing/2014/main" id="{7ACB3337-0B13-4E55-A4AD-2F3C53FABFB5}"/>
              </a:ext>
            </a:extLst>
          </p:cNvPr>
          <p:cNvCxnSpPr/>
          <p:nvPr/>
        </p:nvCxnSpPr>
        <p:spPr>
          <a:xfrm>
            <a:off x="11058000" y="2021041"/>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graphicFrame>
        <p:nvGraphicFramePr>
          <p:cNvPr id="7" name="Diagrama 6">
            <a:extLst>
              <a:ext uri="{FF2B5EF4-FFF2-40B4-BE49-F238E27FC236}">
                <a16:creationId xmlns:a16="http://schemas.microsoft.com/office/drawing/2014/main" id="{EC345EB6-D1F4-488C-9B61-03E459F676FD}"/>
              </a:ext>
            </a:extLst>
          </p:cNvPr>
          <p:cNvGraphicFramePr/>
          <p:nvPr>
            <p:extLst>
              <p:ext uri="{D42A27DB-BD31-4B8C-83A1-F6EECF244321}">
                <p14:modId xmlns:p14="http://schemas.microsoft.com/office/powerpoint/2010/main" val="1930063701"/>
              </p:ext>
            </p:extLst>
          </p:nvPr>
        </p:nvGraphicFramePr>
        <p:xfrm>
          <a:off x="2927177" y="2790033"/>
          <a:ext cx="18598293" cy="10147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283697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ángulo isósceles 4">
            <a:extLst>
              <a:ext uri="{FF2B5EF4-FFF2-40B4-BE49-F238E27FC236}">
                <a16:creationId xmlns:a16="http://schemas.microsoft.com/office/drawing/2014/main" id="{47C800F2-1590-492A-8BAC-69F802108848}"/>
              </a:ext>
            </a:extLst>
          </p:cNvPr>
          <p:cNvSpPr/>
          <p:nvPr/>
        </p:nvSpPr>
        <p:spPr>
          <a:xfrm rot="1827753">
            <a:off x="1046354" y="989246"/>
            <a:ext cx="13411517" cy="9620841"/>
          </a:xfrm>
          <a:prstGeom prst="triangle">
            <a:avLst>
              <a:gd name="adj" fmla="val 49845"/>
            </a:avLst>
          </a:prstGeom>
          <a:solidFill>
            <a:srgbClr val="EBF7FF"/>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aphicFrame>
        <p:nvGraphicFramePr>
          <p:cNvPr id="2" name="Diagrama 1">
            <a:extLst>
              <a:ext uri="{FF2B5EF4-FFF2-40B4-BE49-F238E27FC236}">
                <a16:creationId xmlns:a16="http://schemas.microsoft.com/office/drawing/2014/main" id="{12134DA0-5902-404B-899F-CD440E333024}"/>
              </a:ext>
            </a:extLst>
          </p:cNvPr>
          <p:cNvGraphicFramePr/>
          <p:nvPr>
            <p:extLst/>
          </p:nvPr>
        </p:nvGraphicFramePr>
        <p:xfrm>
          <a:off x="671513" y="1952192"/>
          <a:ext cx="21590925"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a16="http://schemas.microsoft.com/office/drawing/2014/main" id="{BAD19E59-D5DA-4201-BE20-3F7D9B138E66}"/>
              </a:ext>
            </a:extLst>
          </p:cNvPr>
          <p:cNvSpPr/>
          <p:nvPr/>
        </p:nvSpPr>
        <p:spPr>
          <a:xfrm>
            <a:off x="5266218" y="888172"/>
            <a:ext cx="13752333" cy="1015663"/>
          </a:xfrm>
          <a:prstGeom prst="rect">
            <a:avLst/>
          </a:prstGeom>
        </p:spPr>
        <p:txBody>
          <a:bodyPr wrap="square">
            <a:spAutoFit/>
          </a:bodyPr>
          <a:lstStyle/>
          <a:p>
            <a:pPr algn="ctr" defTabSz="914400" hangingPunct="1">
              <a:lnSpc>
                <a:spcPct val="100000"/>
              </a:lnSpc>
            </a:pPr>
            <a:r>
              <a:rPr lang="es-ES" sz="6000" b="1" kern="1200" spc="-50" dirty="0">
                <a:solidFill>
                  <a:srgbClr val="092561"/>
                </a:solidFill>
                <a:latin typeface="Century Gothic" panose="020B0502020202020204" pitchFamily="34" charset="0"/>
                <a:cs typeface="Arial"/>
              </a:rPr>
              <a:t>PROCESO MISIONAL INVESTIGACIÓN</a:t>
            </a:r>
          </a:p>
        </p:txBody>
      </p:sp>
      <p:sp>
        <p:nvSpPr>
          <p:cNvPr id="4" name="TextBox 22">
            <a:extLst>
              <a:ext uri="{FF2B5EF4-FFF2-40B4-BE49-F238E27FC236}">
                <a16:creationId xmlns:a16="http://schemas.microsoft.com/office/drawing/2014/main" id="{A0696EA2-E026-4194-BE90-C42260A8FBB9}"/>
              </a:ext>
            </a:extLst>
          </p:cNvPr>
          <p:cNvSpPr txBox="1"/>
          <p:nvPr/>
        </p:nvSpPr>
        <p:spPr>
          <a:xfrm>
            <a:off x="7752112" y="2346934"/>
            <a:ext cx="8666154" cy="502958"/>
          </a:xfrm>
          <a:prstGeom prst="rect">
            <a:avLst/>
          </a:prstGeom>
          <a:noFill/>
        </p:spPr>
        <p:txBody>
          <a:bodyPr wrap="none" rtlCol="0" anchor="ctr" anchorCtr="0">
            <a:spAutoFit/>
          </a:bodyPr>
          <a:lstStyle/>
          <a:p>
            <a:pPr algn="ctr"/>
            <a:r>
              <a:rPr lang="es-ES" b="1" dirty="0">
                <a:solidFill>
                  <a:srgbClr val="081F50"/>
                </a:solidFill>
              </a:rPr>
              <a:t>DOC-IN-010     </a:t>
            </a:r>
            <a:r>
              <a:rPr lang="es-MX" b="1" spc="600" dirty="0">
                <a:solidFill>
                  <a:srgbClr val="081F50"/>
                </a:solidFill>
                <a:latin typeface="Century Gothic" panose="020B0502020202020204" pitchFamily="34" charset="0"/>
                <a:ea typeface="Montserrat" charset="0"/>
                <a:cs typeface="Montserrat" charset="0"/>
              </a:rPr>
              <a:t>Matriz De Salida No Conforme</a:t>
            </a:r>
            <a:endParaRPr lang="en-US" b="1" spc="600" dirty="0">
              <a:solidFill>
                <a:srgbClr val="081F50"/>
              </a:solidFill>
              <a:latin typeface="Century Gothic" panose="020B0502020202020204" pitchFamily="34" charset="0"/>
              <a:ea typeface="Montserrat" charset="0"/>
              <a:cs typeface="Montserrat" charset="0"/>
            </a:endParaRPr>
          </a:p>
        </p:txBody>
      </p:sp>
      <p:cxnSp>
        <p:nvCxnSpPr>
          <p:cNvPr id="6" name="Straight Connector 16">
            <a:extLst>
              <a:ext uri="{FF2B5EF4-FFF2-40B4-BE49-F238E27FC236}">
                <a16:creationId xmlns:a16="http://schemas.microsoft.com/office/drawing/2014/main" id="{3057BAC7-9A51-42E2-80CF-CF234F95F154}"/>
              </a:ext>
            </a:extLst>
          </p:cNvPr>
          <p:cNvCxnSpPr/>
          <p:nvPr/>
        </p:nvCxnSpPr>
        <p:spPr>
          <a:xfrm>
            <a:off x="11058000" y="2021041"/>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974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riángulo isósceles 19">
            <a:extLst>
              <a:ext uri="{FF2B5EF4-FFF2-40B4-BE49-F238E27FC236}">
                <a16:creationId xmlns:a16="http://schemas.microsoft.com/office/drawing/2014/main" id="{EF52EA90-40EE-4F79-9AB4-BEA413BA0E53}"/>
              </a:ext>
            </a:extLst>
          </p:cNvPr>
          <p:cNvSpPr/>
          <p:nvPr/>
        </p:nvSpPr>
        <p:spPr>
          <a:xfrm rot="19862213">
            <a:off x="6567007" y="1473221"/>
            <a:ext cx="13763430" cy="7797761"/>
          </a:xfrm>
          <a:prstGeom prst="triangle">
            <a:avLst>
              <a:gd name="adj" fmla="val 49845"/>
            </a:avLst>
          </a:prstGeom>
          <a:solidFill>
            <a:srgbClr val="EBF7FF"/>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7" name="Forma libre 12">
            <a:extLst>
              <a:ext uri="{FF2B5EF4-FFF2-40B4-BE49-F238E27FC236}">
                <a16:creationId xmlns:a16="http://schemas.microsoft.com/office/drawing/2014/main" id="{D2D15907-41FF-4E8C-B46D-7E10A958F49E}"/>
              </a:ext>
            </a:extLst>
          </p:cNvPr>
          <p:cNvSpPr/>
          <p:nvPr/>
        </p:nvSpPr>
        <p:spPr>
          <a:xfrm>
            <a:off x="8383679" y="3946411"/>
            <a:ext cx="6023424" cy="1902821"/>
          </a:xfrm>
          <a:custGeom>
            <a:avLst/>
            <a:gdLst>
              <a:gd name="connsiteX0" fmla="*/ 0 w 5486995"/>
              <a:gd name="connsiteY0" fmla="*/ 0 h 1872000"/>
              <a:gd name="connsiteX1" fmla="*/ 5486995 w 5486995"/>
              <a:gd name="connsiteY1" fmla="*/ 0 h 1872000"/>
              <a:gd name="connsiteX2" fmla="*/ 5486995 w 5486995"/>
              <a:gd name="connsiteY2" fmla="*/ 1872000 h 1872000"/>
              <a:gd name="connsiteX3" fmla="*/ 0 w 5486995"/>
              <a:gd name="connsiteY3" fmla="*/ 1872000 h 1872000"/>
              <a:gd name="connsiteX4" fmla="*/ 0 w 5486995"/>
              <a:gd name="connsiteY4" fmla="*/ 0 h 18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995" h="1872000">
                <a:moveTo>
                  <a:pt x="0" y="0"/>
                </a:moveTo>
                <a:lnTo>
                  <a:pt x="5486995" y="0"/>
                </a:lnTo>
                <a:lnTo>
                  <a:pt x="5486995" y="1872000"/>
                </a:lnTo>
                <a:lnTo>
                  <a:pt x="0" y="1872000"/>
                </a:lnTo>
                <a:lnTo>
                  <a:pt x="0" y="0"/>
                </a:lnTo>
                <a:close/>
              </a:path>
            </a:pathLst>
          </a:custGeom>
          <a:solidFill>
            <a:schemeClr val="accent5">
              <a:lumMod val="50000"/>
            </a:schemeClr>
          </a:solid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MX" sz="2800" b="1" kern="1200">
                <a:latin typeface="Century Gothic" panose="020B0502020202020204" pitchFamily="34" charset="0"/>
              </a:rPr>
              <a:t>Apoyo a las actividades y necesidades de los grupos de investigación</a:t>
            </a:r>
            <a:endParaRPr lang="es-MX" sz="2800" b="1" kern="1200" dirty="0">
              <a:latin typeface="Century Gothic" panose="020B0502020202020204" pitchFamily="34" charset="0"/>
            </a:endParaRPr>
          </a:p>
        </p:txBody>
      </p:sp>
      <p:sp>
        <p:nvSpPr>
          <p:cNvPr id="18" name="Forma libre 13">
            <a:extLst>
              <a:ext uri="{FF2B5EF4-FFF2-40B4-BE49-F238E27FC236}">
                <a16:creationId xmlns:a16="http://schemas.microsoft.com/office/drawing/2014/main" id="{CEC174BE-11EB-45F8-84C7-9DB4DF595BAF}"/>
              </a:ext>
            </a:extLst>
          </p:cNvPr>
          <p:cNvSpPr/>
          <p:nvPr/>
        </p:nvSpPr>
        <p:spPr>
          <a:xfrm>
            <a:off x="8383679" y="5849232"/>
            <a:ext cx="6023424" cy="5544242"/>
          </a:xfrm>
          <a:custGeom>
            <a:avLst/>
            <a:gdLst>
              <a:gd name="connsiteX0" fmla="*/ 0 w 5486995"/>
              <a:gd name="connsiteY0" fmla="*/ 0 h 5454438"/>
              <a:gd name="connsiteX1" fmla="*/ 5486995 w 5486995"/>
              <a:gd name="connsiteY1" fmla="*/ 0 h 5454438"/>
              <a:gd name="connsiteX2" fmla="*/ 5486995 w 5486995"/>
              <a:gd name="connsiteY2" fmla="*/ 5454438 h 5454438"/>
              <a:gd name="connsiteX3" fmla="*/ 0 w 5486995"/>
              <a:gd name="connsiteY3" fmla="*/ 5454438 h 5454438"/>
              <a:gd name="connsiteX4" fmla="*/ 0 w 5486995"/>
              <a:gd name="connsiteY4" fmla="*/ 0 h 545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995" h="5454438">
                <a:moveTo>
                  <a:pt x="0" y="0"/>
                </a:moveTo>
                <a:lnTo>
                  <a:pt x="5486995" y="0"/>
                </a:lnTo>
                <a:lnTo>
                  <a:pt x="5486995" y="5454438"/>
                </a:lnTo>
                <a:lnTo>
                  <a:pt x="0" y="5454438"/>
                </a:lnTo>
                <a:lnTo>
                  <a:pt x="0" y="0"/>
                </a:lnTo>
                <a:close/>
              </a:path>
            </a:pathLst>
          </a:custGeom>
          <a:solidFill>
            <a:srgbClr val="C5C5C5">
              <a:lumMod val="20000"/>
              <a:lumOff val="80000"/>
              <a:alpha val="90000"/>
            </a:srgbClr>
          </a:solidFill>
          <a:ln w="25400" cap="flat" cmpd="sng" algn="ctr">
            <a:noFill/>
            <a:prstDash val="solid"/>
          </a:ln>
          <a:effectLst/>
        </p:spPr>
        <p:txBody>
          <a:bodyPr spcFirstLastPara="0" vert="horz" wrap="square" lIns="128016" tIns="128016" rIns="170688" bIns="192024" numCol="1" spcCol="1270" anchor="t" anchorCtr="0">
            <a:noAutofit/>
          </a:bodyPr>
          <a:lstStyle/>
          <a:p>
            <a:pPr marL="342900" lvl="1" indent="-342900">
              <a:buFont typeface="Arial" panose="020B0604020202020204" pitchFamily="34" charset="0"/>
              <a:buChar char="•"/>
            </a:pPr>
            <a:endParaRPr lang="es-MX" dirty="0">
              <a:solidFill>
                <a:srgbClr val="081F50"/>
              </a:solidFill>
              <a:latin typeface="Century Gothic" panose="020B0502020202020204" pitchFamily="34" charset="0"/>
            </a:endParaRPr>
          </a:p>
          <a:p>
            <a:pPr marL="342900" lvl="1" indent="-342900">
              <a:buFont typeface="Arial" panose="020B0604020202020204" pitchFamily="34" charset="0"/>
              <a:buChar char="•"/>
            </a:pPr>
            <a:r>
              <a:rPr lang="es-MX" dirty="0">
                <a:solidFill>
                  <a:srgbClr val="081F50"/>
                </a:solidFill>
                <a:latin typeface="Century Gothic" panose="020B0502020202020204" pitchFamily="34" charset="0"/>
              </a:rPr>
              <a:t>Inaplicabilidad de la normatividad del proceso de investigación</a:t>
            </a:r>
            <a:r>
              <a:rPr lang="es-CO" dirty="0">
                <a:solidFill>
                  <a:srgbClr val="081F50"/>
                </a:solidFill>
                <a:latin typeface="Century Gothic" panose="020B0502020202020204" pitchFamily="34" charset="0"/>
              </a:rPr>
              <a:t>.</a:t>
            </a:r>
            <a:endParaRPr lang="es-MX" dirty="0">
              <a:solidFill>
                <a:srgbClr val="081F50"/>
              </a:solidFill>
              <a:latin typeface="Century Gothic" panose="020B0502020202020204" pitchFamily="34" charset="0"/>
            </a:endParaRPr>
          </a:p>
        </p:txBody>
      </p:sp>
      <p:sp>
        <p:nvSpPr>
          <p:cNvPr id="15" name="Forma libre 14">
            <a:extLst>
              <a:ext uri="{FF2B5EF4-FFF2-40B4-BE49-F238E27FC236}">
                <a16:creationId xmlns:a16="http://schemas.microsoft.com/office/drawing/2014/main" id="{8527A63B-70A6-4BD5-B29E-F5B449C6CF71}"/>
              </a:ext>
            </a:extLst>
          </p:cNvPr>
          <p:cNvSpPr/>
          <p:nvPr/>
        </p:nvSpPr>
        <p:spPr>
          <a:xfrm>
            <a:off x="15575216" y="3975606"/>
            <a:ext cx="5782555" cy="1872000"/>
          </a:xfrm>
          <a:custGeom>
            <a:avLst/>
            <a:gdLst>
              <a:gd name="connsiteX0" fmla="*/ 0 w 5486995"/>
              <a:gd name="connsiteY0" fmla="*/ 0 h 1872000"/>
              <a:gd name="connsiteX1" fmla="*/ 5486995 w 5486995"/>
              <a:gd name="connsiteY1" fmla="*/ 0 h 1872000"/>
              <a:gd name="connsiteX2" fmla="*/ 5486995 w 5486995"/>
              <a:gd name="connsiteY2" fmla="*/ 1872000 h 1872000"/>
              <a:gd name="connsiteX3" fmla="*/ 0 w 5486995"/>
              <a:gd name="connsiteY3" fmla="*/ 1872000 h 1872000"/>
              <a:gd name="connsiteX4" fmla="*/ 0 w 5486995"/>
              <a:gd name="connsiteY4" fmla="*/ 0 h 18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995" h="1872000">
                <a:moveTo>
                  <a:pt x="0" y="0"/>
                </a:moveTo>
                <a:lnTo>
                  <a:pt x="5486995" y="0"/>
                </a:lnTo>
                <a:lnTo>
                  <a:pt x="5486995" y="1872000"/>
                </a:lnTo>
                <a:lnTo>
                  <a:pt x="0" y="1872000"/>
                </a:lnTo>
                <a:lnTo>
                  <a:pt x="0" y="0"/>
                </a:lnTo>
                <a:close/>
              </a:path>
            </a:pathLst>
          </a:custGeom>
          <a:solidFill>
            <a:schemeClr val="accent3">
              <a:lumMod val="75000"/>
            </a:schemeClr>
          </a:solid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MX" sz="2800" b="1" kern="1200">
                <a:latin typeface="Century Gothic" panose="020B0502020202020204" pitchFamily="34" charset="0"/>
              </a:rPr>
              <a:t>Gestión de los recursos logísticos para el desarrollo de las actividades de los grupos de Investigación</a:t>
            </a:r>
            <a:endParaRPr lang="es-MX" sz="2800" b="1" kern="1200" dirty="0">
              <a:latin typeface="Century Gothic" panose="020B0502020202020204" pitchFamily="34" charset="0"/>
            </a:endParaRPr>
          </a:p>
        </p:txBody>
      </p:sp>
      <p:sp>
        <p:nvSpPr>
          <p:cNvPr id="16" name="Forma libre 15">
            <a:extLst>
              <a:ext uri="{FF2B5EF4-FFF2-40B4-BE49-F238E27FC236}">
                <a16:creationId xmlns:a16="http://schemas.microsoft.com/office/drawing/2014/main" id="{0AFD7FD7-E6D8-467A-98C3-39B136AD9C00}"/>
              </a:ext>
            </a:extLst>
          </p:cNvPr>
          <p:cNvSpPr/>
          <p:nvPr/>
        </p:nvSpPr>
        <p:spPr>
          <a:xfrm>
            <a:off x="15575215" y="5867399"/>
            <a:ext cx="5782555" cy="5454438"/>
          </a:xfrm>
          <a:custGeom>
            <a:avLst/>
            <a:gdLst>
              <a:gd name="connsiteX0" fmla="*/ 0 w 5486995"/>
              <a:gd name="connsiteY0" fmla="*/ 0 h 5454438"/>
              <a:gd name="connsiteX1" fmla="*/ 5486995 w 5486995"/>
              <a:gd name="connsiteY1" fmla="*/ 0 h 5454438"/>
              <a:gd name="connsiteX2" fmla="*/ 5486995 w 5486995"/>
              <a:gd name="connsiteY2" fmla="*/ 5454438 h 5454438"/>
              <a:gd name="connsiteX3" fmla="*/ 0 w 5486995"/>
              <a:gd name="connsiteY3" fmla="*/ 5454438 h 5454438"/>
              <a:gd name="connsiteX4" fmla="*/ 0 w 5486995"/>
              <a:gd name="connsiteY4" fmla="*/ 0 h 545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995" h="5454438">
                <a:moveTo>
                  <a:pt x="0" y="0"/>
                </a:moveTo>
                <a:lnTo>
                  <a:pt x="5486995" y="0"/>
                </a:lnTo>
                <a:lnTo>
                  <a:pt x="5486995" y="5454438"/>
                </a:lnTo>
                <a:lnTo>
                  <a:pt x="0" y="5454438"/>
                </a:lnTo>
                <a:lnTo>
                  <a:pt x="0" y="0"/>
                </a:lnTo>
                <a:close/>
              </a:path>
            </a:pathLst>
          </a:custGeom>
          <a:solidFill>
            <a:srgbClr val="C5C5C5">
              <a:lumMod val="20000"/>
              <a:lumOff val="80000"/>
              <a:alpha val="90000"/>
            </a:srgbClr>
          </a:solidFill>
          <a:ln w="25400" cap="flat" cmpd="sng" algn="ctr">
            <a:noFill/>
            <a:prstDash val="solid"/>
          </a:ln>
          <a:effectLst/>
        </p:spPr>
        <p:txBody>
          <a:bodyPr spcFirstLastPara="0" vert="horz" wrap="square" lIns="128016" tIns="128016" rIns="170688" bIns="192024" numCol="1" spcCol="1270" anchor="t" anchorCtr="0">
            <a:noAutofit/>
          </a:bodyPr>
          <a:lstStyle/>
          <a:p>
            <a:pPr marL="342900" lvl="1" indent="-342900">
              <a:buFont typeface="Arial" panose="020B0604020202020204" pitchFamily="34" charset="0"/>
              <a:buChar char="•"/>
            </a:pPr>
            <a:endParaRPr lang="es-MX" dirty="0">
              <a:solidFill>
                <a:srgbClr val="081F50"/>
              </a:solidFill>
              <a:latin typeface="Century Gothic" panose="020B0502020202020204" pitchFamily="34" charset="0"/>
            </a:endParaRPr>
          </a:p>
          <a:p>
            <a:pPr marL="342900" lvl="1" indent="-342900">
              <a:buFont typeface="Arial" panose="020B0604020202020204" pitchFamily="34" charset="0"/>
              <a:buChar char="•"/>
            </a:pPr>
            <a:r>
              <a:rPr lang="es-MX" dirty="0">
                <a:solidFill>
                  <a:srgbClr val="081F50"/>
                </a:solidFill>
                <a:latin typeface="Century Gothic" panose="020B0502020202020204" pitchFamily="34" charset="0"/>
              </a:rPr>
              <a:t>Falla de coordinación logística para el desarrollo de videoconferencias</a:t>
            </a:r>
            <a:r>
              <a:rPr lang="es-CO" dirty="0">
                <a:solidFill>
                  <a:srgbClr val="081F50"/>
                </a:solidFill>
                <a:latin typeface="Century Gothic" panose="020B0502020202020204" pitchFamily="34" charset="0"/>
              </a:rPr>
              <a:t>.</a:t>
            </a:r>
            <a:endParaRPr lang="es-MX" dirty="0">
              <a:solidFill>
                <a:srgbClr val="081F50"/>
              </a:solidFill>
              <a:latin typeface="Century Gothic" panose="020B0502020202020204" pitchFamily="34" charset="0"/>
            </a:endParaRPr>
          </a:p>
          <a:p>
            <a:pPr marL="342900" lvl="1" indent="-342900">
              <a:buFont typeface="Arial" panose="020B0604020202020204" pitchFamily="34" charset="0"/>
              <a:buChar char="•"/>
            </a:pPr>
            <a:endParaRPr lang="es-MX" dirty="0">
              <a:solidFill>
                <a:srgbClr val="081F50"/>
              </a:solidFill>
              <a:latin typeface="Century Gothic" panose="020B0502020202020204" pitchFamily="34" charset="0"/>
            </a:endParaRPr>
          </a:p>
          <a:p>
            <a:pPr marL="342900" lvl="1" indent="-342900">
              <a:buFont typeface="Arial" panose="020B0604020202020204" pitchFamily="34" charset="0"/>
              <a:buChar char="•"/>
            </a:pPr>
            <a:r>
              <a:rPr lang="es-MX" dirty="0">
                <a:solidFill>
                  <a:srgbClr val="081F50"/>
                </a:solidFill>
                <a:latin typeface="Century Gothic" panose="020B0502020202020204" pitchFamily="34" charset="0"/>
              </a:rPr>
              <a:t>Falta de planificación para participar en eventos de transferencia del conocimiento.</a:t>
            </a:r>
          </a:p>
          <a:p>
            <a:pPr marL="342900" lvl="1" indent="-342900">
              <a:buFont typeface="Arial" panose="020B0604020202020204" pitchFamily="34" charset="0"/>
              <a:buChar char="•"/>
            </a:pPr>
            <a:endParaRPr lang="es-MX" dirty="0">
              <a:solidFill>
                <a:srgbClr val="081F50"/>
              </a:solidFill>
              <a:latin typeface="Century Gothic" panose="020B0502020202020204" pitchFamily="34" charset="0"/>
            </a:endParaRPr>
          </a:p>
        </p:txBody>
      </p:sp>
      <p:sp>
        <p:nvSpPr>
          <p:cNvPr id="14" name="Rectángulo 13">
            <a:extLst>
              <a:ext uri="{FF2B5EF4-FFF2-40B4-BE49-F238E27FC236}">
                <a16:creationId xmlns:a16="http://schemas.microsoft.com/office/drawing/2014/main" id="{28056DB3-DA48-4724-B5F3-7C8FBD070278}"/>
              </a:ext>
            </a:extLst>
          </p:cNvPr>
          <p:cNvSpPr/>
          <p:nvPr/>
        </p:nvSpPr>
        <p:spPr>
          <a:xfrm>
            <a:off x="1230470" y="3926619"/>
            <a:ext cx="6023423" cy="1738681"/>
          </a:xfrm>
          <a:prstGeom prst="rect">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CO" sz="2800" b="1" dirty="0">
                <a:latin typeface="Century Gothic" panose="020B0502020202020204" pitchFamily="34" charset="0"/>
              </a:rPr>
              <a:t>Aseguramiento de recursos económicos para apoyo a Grupos de Investigación</a:t>
            </a:r>
            <a:endParaRPr lang="es-MX" sz="2800" b="1" kern="1200" dirty="0">
              <a:latin typeface="Century Gothic" panose="020B0502020202020204" pitchFamily="34" charset="0"/>
            </a:endParaRPr>
          </a:p>
        </p:txBody>
      </p:sp>
      <p:grpSp>
        <p:nvGrpSpPr>
          <p:cNvPr id="10" name="Grupo 9">
            <a:extLst>
              <a:ext uri="{FF2B5EF4-FFF2-40B4-BE49-F238E27FC236}">
                <a16:creationId xmlns:a16="http://schemas.microsoft.com/office/drawing/2014/main" id="{73AE9775-A34B-43BF-B983-30FF390C705B}"/>
              </a:ext>
            </a:extLst>
          </p:cNvPr>
          <p:cNvGrpSpPr/>
          <p:nvPr/>
        </p:nvGrpSpPr>
        <p:grpSpPr>
          <a:xfrm>
            <a:off x="1230470" y="5645365"/>
            <a:ext cx="6023424" cy="5748110"/>
            <a:chOff x="12515977" y="3812110"/>
            <a:chExt cx="6145108" cy="5085112"/>
          </a:xfrm>
        </p:grpSpPr>
        <p:sp>
          <p:nvSpPr>
            <p:cNvPr id="11" name="Rectángulo 10">
              <a:extLst>
                <a:ext uri="{FF2B5EF4-FFF2-40B4-BE49-F238E27FC236}">
                  <a16:creationId xmlns:a16="http://schemas.microsoft.com/office/drawing/2014/main" id="{C7F30F84-6616-4566-98D4-DD32900D6BC1}"/>
                </a:ext>
              </a:extLst>
            </p:cNvPr>
            <p:cNvSpPr/>
            <p:nvPr/>
          </p:nvSpPr>
          <p:spPr>
            <a:xfrm>
              <a:off x="12515977" y="3812110"/>
              <a:ext cx="6145108" cy="5085112"/>
            </a:xfrm>
            <a:prstGeom prst="rect">
              <a:avLst/>
            </a:prstGeom>
            <a:solidFill>
              <a:srgbClr val="C5C5C5">
                <a:lumMod val="20000"/>
                <a:lumOff val="80000"/>
                <a:alpha val="90000"/>
              </a:srgbClr>
            </a:solidFill>
            <a:ln w="25400" cap="flat" cmpd="sng" algn="ctr">
              <a:noFill/>
              <a:prstDash val="solid"/>
            </a:ln>
            <a:effectLst/>
          </p:spPr>
        </p:sp>
        <p:sp>
          <p:nvSpPr>
            <p:cNvPr id="12" name="Rectángulo 11">
              <a:extLst>
                <a:ext uri="{FF2B5EF4-FFF2-40B4-BE49-F238E27FC236}">
                  <a16:creationId xmlns:a16="http://schemas.microsoft.com/office/drawing/2014/main" id="{33B5C212-6AAE-4CDF-9ED1-EB46F342B91A}"/>
                </a:ext>
              </a:extLst>
            </p:cNvPr>
            <p:cNvSpPr/>
            <p:nvPr/>
          </p:nvSpPr>
          <p:spPr>
            <a:xfrm>
              <a:off x="12515977" y="3812110"/>
              <a:ext cx="5486995" cy="5085112"/>
            </a:xfrm>
            <a:prstGeom prst="rect">
              <a:avLst/>
            </a:prstGeom>
            <a:solidFill>
              <a:srgbClr val="C5C5C5">
                <a:lumMod val="20000"/>
                <a:lumOff val="80000"/>
                <a:alpha val="90000"/>
              </a:srgbClr>
            </a:solidFill>
            <a:ln w="25400" cap="flat" cmpd="sng" algn="ctr">
              <a:noFill/>
              <a:prstDash val="solid"/>
            </a:ln>
            <a:effectLst/>
          </p:spPr>
          <p:txBody>
            <a:bodyPr spcFirstLastPara="0" vert="horz" wrap="square" lIns="128016" tIns="128016" rIns="170688" bIns="192024" numCol="1" spcCol="1270" anchor="t" anchorCtr="0">
              <a:noAutofit/>
            </a:bodyPr>
            <a:lstStyle/>
            <a:p>
              <a:pPr lvl="1"/>
              <a:endParaRPr lang="es-MX" dirty="0"/>
            </a:p>
          </p:txBody>
        </p:sp>
      </p:grpSp>
      <p:sp>
        <p:nvSpPr>
          <p:cNvPr id="19" name="Rectángulo 18">
            <a:extLst>
              <a:ext uri="{FF2B5EF4-FFF2-40B4-BE49-F238E27FC236}">
                <a16:creationId xmlns:a16="http://schemas.microsoft.com/office/drawing/2014/main" id="{743B114F-DA49-4A44-9761-34DFD5443432}"/>
              </a:ext>
            </a:extLst>
          </p:cNvPr>
          <p:cNvSpPr/>
          <p:nvPr/>
        </p:nvSpPr>
        <p:spPr>
          <a:xfrm>
            <a:off x="1356707" y="6149898"/>
            <a:ext cx="5615591" cy="4925003"/>
          </a:xfrm>
          <a:prstGeom prst="rect">
            <a:avLst/>
          </a:prstGeom>
          <a:solidFill>
            <a:srgbClr val="C5C5C5">
              <a:lumMod val="20000"/>
              <a:lumOff val="80000"/>
              <a:alpha val="90000"/>
            </a:srgbClr>
          </a:solidFill>
          <a:ln w="25400" cap="flat" cmpd="sng" algn="ctr">
            <a:noFill/>
            <a:prstDash val="solid"/>
          </a:ln>
          <a:effectLst/>
        </p:spPr>
        <p:txBody>
          <a:bodyPr spcFirstLastPara="0" vert="horz" wrap="square" lIns="128016" tIns="128016" rIns="170688" bIns="192024" numCol="1" spcCol="1270" anchor="t" anchorCtr="0">
            <a:noAutofit/>
          </a:bodyPr>
          <a:lstStyle/>
          <a:p>
            <a:pPr marL="342900" indent="-342900">
              <a:buFont typeface="Arial" panose="020B0604020202020204" pitchFamily="34" charset="0"/>
              <a:buChar char="•"/>
            </a:pPr>
            <a:r>
              <a:rPr lang="es-MX" dirty="0">
                <a:solidFill>
                  <a:srgbClr val="081F50"/>
                </a:solidFill>
                <a:latin typeface="Century Gothic" panose="020B0502020202020204" pitchFamily="34" charset="0"/>
              </a:rPr>
              <a:t>Ausencia de planificación de recursos económicos para movilidad</a:t>
            </a:r>
            <a:r>
              <a:rPr lang="es-CO" dirty="0">
                <a:solidFill>
                  <a:srgbClr val="081F50"/>
                </a:solidFill>
                <a:latin typeface="Century Gothic" panose="020B0502020202020204" pitchFamily="34" charset="0"/>
              </a:rPr>
              <a:t>.</a:t>
            </a:r>
          </a:p>
          <a:p>
            <a:pPr marL="342900" indent="-342900">
              <a:buFont typeface="Arial" panose="020B0604020202020204" pitchFamily="34" charset="0"/>
              <a:buChar char="•"/>
            </a:pPr>
            <a:endParaRPr lang="es-CO" dirty="0">
              <a:solidFill>
                <a:srgbClr val="081F50"/>
              </a:solidFill>
              <a:latin typeface="Century Gothic" panose="020B0502020202020204" pitchFamily="34" charset="0"/>
            </a:endParaRPr>
          </a:p>
          <a:p>
            <a:pPr marL="342900" indent="-342900">
              <a:buFont typeface="Arial" panose="020B0604020202020204" pitchFamily="34" charset="0"/>
              <a:buChar char="•"/>
            </a:pPr>
            <a:r>
              <a:rPr lang="es-MX" dirty="0">
                <a:solidFill>
                  <a:srgbClr val="081F50"/>
                </a:solidFill>
                <a:latin typeface="Century Gothic" panose="020B0502020202020204" pitchFamily="34" charset="0"/>
              </a:rPr>
              <a:t>Ausencia de planificación de recursos económicos para las publicaciones</a:t>
            </a:r>
            <a:r>
              <a:rPr lang="es-CO" dirty="0">
                <a:solidFill>
                  <a:srgbClr val="081F50"/>
                </a:solidFill>
                <a:latin typeface="Century Gothic" panose="020B0502020202020204" pitchFamily="34" charset="0"/>
              </a:rPr>
              <a:t>.</a:t>
            </a:r>
          </a:p>
          <a:p>
            <a:pPr marL="342900" indent="-342900">
              <a:buFont typeface="Arial" panose="020B0604020202020204" pitchFamily="34" charset="0"/>
              <a:buChar char="•"/>
            </a:pPr>
            <a:endParaRPr lang="es-CO" dirty="0">
              <a:solidFill>
                <a:srgbClr val="081F50"/>
              </a:solidFill>
              <a:latin typeface="Century Gothic" panose="020B0502020202020204" pitchFamily="34" charset="0"/>
            </a:endParaRPr>
          </a:p>
          <a:p>
            <a:pPr marL="342900" indent="-342900">
              <a:buFont typeface="Arial" panose="020B0604020202020204" pitchFamily="34" charset="0"/>
              <a:buChar char="•"/>
            </a:pPr>
            <a:r>
              <a:rPr lang="es-CO" dirty="0">
                <a:solidFill>
                  <a:srgbClr val="081F50"/>
                </a:solidFill>
                <a:latin typeface="Century Gothic" panose="020B0502020202020204" pitchFamily="34" charset="0"/>
              </a:rPr>
              <a:t>Ausencia de planificación de recursos para convocatorias internas.</a:t>
            </a:r>
            <a:endParaRPr lang="es-MX" dirty="0">
              <a:solidFill>
                <a:srgbClr val="081F50"/>
              </a:solidFill>
              <a:latin typeface="Century Gothic" panose="020B0502020202020204" pitchFamily="34" charset="0"/>
            </a:endParaRPr>
          </a:p>
        </p:txBody>
      </p:sp>
      <p:sp>
        <p:nvSpPr>
          <p:cNvPr id="21" name="Rectángulo 20">
            <a:extLst>
              <a:ext uri="{FF2B5EF4-FFF2-40B4-BE49-F238E27FC236}">
                <a16:creationId xmlns:a16="http://schemas.microsoft.com/office/drawing/2014/main" id="{37DB564A-11F8-4D5D-BB6F-88E258156742}"/>
              </a:ext>
            </a:extLst>
          </p:cNvPr>
          <p:cNvSpPr/>
          <p:nvPr/>
        </p:nvSpPr>
        <p:spPr>
          <a:xfrm>
            <a:off x="5266218" y="888172"/>
            <a:ext cx="13752333" cy="1015663"/>
          </a:xfrm>
          <a:prstGeom prst="rect">
            <a:avLst/>
          </a:prstGeom>
        </p:spPr>
        <p:txBody>
          <a:bodyPr wrap="square">
            <a:spAutoFit/>
          </a:bodyPr>
          <a:lstStyle/>
          <a:p>
            <a:pPr algn="ctr" defTabSz="914400" hangingPunct="1">
              <a:lnSpc>
                <a:spcPct val="100000"/>
              </a:lnSpc>
            </a:pPr>
            <a:r>
              <a:rPr lang="es-ES" sz="6000" b="1" kern="1200" spc="-50" dirty="0">
                <a:solidFill>
                  <a:srgbClr val="092561"/>
                </a:solidFill>
                <a:latin typeface="Century Gothic" panose="020B0502020202020204" pitchFamily="34" charset="0"/>
                <a:cs typeface="Arial"/>
              </a:rPr>
              <a:t>PROCESO MISIONAL INVESTIGACIÓN</a:t>
            </a:r>
          </a:p>
        </p:txBody>
      </p:sp>
      <p:sp>
        <p:nvSpPr>
          <p:cNvPr id="22" name="TextBox 22">
            <a:extLst>
              <a:ext uri="{FF2B5EF4-FFF2-40B4-BE49-F238E27FC236}">
                <a16:creationId xmlns:a16="http://schemas.microsoft.com/office/drawing/2014/main" id="{220F509F-59F5-47BF-BA3D-8BE2D9D71423}"/>
              </a:ext>
            </a:extLst>
          </p:cNvPr>
          <p:cNvSpPr txBox="1"/>
          <p:nvPr/>
        </p:nvSpPr>
        <p:spPr>
          <a:xfrm>
            <a:off x="7752112" y="2346934"/>
            <a:ext cx="8666154" cy="502958"/>
          </a:xfrm>
          <a:prstGeom prst="rect">
            <a:avLst/>
          </a:prstGeom>
          <a:noFill/>
        </p:spPr>
        <p:txBody>
          <a:bodyPr wrap="none" rtlCol="0" anchor="ctr" anchorCtr="0">
            <a:spAutoFit/>
          </a:bodyPr>
          <a:lstStyle/>
          <a:p>
            <a:pPr algn="ctr"/>
            <a:r>
              <a:rPr lang="es-ES" b="1" dirty="0">
                <a:solidFill>
                  <a:srgbClr val="081F50"/>
                </a:solidFill>
              </a:rPr>
              <a:t>DOC-IN-010     </a:t>
            </a:r>
            <a:r>
              <a:rPr lang="es-MX" b="1" spc="600" dirty="0">
                <a:solidFill>
                  <a:srgbClr val="081F50"/>
                </a:solidFill>
                <a:latin typeface="Century Gothic" panose="020B0502020202020204" pitchFamily="34" charset="0"/>
                <a:ea typeface="Montserrat" charset="0"/>
                <a:cs typeface="Montserrat" charset="0"/>
              </a:rPr>
              <a:t>Matriz De Salida No Conforme</a:t>
            </a:r>
            <a:endParaRPr lang="en-US" b="1" spc="600" dirty="0">
              <a:solidFill>
                <a:srgbClr val="081F50"/>
              </a:solidFill>
              <a:latin typeface="Century Gothic" panose="020B0502020202020204" pitchFamily="34" charset="0"/>
              <a:ea typeface="Montserrat" charset="0"/>
              <a:cs typeface="Montserrat" charset="0"/>
            </a:endParaRPr>
          </a:p>
        </p:txBody>
      </p:sp>
      <p:cxnSp>
        <p:nvCxnSpPr>
          <p:cNvPr id="23" name="Straight Connector 16">
            <a:extLst>
              <a:ext uri="{FF2B5EF4-FFF2-40B4-BE49-F238E27FC236}">
                <a16:creationId xmlns:a16="http://schemas.microsoft.com/office/drawing/2014/main" id="{FB17BBE7-441F-454E-A17D-DD29D5F37D97}"/>
              </a:ext>
            </a:extLst>
          </p:cNvPr>
          <p:cNvCxnSpPr/>
          <p:nvPr/>
        </p:nvCxnSpPr>
        <p:spPr>
          <a:xfrm>
            <a:off x="11058000" y="2021041"/>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651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p:cNvSpPr txBox="1"/>
          <p:nvPr/>
        </p:nvSpPr>
        <p:spPr>
          <a:xfrm>
            <a:off x="3535445" y="968389"/>
            <a:ext cx="17338401" cy="1002839"/>
          </a:xfrm>
          <a:prstGeom prst="rect">
            <a:avLst/>
          </a:prstGeom>
          <a:noFill/>
        </p:spPr>
        <p:txBody>
          <a:bodyPr wrap="none" rtlCol="0" anchor="ctr" anchorCtr="0">
            <a:spAutoFit/>
          </a:bodyPr>
          <a:lstStyle/>
          <a:p>
            <a:pPr algn="ctr">
              <a:lnSpc>
                <a:spcPts val="7060"/>
              </a:lnSpc>
            </a:pPr>
            <a:r>
              <a:rPr lang="en-US" sz="6000" b="1" spc="200" dirty="0">
                <a:solidFill>
                  <a:srgbClr val="092561"/>
                </a:solidFill>
                <a:latin typeface="Century Gothic" panose="020B0502020202020204" pitchFamily="34" charset="0"/>
                <a:ea typeface="Montserrat" charset="0"/>
                <a:cs typeface="Montserrat" charset="0"/>
              </a:rPr>
              <a:t>7.3  TOMA DE CONCIENCIA – ISO 9001-2015</a:t>
            </a:r>
          </a:p>
        </p:txBody>
      </p:sp>
      <p:cxnSp>
        <p:nvCxnSpPr>
          <p:cNvPr id="3" name="Straight Connector 34"/>
          <p:cNvCxnSpPr/>
          <p:nvPr/>
        </p:nvCxnSpPr>
        <p:spPr>
          <a:xfrm>
            <a:off x="11037078" y="2481951"/>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
        <p:nvSpPr>
          <p:cNvPr id="13" name="Subtitle 2"/>
          <p:cNvSpPr txBox="1">
            <a:spLocks/>
          </p:cNvSpPr>
          <p:nvPr/>
        </p:nvSpPr>
        <p:spPr>
          <a:xfrm>
            <a:off x="3600194" y="7821371"/>
            <a:ext cx="3086249" cy="122014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CO" sz="1800" dirty="0">
                <a:solidFill>
                  <a:schemeClr val="bg1">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Reconozco cómo mi proceso contribuye a los objetivos de calidad</a:t>
            </a:r>
          </a:p>
        </p:txBody>
      </p:sp>
      <p:sp>
        <p:nvSpPr>
          <p:cNvPr id="19" name="CuadroTexto 18">
            <a:extLst>
              <a:ext uri="{FF2B5EF4-FFF2-40B4-BE49-F238E27FC236}">
                <a16:creationId xmlns:a16="http://schemas.microsoft.com/office/drawing/2014/main" id="{EC445C7A-90C0-4529-A4D4-8C41BDBF78C0}"/>
              </a:ext>
            </a:extLst>
          </p:cNvPr>
          <p:cNvSpPr txBox="1"/>
          <p:nvPr/>
        </p:nvSpPr>
        <p:spPr>
          <a:xfrm>
            <a:off x="1936619" y="3068316"/>
            <a:ext cx="20337077" cy="139268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nSpc>
                <a:spcPct val="150000"/>
              </a:lnSpc>
            </a:pPr>
            <a:r>
              <a:rPr lang="es-MX" sz="1900" dirty="0">
                <a:solidFill>
                  <a:schemeClr val="accent6">
                    <a:lumMod val="50000"/>
                  </a:schemeClr>
                </a:solidFill>
                <a:latin typeface="Century Gothic" panose="020B0502020202020204" pitchFamily="34" charset="0"/>
                <a:ea typeface="Arial" charset="0"/>
                <a:cs typeface="Calibri" panose="020F0502020204030204" pitchFamily="34" charset="0"/>
              </a:rPr>
              <a:t>La Organización DEBE asegurarse de que las personas que realizan el trabajo bajo control de la organización tomen conciencia de la política de calidad, los objetivos de calidad pertinentes; su contribución a la eficacia del sistema de gestión de calidad, incluidos los beneficios de una mejora del desempeño las implicaciones del incumplimiento de los requisitos del sistema de gestión de la calidad.</a:t>
            </a:r>
          </a:p>
        </p:txBody>
      </p:sp>
      <p:grpSp>
        <p:nvGrpSpPr>
          <p:cNvPr id="20" name="Group 38">
            <a:extLst>
              <a:ext uri="{FF2B5EF4-FFF2-40B4-BE49-F238E27FC236}">
                <a16:creationId xmlns:a16="http://schemas.microsoft.com/office/drawing/2014/main" id="{177C545F-A5F4-4D6D-9F28-9FA94F691BCB}"/>
              </a:ext>
            </a:extLst>
          </p:cNvPr>
          <p:cNvGrpSpPr/>
          <p:nvPr/>
        </p:nvGrpSpPr>
        <p:grpSpPr>
          <a:xfrm>
            <a:off x="13169031" y="5289552"/>
            <a:ext cx="2238104" cy="2238104"/>
            <a:chOff x="9082313" y="1683657"/>
            <a:chExt cx="2238104" cy="2238104"/>
          </a:xfrm>
        </p:grpSpPr>
        <p:sp>
          <p:nvSpPr>
            <p:cNvPr id="21" name="Rectangle 13">
              <a:extLst>
                <a:ext uri="{FF2B5EF4-FFF2-40B4-BE49-F238E27FC236}">
                  <a16:creationId xmlns:a16="http://schemas.microsoft.com/office/drawing/2014/main" id="{91FE45F2-4882-4C25-B5CD-8DBE1AB6FA55}"/>
                </a:ext>
              </a:extLst>
            </p:cNvPr>
            <p:cNvSpPr/>
            <p:nvPr/>
          </p:nvSpPr>
          <p:spPr>
            <a:xfrm>
              <a:off x="9376028" y="1683657"/>
              <a:ext cx="1944389" cy="194438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ame 14">
              <a:extLst>
                <a:ext uri="{FF2B5EF4-FFF2-40B4-BE49-F238E27FC236}">
                  <a16:creationId xmlns:a16="http://schemas.microsoft.com/office/drawing/2014/main" id="{3197A8D5-4FF7-4108-81F5-5572D6F58685}"/>
                </a:ext>
              </a:extLst>
            </p:cNvPr>
            <p:cNvSpPr/>
            <p:nvPr/>
          </p:nvSpPr>
          <p:spPr>
            <a:xfrm>
              <a:off x="9082313" y="1977372"/>
              <a:ext cx="1944389" cy="1944389"/>
            </a:xfrm>
            <a:prstGeom prst="frame">
              <a:avLst>
                <a:gd name="adj1" fmla="val 3739"/>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37">
            <a:extLst>
              <a:ext uri="{FF2B5EF4-FFF2-40B4-BE49-F238E27FC236}">
                <a16:creationId xmlns:a16="http://schemas.microsoft.com/office/drawing/2014/main" id="{ED7D18CA-8110-462D-8B65-799E3480E8DE}"/>
              </a:ext>
            </a:extLst>
          </p:cNvPr>
          <p:cNvGrpSpPr/>
          <p:nvPr/>
        </p:nvGrpSpPr>
        <p:grpSpPr>
          <a:xfrm>
            <a:off x="10119302" y="5289552"/>
            <a:ext cx="2238104" cy="2238104"/>
            <a:chOff x="6345403" y="1683657"/>
            <a:chExt cx="2238104" cy="2238104"/>
          </a:xfrm>
        </p:grpSpPr>
        <p:sp>
          <p:nvSpPr>
            <p:cNvPr id="25" name="Rectangle 10">
              <a:extLst>
                <a:ext uri="{FF2B5EF4-FFF2-40B4-BE49-F238E27FC236}">
                  <a16:creationId xmlns:a16="http://schemas.microsoft.com/office/drawing/2014/main" id="{86BAA3D2-2240-4E04-871B-D9EAB6962F47}"/>
                </a:ext>
              </a:extLst>
            </p:cNvPr>
            <p:cNvSpPr/>
            <p:nvPr/>
          </p:nvSpPr>
          <p:spPr>
            <a:xfrm>
              <a:off x="6639118" y="1683657"/>
              <a:ext cx="1944389" cy="194438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ame 11">
              <a:extLst>
                <a:ext uri="{FF2B5EF4-FFF2-40B4-BE49-F238E27FC236}">
                  <a16:creationId xmlns:a16="http://schemas.microsoft.com/office/drawing/2014/main" id="{9B3C1829-93E1-4B7E-9418-BE364D7959D9}"/>
                </a:ext>
              </a:extLst>
            </p:cNvPr>
            <p:cNvSpPr/>
            <p:nvPr/>
          </p:nvSpPr>
          <p:spPr>
            <a:xfrm>
              <a:off x="6345403" y="1977372"/>
              <a:ext cx="1944389" cy="1944389"/>
            </a:xfrm>
            <a:prstGeom prst="frame">
              <a:avLst>
                <a:gd name="adj1" fmla="val 3739"/>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36">
            <a:extLst>
              <a:ext uri="{FF2B5EF4-FFF2-40B4-BE49-F238E27FC236}">
                <a16:creationId xmlns:a16="http://schemas.microsoft.com/office/drawing/2014/main" id="{3B80F358-D933-46F8-8CFF-8C419A6DEF57}"/>
              </a:ext>
            </a:extLst>
          </p:cNvPr>
          <p:cNvGrpSpPr/>
          <p:nvPr/>
        </p:nvGrpSpPr>
        <p:grpSpPr>
          <a:xfrm>
            <a:off x="7141762" y="5289552"/>
            <a:ext cx="2238104" cy="2238104"/>
            <a:chOff x="3608493" y="1683657"/>
            <a:chExt cx="2238104" cy="2238104"/>
          </a:xfrm>
        </p:grpSpPr>
        <p:sp>
          <p:nvSpPr>
            <p:cNvPr id="29" name="Rectangle 7">
              <a:extLst>
                <a:ext uri="{FF2B5EF4-FFF2-40B4-BE49-F238E27FC236}">
                  <a16:creationId xmlns:a16="http://schemas.microsoft.com/office/drawing/2014/main" id="{8F77751D-723D-4785-9181-CE0490274487}"/>
                </a:ext>
              </a:extLst>
            </p:cNvPr>
            <p:cNvSpPr/>
            <p:nvPr/>
          </p:nvSpPr>
          <p:spPr>
            <a:xfrm>
              <a:off x="3902208" y="1683657"/>
              <a:ext cx="1944389" cy="194438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rame 8">
              <a:extLst>
                <a:ext uri="{FF2B5EF4-FFF2-40B4-BE49-F238E27FC236}">
                  <a16:creationId xmlns:a16="http://schemas.microsoft.com/office/drawing/2014/main" id="{3CFAECB0-5409-445E-831B-BF694871D209}"/>
                </a:ext>
              </a:extLst>
            </p:cNvPr>
            <p:cNvSpPr/>
            <p:nvPr/>
          </p:nvSpPr>
          <p:spPr>
            <a:xfrm>
              <a:off x="3608493" y="1977372"/>
              <a:ext cx="1944389" cy="1944389"/>
            </a:xfrm>
            <a:prstGeom prst="frame">
              <a:avLst>
                <a:gd name="adj1" fmla="val 3739"/>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35">
            <a:extLst>
              <a:ext uri="{FF2B5EF4-FFF2-40B4-BE49-F238E27FC236}">
                <a16:creationId xmlns:a16="http://schemas.microsoft.com/office/drawing/2014/main" id="{4640D028-29A5-4FB1-B297-DB3A7F82FD98}"/>
              </a:ext>
            </a:extLst>
          </p:cNvPr>
          <p:cNvGrpSpPr/>
          <p:nvPr/>
        </p:nvGrpSpPr>
        <p:grpSpPr>
          <a:xfrm>
            <a:off x="4212348" y="5289552"/>
            <a:ext cx="2238104" cy="2238104"/>
            <a:chOff x="871583" y="1683657"/>
            <a:chExt cx="2238104" cy="2238104"/>
          </a:xfrm>
        </p:grpSpPr>
        <p:sp>
          <p:nvSpPr>
            <p:cNvPr id="33" name="Rectangle 3">
              <a:extLst>
                <a:ext uri="{FF2B5EF4-FFF2-40B4-BE49-F238E27FC236}">
                  <a16:creationId xmlns:a16="http://schemas.microsoft.com/office/drawing/2014/main" id="{D3188A26-942B-4B86-B737-BA35705D0A07}"/>
                </a:ext>
              </a:extLst>
            </p:cNvPr>
            <p:cNvSpPr/>
            <p:nvPr/>
          </p:nvSpPr>
          <p:spPr>
            <a:xfrm>
              <a:off x="1165298" y="1683657"/>
              <a:ext cx="1944389" cy="194438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ame 2">
              <a:extLst>
                <a:ext uri="{FF2B5EF4-FFF2-40B4-BE49-F238E27FC236}">
                  <a16:creationId xmlns:a16="http://schemas.microsoft.com/office/drawing/2014/main" id="{19893901-0FDC-4DDE-BE13-951BD3D4630B}"/>
                </a:ext>
              </a:extLst>
            </p:cNvPr>
            <p:cNvSpPr/>
            <p:nvPr/>
          </p:nvSpPr>
          <p:spPr>
            <a:xfrm>
              <a:off x="871583" y="1977372"/>
              <a:ext cx="1944389" cy="1944389"/>
            </a:xfrm>
            <a:prstGeom prst="frame">
              <a:avLst>
                <a:gd name="adj1" fmla="val 3739"/>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36">
            <a:extLst>
              <a:ext uri="{FF2B5EF4-FFF2-40B4-BE49-F238E27FC236}">
                <a16:creationId xmlns:a16="http://schemas.microsoft.com/office/drawing/2014/main" id="{DF8100BA-808F-44F8-B7E8-6FF90AA69715}"/>
              </a:ext>
            </a:extLst>
          </p:cNvPr>
          <p:cNvGrpSpPr/>
          <p:nvPr/>
        </p:nvGrpSpPr>
        <p:grpSpPr>
          <a:xfrm>
            <a:off x="19133878" y="5289552"/>
            <a:ext cx="2238104" cy="2238104"/>
            <a:chOff x="3608493" y="1683657"/>
            <a:chExt cx="2238104" cy="2238104"/>
          </a:xfrm>
        </p:grpSpPr>
        <p:sp>
          <p:nvSpPr>
            <p:cNvPr id="45" name="Rectangle 7">
              <a:extLst>
                <a:ext uri="{FF2B5EF4-FFF2-40B4-BE49-F238E27FC236}">
                  <a16:creationId xmlns:a16="http://schemas.microsoft.com/office/drawing/2014/main" id="{3D0C2845-2A04-4006-8CD3-0426C23D674B}"/>
                </a:ext>
              </a:extLst>
            </p:cNvPr>
            <p:cNvSpPr/>
            <p:nvPr/>
          </p:nvSpPr>
          <p:spPr>
            <a:xfrm>
              <a:off x="3902208" y="1683657"/>
              <a:ext cx="1944389" cy="194438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Frame 8">
              <a:extLst>
                <a:ext uri="{FF2B5EF4-FFF2-40B4-BE49-F238E27FC236}">
                  <a16:creationId xmlns:a16="http://schemas.microsoft.com/office/drawing/2014/main" id="{F02CE1FA-5A44-4C6A-B5AE-A54BB107DC82}"/>
                </a:ext>
              </a:extLst>
            </p:cNvPr>
            <p:cNvSpPr/>
            <p:nvPr/>
          </p:nvSpPr>
          <p:spPr>
            <a:xfrm>
              <a:off x="3608493" y="1977372"/>
              <a:ext cx="1944389" cy="1944389"/>
            </a:xfrm>
            <a:prstGeom prst="frame">
              <a:avLst>
                <a:gd name="adj1" fmla="val 3739"/>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 name="Group 35">
            <a:extLst>
              <a:ext uri="{FF2B5EF4-FFF2-40B4-BE49-F238E27FC236}">
                <a16:creationId xmlns:a16="http://schemas.microsoft.com/office/drawing/2014/main" id="{9C0E47D8-98EF-413A-B0A4-A4E9A8CD86BE}"/>
              </a:ext>
            </a:extLst>
          </p:cNvPr>
          <p:cNvGrpSpPr/>
          <p:nvPr/>
        </p:nvGrpSpPr>
        <p:grpSpPr>
          <a:xfrm>
            <a:off x="16084142" y="5289552"/>
            <a:ext cx="2238104" cy="2238104"/>
            <a:chOff x="871583" y="1683657"/>
            <a:chExt cx="2238104" cy="2238104"/>
          </a:xfrm>
        </p:grpSpPr>
        <p:sp>
          <p:nvSpPr>
            <p:cNvPr id="49" name="Rectangle 3">
              <a:extLst>
                <a:ext uri="{FF2B5EF4-FFF2-40B4-BE49-F238E27FC236}">
                  <a16:creationId xmlns:a16="http://schemas.microsoft.com/office/drawing/2014/main" id="{A14C73A6-A703-4B79-86DE-FD2FB4AB7A4B}"/>
                </a:ext>
              </a:extLst>
            </p:cNvPr>
            <p:cNvSpPr/>
            <p:nvPr/>
          </p:nvSpPr>
          <p:spPr>
            <a:xfrm>
              <a:off x="1165298" y="1683657"/>
              <a:ext cx="1944389" cy="194438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2">
              <a:extLst>
                <a:ext uri="{FF2B5EF4-FFF2-40B4-BE49-F238E27FC236}">
                  <a16:creationId xmlns:a16="http://schemas.microsoft.com/office/drawing/2014/main" id="{86C7B0C4-D5DF-4A96-941A-6A79712BE31E}"/>
                </a:ext>
              </a:extLst>
            </p:cNvPr>
            <p:cNvSpPr/>
            <p:nvPr/>
          </p:nvSpPr>
          <p:spPr>
            <a:xfrm>
              <a:off x="871583" y="1977372"/>
              <a:ext cx="1944389" cy="1944389"/>
            </a:xfrm>
            <a:prstGeom prst="frame">
              <a:avLst>
                <a:gd name="adj1" fmla="val 3739"/>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2" name="Subtitle 2">
            <a:extLst>
              <a:ext uri="{FF2B5EF4-FFF2-40B4-BE49-F238E27FC236}">
                <a16:creationId xmlns:a16="http://schemas.microsoft.com/office/drawing/2014/main" id="{5D406AEA-CE50-4E51-882E-990D161863FA}"/>
              </a:ext>
            </a:extLst>
          </p:cNvPr>
          <p:cNvSpPr txBox="1">
            <a:spLocks/>
          </p:cNvSpPr>
          <p:nvPr/>
        </p:nvSpPr>
        <p:spPr>
          <a:xfrm>
            <a:off x="6686443" y="8077141"/>
            <a:ext cx="3086249" cy="191552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CO" sz="1800" dirty="0">
                <a:solidFill>
                  <a:schemeClr val="accent2"/>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Conozco la importancia de nuestros usuarios y cumplimos con los requisitos del servicio</a:t>
            </a:r>
          </a:p>
        </p:txBody>
      </p:sp>
      <p:sp>
        <p:nvSpPr>
          <p:cNvPr id="53" name="Subtitle 2">
            <a:extLst>
              <a:ext uri="{FF2B5EF4-FFF2-40B4-BE49-F238E27FC236}">
                <a16:creationId xmlns:a16="http://schemas.microsoft.com/office/drawing/2014/main" id="{0CDB35E6-B0FE-40BD-93BA-6E7A53BD5F5A}"/>
              </a:ext>
            </a:extLst>
          </p:cNvPr>
          <p:cNvSpPr txBox="1">
            <a:spLocks/>
          </p:cNvSpPr>
          <p:nvPr/>
        </p:nvSpPr>
        <p:spPr>
          <a:xfrm>
            <a:off x="9582387" y="7821371"/>
            <a:ext cx="3086249" cy="191264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ES" sz="1800" dirty="0">
                <a:solidFill>
                  <a:schemeClr val="bg1">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E</a:t>
            </a:r>
            <a:r>
              <a:rPr lang="es-CO" sz="1800" dirty="0">
                <a:solidFill>
                  <a:schemeClr val="bg1">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ntiendo el impacto y la importancia de las salidas de mi proceso en la interacción con otros procesos </a:t>
            </a:r>
          </a:p>
        </p:txBody>
      </p:sp>
      <p:sp>
        <p:nvSpPr>
          <p:cNvPr id="54" name="Subtitle 2">
            <a:extLst>
              <a:ext uri="{FF2B5EF4-FFF2-40B4-BE49-F238E27FC236}">
                <a16:creationId xmlns:a16="http://schemas.microsoft.com/office/drawing/2014/main" id="{DB655DAF-C16C-4D73-9FA5-61BF387D26BD}"/>
              </a:ext>
            </a:extLst>
          </p:cNvPr>
          <p:cNvSpPr txBox="1">
            <a:spLocks/>
          </p:cNvSpPr>
          <p:nvPr/>
        </p:nvSpPr>
        <p:spPr>
          <a:xfrm>
            <a:off x="12858941" y="8059687"/>
            <a:ext cx="2981017" cy="191552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CO" sz="1800" dirty="0">
                <a:solidFill>
                  <a:schemeClr val="accent2"/>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Identifico y conozco los riesgos de mi proceso para evitar su ocurrencia o mitigar el impacto</a:t>
            </a:r>
          </a:p>
        </p:txBody>
      </p:sp>
      <p:pic>
        <p:nvPicPr>
          <p:cNvPr id="62" name="Gráfico 61" descr="Reseña de cliente RTL">
            <a:extLst>
              <a:ext uri="{FF2B5EF4-FFF2-40B4-BE49-F238E27FC236}">
                <a16:creationId xmlns:a16="http://schemas.microsoft.com/office/drawing/2014/main" id="{07001193-F67C-433C-8EAC-37347054DF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45552" y="5930898"/>
            <a:ext cx="914400" cy="914400"/>
          </a:xfrm>
          <a:prstGeom prst="rect">
            <a:avLst/>
          </a:prstGeom>
        </p:spPr>
      </p:pic>
      <p:pic>
        <p:nvPicPr>
          <p:cNvPr id="64" name="Gráfico 63" descr="Objetivo">
            <a:extLst>
              <a:ext uri="{FF2B5EF4-FFF2-40B4-BE49-F238E27FC236}">
                <a16:creationId xmlns:a16="http://schemas.microsoft.com/office/drawing/2014/main" id="{F52DA8C6-89B9-4AC4-A19A-95FEADC375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7309" y="5872210"/>
            <a:ext cx="914400" cy="914400"/>
          </a:xfrm>
          <a:prstGeom prst="rect">
            <a:avLst/>
          </a:prstGeom>
        </p:spPr>
      </p:pic>
      <p:pic>
        <p:nvPicPr>
          <p:cNvPr id="66" name="Gráfico 65" descr="Transferencia">
            <a:extLst>
              <a:ext uri="{FF2B5EF4-FFF2-40B4-BE49-F238E27FC236}">
                <a16:creationId xmlns:a16="http://schemas.microsoft.com/office/drawing/2014/main" id="{73F10D0A-92CC-462D-8A0B-C773A93143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38949" y="5896273"/>
            <a:ext cx="914400" cy="914400"/>
          </a:xfrm>
          <a:prstGeom prst="rect">
            <a:avLst/>
          </a:prstGeom>
        </p:spPr>
      </p:pic>
      <p:pic>
        <p:nvPicPr>
          <p:cNvPr id="68" name="Gráfico 67" descr="Radioactivo">
            <a:extLst>
              <a:ext uri="{FF2B5EF4-FFF2-40B4-BE49-F238E27FC236}">
                <a16:creationId xmlns:a16="http://schemas.microsoft.com/office/drawing/2014/main" id="{206D8760-49BB-4520-89AF-372F14F353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888678" y="5896273"/>
            <a:ext cx="914400" cy="914400"/>
          </a:xfrm>
          <a:prstGeom prst="rect">
            <a:avLst/>
          </a:prstGeom>
        </p:spPr>
      </p:pic>
      <p:sp>
        <p:nvSpPr>
          <p:cNvPr id="69" name="Subtitle 2">
            <a:extLst>
              <a:ext uri="{FF2B5EF4-FFF2-40B4-BE49-F238E27FC236}">
                <a16:creationId xmlns:a16="http://schemas.microsoft.com/office/drawing/2014/main" id="{F848D3F4-F24C-4ED3-ADB2-3427E139E9FC}"/>
              </a:ext>
            </a:extLst>
          </p:cNvPr>
          <p:cNvSpPr txBox="1">
            <a:spLocks/>
          </p:cNvSpPr>
          <p:nvPr/>
        </p:nvSpPr>
        <p:spPr>
          <a:xfrm>
            <a:off x="15872078" y="7830779"/>
            <a:ext cx="2903539" cy="191552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ES" sz="1800" dirty="0">
                <a:solidFill>
                  <a:schemeClr val="bg1">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T</a:t>
            </a:r>
            <a:r>
              <a:rPr lang="es-CO" sz="1800" dirty="0">
                <a:solidFill>
                  <a:schemeClr val="bg1">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engo control de mi proceso mediante indicadores y verificaciones del proceso</a:t>
            </a:r>
          </a:p>
        </p:txBody>
      </p:sp>
      <p:pic>
        <p:nvPicPr>
          <p:cNvPr id="71" name="Gráfico 70" descr="Gráfico de barras con tendencia alcista">
            <a:extLst>
              <a:ext uri="{FF2B5EF4-FFF2-40B4-BE49-F238E27FC236}">
                <a16:creationId xmlns:a16="http://schemas.microsoft.com/office/drawing/2014/main" id="{0689685E-C3F8-48B6-972A-87546100B1D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803789" y="5896273"/>
            <a:ext cx="914400" cy="914400"/>
          </a:xfrm>
          <a:prstGeom prst="rect">
            <a:avLst/>
          </a:prstGeom>
        </p:spPr>
      </p:pic>
      <p:sp>
        <p:nvSpPr>
          <p:cNvPr id="72" name="Subtitle 2">
            <a:extLst>
              <a:ext uri="{FF2B5EF4-FFF2-40B4-BE49-F238E27FC236}">
                <a16:creationId xmlns:a16="http://schemas.microsoft.com/office/drawing/2014/main" id="{65B46E77-A93D-42CF-89E3-DB0992F87E2F}"/>
              </a:ext>
            </a:extLst>
          </p:cNvPr>
          <p:cNvSpPr txBox="1">
            <a:spLocks/>
          </p:cNvSpPr>
          <p:nvPr/>
        </p:nvSpPr>
        <p:spPr>
          <a:xfrm>
            <a:off x="19043400" y="8083751"/>
            <a:ext cx="2809231" cy="191552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CO" sz="1800" dirty="0">
                <a:solidFill>
                  <a:schemeClr val="accent2"/>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Conozco las consecuencias de ejecutar inadecuadamente el proceso</a:t>
            </a:r>
          </a:p>
        </p:txBody>
      </p:sp>
      <p:pic>
        <p:nvPicPr>
          <p:cNvPr id="74" name="Gráfico 73" descr="Tendencia bajista">
            <a:extLst>
              <a:ext uri="{FF2B5EF4-FFF2-40B4-BE49-F238E27FC236}">
                <a16:creationId xmlns:a16="http://schemas.microsoft.com/office/drawing/2014/main" id="{C9D77C10-BCB8-48E2-AEA3-7CC16D5F213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741438" y="5872210"/>
            <a:ext cx="914400" cy="914400"/>
          </a:xfrm>
          <a:prstGeom prst="rect">
            <a:avLst/>
          </a:prstGeom>
        </p:spPr>
      </p:pic>
    </p:spTree>
    <p:extLst>
      <p:ext uri="{BB962C8B-B14F-4D97-AF65-F5344CB8AC3E}">
        <p14:creationId xmlns:p14="http://schemas.microsoft.com/office/powerpoint/2010/main" val="3140846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riángulo isósceles 16">
            <a:extLst>
              <a:ext uri="{FF2B5EF4-FFF2-40B4-BE49-F238E27FC236}">
                <a16:creationId xmlns:a16="http://schemas.microsoft.com/office/drawing/2014/main" id="{17C7E014-CAD5-4967-BDF7-6D470320D341}"/>
              </a:ext>
            </a:extLst>
          </p:cNvPr>
          <p:cNvSpPr/>
          <p:nvPr/>
        </p:nvSpPr>
        <p:spPr>
          <a:xfrm rot="20504017">
            <a:off x="2478327" y="2741016"/>
            <a:ext cx="17007997" cy="7586268"/>
          </a:xfrm>
          <a:prstGeom prst="triangle">
            <a:avLst>
              <a:gd name="adj" fmla="val 75755"/>
            </a:avLst>
          </a:prstGeom>
          <a:solidFill>
            <a:srgbClr val="EBF7FF"/>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Forma libre 8">
            <a:extLst>
              <a:ext uri="{FF2B5EF4-FFF2-40B4-BE49-F238E27FC236}">
                <a16:creationId xmlns:a16="http://schemas.microsoft.com/office/drawing/2014/main" id="{1DE6797B-AD88-48BA-8556-617D61DC6005}"/>
              </a:ext>
            </a:extLst>
          </p:cNvPr>
          <p:cNvSpPr/>
          <p:nvPr/>
        </p:nvSpPr>
        <p:spPr>
          <a:xfrm>
            <a:off x="16535812" y="3964521"/>
            <a:ext cx="6029496" cy="1778220"/>
          </a:xfrm>
          <a:custGeom>
            <a:avLst/>
            <a:gdLst>
              <a:gd name="connsiteX0" fmla="*/ 0 w 6029496"/>
              <a:gd name="connsiteY0" fmla="*/ 0 h 1872000"/>
              <a:gd name="connsiteX1" fmla="*/ 6029496 w 6029496"/>
              <a:gd name="connsiteY1" fmla="*/ 0 h 1872000"/>
              <a:gd name="connsiteX2" fmla="*/ 6029496 w 6029496"/>
              <a:gd name="connsiteY2" fmla="*/ 1872000 h 1872000"/>
              <a:gd name="connsiteX3" fmla="*/ 0 w 6029496"/>
              <a:gd name="connsiteY3" fmla="*/ 1872000 h 1872000"/>
              <a:gd name="connsiteX4" fmla="*/ 0 w 6029496"/>
              <a:gd name="connsiteY4" fmla="*/ 0 h 18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9496" h="1872000">
                <a:moveTo>
                  <a:pt x="0" y="0"/>
                </a:moveTo>
                <a:lnTo>
                  <a:pt x="6029496" y="0"/>
                </a:lnTo>
                <a:lnTo>
                  <a:pt x="6029496" y="1872000"/>
                </a:lnTo>
                <a:lnTo>
                  <a:pt x="0" y="1872000"/>
                </a:lnTo>
                <a:lnTo>
                  <a:pt x="0" y="0"/>
                </a:lnTo>
                <a:close/>
              </a:path>
            </a:pathLst>
          </a:custGeom>
          <a:solidFill>
            <a:schemeClr val="accent4">
              <a:lumMod val="75000"/>
            </a:schemeClr>
          </a:solid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ES" sz="2800" b="1" kern="1200" dirty="0">
                <a:latin typeface="Century Gothic" panose="020B0502020202020204" pitchFamily="34" charset="0"/>
              </a:rPr>
              <a:t>Publicaciones </a:t>
            </a:r>
            <a:endParaRPr lang="es-MX" sz="2800" b="1" kern="1200" dirty="0">
              <a:latin typeface="Century Gothic" panose="020B0502020202020204" pitchFamily="34" charset="0"/>
            </a:endParaRPr>
          </a:p>
        </p:txBody>
      </p:sp>
      <p:sp>
        <p:nvSpPr>
          <p:cNvPr id="8" name="Forma libre 21">
            <a:extLst>
              <a:ext uri="{FF2B5EF4-FFF2-40B4-BE49-F238E27FC236}">
                <a16:creationId xmlns:a16="http://schemas.microsoft.com/office/drawing/2014/main" id="{25CEFE98-9001-4E3D-90DC-4321474DCAED}"/>
              </a:ext>
            </a:extLst>
          </p:cNvPr>
          <p:cNvSpPr/>
          <p:nvPr/>
        </p:nvSpPr>
        <p:spPr>
          <a:xfrm>
            <a:off x="16535812" y="5742741"/>
            <a:ext cx="6029496" cy="5842737"/>
          </a:xfrm>
          <a:custGeom>
            <a:avLst/>
            <a:gdLst>
              <a:gd name="connsiteX0" fmla="*/ 0 w 6029496"/>
              <a:gd name="connsiteY0" fmla="*/ 0 h 8892437"/>
              <a:gd name="connsiteX1" fmla="*/ 6029496 w 6029496"/>
              <a:gd name="connsiteY1" fmla="*/ 0 h 8892437"/>
              <a:gd name="connsiteX2" fmla="*/ 6029496 w 6029496"/>
              <a:gd name="connsiteY2" fmla="*/ 8892437 h 8892437"/>
              <a:gd name="connsiteX3" fmla="*/ 0 w 6029496"/>
              <a:gd name="connsiteY3" fmla="*/ 8892437 h 8892437"/>
              <a:gd name="connsiteX4" fmla="*/ 0 w 6029496"/>
              <a:gd name="connsiteY4" fmla="*/ 0 h 8892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9496" h="8892437">
                <a:moveTo>
                  <a:pt x="0" y="0"/>
                </a:moveTo>
                <a:lnTo>
                  <a:pt x="6029496" y="0"/>
                </a:lnTo>
                <a:lnTo>
                  <a:pt x="6029496" y="8892437"/>
                </a:lnTo>
                <a:lnTo>
                  <a:pt x="0" y="8892437"/>
                </a:lnTo>
                <a:lnTo>
                  <a:pt x="0" y="0"/>
                </a:lnTo>
                <a:close/>
              </a:path>
            </a:pathLst>
          </a:custGeom>
          <a:solidFill>
            <a:srgbClr val="C5C5C5">
              <a:lumMod val="20000"/>
              <a:lumOff val="80000"/>
              <a:alpha val="90000"/>
            </a:srgbClr>
          </a:solidFill>
          <a:ln w="25400" cap="flat" cmpd="sng" algn="ctr">
            <a:noFill/>
            <a:prstDash val="solid"/>
          </a:ln>
          <a:effectLst/>
        </p:spPr>
        <p:txBody>
          <a:bodyPr spcFirstLastPara="0" vert="horz" wrap="square" lIns="128016" tIns="128016" rIns="170688" bIns="192024" numCol="1" spcCol="1270" anchor="t" anchorCtr="0">
            <a:noAutofit/>
          </a:bodyPr>
          <a:lstStyle/>
          <a:p>
            <a:pPr marL="342900" lvl="1" indent="-342900">
              <a:buFont typeface="Arial" panose="020B0604020202020204" pitchFamily="34" charset="0"/>
              <a:buChar char="•"/>
            </a:pPr>
            <a:endParaRPr lang="es-MX" dirty="0">
              <a:solidFill>
                <a:srgbClr val="081F50"/>
              </a:solidFill>
              <a:latin typeface="Century Gothic" panose="020B0502020202020204" pitchFamily="34" charset="0"/>
            </a:endParaRPr>
          </a:p>
          <a:p>
            <a:pPr marL="342900" lvl="1" indent="-342900">
              <a:buFont typeface="Arial" panose="020B0604020202020204" pitchFamily="34" charset="0"/>
              <a:buChar char="•"/>
            </a:pPr>
            <a:r>
              <a:rPr lang="es-MX" dirty="0">
                <a:solidFill>
                  <a:srgbClr val="081F50"/>
                </a:solidFill>
                <a:latin typeface="Century Gothic" panose="020B0502020202020204" pitchFamily="34" charset="0"/>
              </a:rPr>
              <a:t>Publicar libros sin las condiciones exigidas por los autores y sin el Sello Editorial de la Universidad</a:t>
            </a:r>
            <a:r>
              <a:rPr lang="es-CO" dirty="0">
                <a:solidFill>
                  <a:srgbClr val="081F50"/>
                </a:solidFill>
                <a:latin typeface="Century Gothic" panose="020B0502020202020204" pitchFamily="34" charset="0"/>
              </a:rPr>
              <a:t>.</a:t>
            </a:r>
            <a:endParaRPr lang="es-MX" dirty="0">
              <a:solidFill>
                <a:srgbClr val="081F50"/>
              </a:solidFill>
              <a:latin typeface="Century Gothic" panose="020B0502020202020204" pitchFamily="34" charset="0"/>
            </a:endParaRPr>
          </a:p>
          <a:p>
            <a:pPr marL="342900" lvl="1" indent="-342900">
              <a:buFont typeface="Arial" panose="020B0604020202020204" pitchFamily="34" charset="0"/>
              <a:buChar char="•"/>
            </a:pPr>
            <a:endParaRPr lang="es-MX" dirty="0">
              <a:solidFill>
                <a:srgbClr val="081F50"/>
              </a:solidFill>
              <a:latin typeface="Century Gothic" panose="020B0502020202020204" pitchFamily="34" charset="0"/>
            </a:endParaRPr>
          </a:p>
          <a:p>
            <a:pPr marL="342900" lvl="1" indent="-342900">
              <a:buFont typeface="Arial" panose="020B0604020202020204" pitchFamily="34" charset="0"/>
              <a:buChar char="•"/>
            </a:pPr>
            <a:r>
              <a:rPr lang="es-MX" dirty="0">
                <a:solidFill>
                  <a:srgbClr val="081F50"/>
                </a:solidFill>
                <a:latin typeface="Century Gothic" panose="020B0502020202020204" pitchFamily="34" charset="0"/>
              </a:rPr>
              <a:t>Baja publicación de Libros por grupos de Investigación.</a:t>
            </a:r>
          </a:p>
          <a:p>
            <a:pPr marL="342900" lvl="1" indent="-342900">
              <a:buFont typeface="Arial" panose="020B0604020202020204" pitchFamily="34" charset="0"/>
              <a:buChar char="•"/>
            </a:pPr>
            <a:endParaRPr lang="es-MX" dirty="0">
              <a:solidFill>
                <a:srgbClr val="081F50"/>
              </a:solidFill>
              <a:latin typeface="Century Gothic" panose="020B0502020202020204" pitchFamily="34" charset="0"/>
            </a:endParaRPr>
          </a:p>
          <a:p>
            <a:pPr marL="342900" lvl="1" indent="-342900">
              <a:buFont typeface="Arial" panose="020B0604020202020204" pitchFamily="34" charset="0"/>
              <a:buChar char="•"/>
            </a:pPr>
            <a:r>
              <a:rPr lang="es-MX" dirty="0">
                <a:solidFill>
                  <a:srgbClr val="081F50"/>
                </a:solidFill>
                <a:latin typeface="Century Gothic" panose="020B0502020202020204" pitchFamily="34" charset="0"/>
              </a:rPr>
              <a:t>Selección de editoriales sin calidad ni garantías.</a:t>
            </a:r>
          </a:p>
          <a:p>
            <a:pPr marL="342900" lvl="1" indent="-342900">
              <a:buFont typeface="Arial" panose="020B0604020202020204" pitchFamily="34" charset="0"/>
              <a:buChar char="•"/>
            </a:pPr>
            <a:endParaRPr lang="es-MX" dirty="0">
              <a:solidFill>
                <a:srgbClr val="081F50"/>
              </a:solidFill>
              <a:latin typeface="Century Gothic" panose="020B0502020202020204" pitchFamily="34" charset="0"/>
            </a:endParaRPr>
          </a:p>
        </p:txBody>
      </p:sp>
      <p:sp>
        <p:nvSpPr>
          <p:cNvPr id="10" name="Rectángulo 9">
            <a:extLst>
              <a:ext uri="{FF2B5EF4-FFF2-40B4-BE49-F238E27FC236}">
                <a16:creationId xmlns:a16="http://schemas.microsoft.com/office/drawing/2014/main" id="{A2322151-2C90-49EC-8CCA-70676B8C72F2}"/>
              </a:ext>
            </a:extLst>
          </p:cNvPr>
          <p:cNvSpPr/>
          <p:nvPr/>
        </p:nvSpPr>
        <p:spPr>
          <a:xfrm>
            <a:off x="9025640" y="3911978"/>
            <a:ext cx="6003770" cy="1954181"/>
          </a:xfrm>
          <a:prstGeom prst="rect">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CO" sz="2800" b="1" dirty="0">
                <a:latin typeface="Century Gothic" panose="020B0502020202020204" pitchFamily="34" charset="0"/>
              </a:rPr>
              <a:t>Apoyo a Jóvenes Investigadores</a:t>
            </a:r>
            <a:endParaRPr lang="es-MX" sz="2800" b="1" kern="1200" dirty="0">
              <a:latin typeface="Century Gothic" panose="020B0502020202020204" pitchFamily="34" charset="0"/>
            </a:endParaRPr>
          </a:p>
        </p:txBody>
      </p:sp>
      <p:grpSp>
        <p:nvGrpSpPr>
          <p:cNvPr id="11" name="Grupo 10">
            <a:extLst>
              <a:ext uri="{FF2B5EF4-FFF2-40B4-BE49-F238E27FC236}">
                <a16:creationId xmlns:a16="http://schemas.microsoft.com/office/drawing/2014/main" id="{24EFCB96-C15D-4313-B20F-859206834FC5}"/>
              </a:ext>
            </a:extLst>
          </p:cNvPr>
          <p:cNvGrpSpPr/>
          <p:nvPr/>
        </p:nvGrpSpPr>
        <p:grpSpPr>
          <a:xfrm>
            <a:off x="9025639" y="5866159"/>
            <a:ext cx="6003770" cy="5719319"/>
            <a:chOff x="12515977" y="3812110"/>
            <a:chExt cx="5486995" cy="5085112"/>
          </a:xfrm>
        </p:grpSpPr>
        <p:sp>
          <p:nvSpPr>
            <p:cNvPr id="12" name="Rectángulo 11">
              <a:extLst>
                <a:ext uri="{FF2B5EF4-FFF2-40B4-BE49-F238E27FC236}">
                  <a16:creationId xmlns:a16="http://schemas.microsoft.com/office/drawing/2014/main" id="{0CB485A1-6A27-4E45-AA26-476D3B4F489F}"/>
                </a:ext>
              </a:extLst>
            </p:cNvPr>
            <p:cNvSpPr/>
            <p:nvPr/>
          </p:nvSpPr>
          <p:spPr>
            <a:xfrm>
              <a:off x="12515977" y="3812110"/>
              <a:ext cx="5486995" cy="5085112"/>
            </a:xfrm>
            <a:prstGeom prst="rect">
              <a:avLst/>
            </a:prstGeom>
            <a:solidFill>
              <a:srgbClr val="C5C5C5">
                <a:lumMod val="20000"/>
                <a:lumOff val="80000"/>
                <a:alpha val="90000"/>
              </a:srgbClr>
            </a:solidFill>
            <a:ln w="25400" cap="flat" cmpd="sng" algn="ctr">
              <a:noFill/>
              <a:prstDash val="solid"/>
            </a:ln>
            <a:effectLst/>
          </p:spPr>
        </p:sp>
        <p:sp>
          <p:nvSpPr>
            <p:cNvPr id="13" name="Rectángulo 12">
              <a:extLst>
                <a:ext uri="{FF2B5EF4-FFF2-40B4-BE49-F238E27FC236}">
                  <a16:creationId xmlns:a16="http://schemas.microsoft.com/office/drawing/2014/main" id="{F8041C54-A3F1-4587-896D-749957CBBFAB}"/>
                </a:ext>
              </a:extLst>
            </p:cNvPr>
            <p:cNvSpPr/>
            <p:nvPr/>
          </p:nvSpPr>
          <p:spPr>
            <a:xfrm>
              <a:off x="12515977" y="3812110"/>
              <a:ext cx="5486995" cy="5085112"/>
            </a:xfrm>
            <a:prstGeom prst="rect">
              <a:avLst/>
            </a:prstGeom>
            <a:solidFill>
              <a:srgbClr val="C5C5C5">
                <a:lumMod val="20000"/>
                <a:lumOff val="80000"/>
                <a:alpha val="90000"/>
              </a:srgbClr>
            </a:solidFill>
            <a:ln w="25400" cap="flat" cmpd="sng" algn="ctr">
              <a:noFill/>
              <a:prstDash val="solid"/>
            </a:ln>
            <a:effectLst/>
          </p:spPr>
          <p:txBody>
            <a:bodyPr spcFirstLastPara="0" vert="horz" wrap="square" lIns="128016" tIns="128016" rIns="170688" bIns="192024" numCol="1" spcCol="1270" anchor="t" anchorCtr="0">
              <a:noAutofit/>
            </a:bodyPr>
            <a:lstStyle/>
            <a:p>
              <a:pPr marL="342900" lvl="1" indent="-342900">
                <a:buFont typeface="Arial" panose="020B0604020202020204" pitchFamily="34" charset="0"/>
                <a:buChar char="•"/>
              </a:pPr>
              <a:endParaRPr lang="es-MX" dirty="0">
                <a:solidFill>
                  <a:srgbClr val="081F50"/>
                </a:solidFill>
                <a:latin typeface="Century Gothic" panose="020B0502020202020204" pitchFamily="34" charset="0"/>
              </a:endParaRPr>
            </a:p>
          </p:txBody>
        </p:sp>
      </p:grpSp>
      <p:sp>
        <p:nvSpPr>
          <p:cNvPr id="14" name="Rectángulo 13">
            <a:extLst>
              <a:ext uri="{FF2B5EF4-FFF2-40B4-BE49-F238E27FC236}">
                <a16:creationId xmlns:a16="http://schemas.microsoft.com/office/drawing/2014/main" id="{91612BD1-AE5F-4FFD-AE95-F9E6689970A4}"/>
              </a:ext>
            </a:extLst>
          </p:cNvPr>
          <p:cNvSpPr/>
          <p:nvPr/>
        </p:nvSpPr>
        <p:spPr>
          <a:xfrm>
            <a:off x="9270832" y="6394273"/>
            <a:ext cx="5490197" cy="3046988"/>
          </a:xfrm>
          <a:prstGeom prst="rect">
            <a:avLst/>
          </a:prstGeom>
        </p:spPr>
        <p:txBody>
          <a:bodyPr wrap="square">
            <a:spAutoFit/>
          </a:bodyPr>
          <a:lstStyle/>
          <a:p>
            <a:pPr marL="457200" indent="-457200">
              <a:lnSpc>
                <a:spcPct val="100000"/>
              </a:lnSpc>
              <a:buFont typeface="Arial" panose="020B0604020202020204" pitchFamily="34" charset="0"/>
              <a:buChar char="•"/>
            </a:pPr>
            <a:r>
              <a:rPr lang="es-MX" dirty="0">
                <a:solidFill>
                  <a:srgbClr val="081F50"/>
                </a:solidFill>
                <a:latin typeface="Century Gothic" panose="020B0502020202020204" pitchFamily="34" charset="0"/>
              </a:rPr>
              <a:t>Atraso en el pago de las becas por incumplimiento de la Universidad en la Contrapartida en efectivo.</a:t>
            </a:r>
          </a:p>
          <a:p>
            <a:pPr marL="457200" indent="-457200">
              <a:lnSpc>
                <a:spcPct val="100000"/>
              </a:lnSpc>
              <a:buFont typeface="Arial" panose="020B0604020202020204" pitchFamily="34" charset="0"/>
              <a:buChar char="•"/>
            </a:pPr>
            <a:endParaRPr lang="es-MX" dirty="0">
              <a:solidFill>
                <a:srgbClr val="081F50"/>
              </a:solidFill>
              <a:latin typeface="Century Gothic" panose="020B0502020202020204" pitchFamily="34" charset="0"/>
            </a:endParaRPr>
          </a:p>
          <a:p>
            <a:pPr marL="457200" indent="-457200">
              <a:lnSpc>
                <a:spcPct val="100000"/>
              </a:lnSpc>
              <a:buFont typeface="Arial" panose="020B0604020202020204" pitchFamily="34" charset="0"/>
              <a:buChar char="•"/>
            </a:pPr>
            <a:r>
              <a:rPr lang="es-MX" dirty="0">
                <a:solidFill>
                  <a:srgbClr val="081F50"/>
                </a:solidFill>
                <a:latin typeface="Century Gothic" panose="020B0502020202020204" pitchFamily="34" charset="0"/>
              </a:rPr>
              <a:t>Falta de seguimiento a la ejecución de Contratos/ Convenios. </a:t>
            </a:r>
          </a:p>
        </p:txBody>
      </p:sp>
      <p:sp>
        <p:nvSpPr>
          <p:cNvPr id="15" name="Forma libre 13">
            <a:extLst>
              <a:ext uri="{FF2B5EF4-FFF2-40B4-BE49-F238E27FC236}">
                <a16:creationId xmlns:a16="http://schemas.microsoft.com/office/drawing/2014/main" id="{8CCCABD3-672F-4697-8CA3-5D9886A7F2C3}"/>
              </a:ext>
            </a:extLst>
          </p:cNvPr>
          <p:cNvSpPr/>
          <p:nvPr/>
        </p:nvSpPr>
        <p:spPr>
          <a:xfrm>
            <a:off x="1769380" y="3946440"/>
            <a:ext cx="5749856" cy="1919719"/>
          </a:xfrm>
          <a:custGeom>
            <a:avLst/>
            <a:gdLst>
              <a:gd name="connsiteX0" fmla="*/ 0 w 5486995"/>
              <a:gd name="connsiteY0" fmla="*/ 0 h 1872000"/>
              <a:gd name="connsiteX1" fmla="*/ 5486995 w 5486995"/>
              <a:gd name="connsiteY1" fmla="*/ 0 h 1872000"/>
              <a:gd name="connsiteX2" fmla="*/ 5486995 w 5486995"/>
              <a:gd name="connsiteY2" fmla="*/ 1872000 h 1872000"/>
              <a:gd name="connsiteX3" fmla="*/ 0 w 5486995"/>
              <a:gd name="connsiteY3" fmla="*/ 1872000 h 1872000"/>
              <a:gd name="connsiteX4" fmla="*/ 0 w 5486995"/>
              <a:gd name="connsiteY4" fmla="*/ 0 h 18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995" h="1872000">
                <a:moveTo>
                  <a:pt x="0" y="0"/>
                </a:moveTo>
                <a:lnTo>
                  <a:pt x="5486995" y="0"/>
                </a:lnTo>
                <a:lnTo>
                  <a:pt x="5486995" y="1872000"/>
                </a:lnTo>
                <a:lnTo>
                  <a:pt x="0" y="1872000"/>
                </a:lnTo>
                <a:lnTo>
                  <a:pt x="0" y="0"/>
                </a:lnTo>
                <a:close/>
              </a:path>
            </a:pathLst>
          </a:custGeom>
          <a:solidFill>
            <a:schemeClr val="accent1">
              <a:lumMod val="75000"/>
            </a:schemeClr>
          </a:solid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MX" sz="2800" b="1" kern="1200" dirty="0">
                <a:latin typeface="Century Gothic" panose="020B0502020202020204" pitchFamily="34" charset="0"/>
              </a:rPr>
              <a:t>Apoyo a los semilleros de investigación</a:t>
            </a:r>
          </a:p>
        </p:txBody>
      </p:sp>
      <p:sp>
        <p:nvSpPr>
          <p:cNvPr id="16" name="Forma libre 14">
            <a:extLst>
              <a:ext uri="{FF2B5EF4-FFF2-40B4-BE49-F238E27FC236}">
                <a16:creationId xmlns:a16="http://schemas.microsoft.com/office/drawing/2014/main" id="{DAA767D6-456D-4666-A8D5-502B6A4DF91F}"/>
              </a:ext>
            </a:extLst>
          </p:cNvPr>
          <p:cNvSpPr/>
          <p:nvPr/>
        </p:nvSpPr>
        <p:spPr>
          <a:xfrm>
            <a:off x="1769380" y="5866159"/>
            <a:ext cx="5749856" cy="5593478"/>
          </a:xfrm>
          <a:custGeom>
            <a:avLst/>
            <a:gdLst>
              <a:gd name="connsiteX0" fmla="*/ 0 w 5486995"/>
              <a:gd name="connsiteY0" fmla="*/ 0 h 5454438"/>
              <a:gd name="connsiteX1" fmla="*/ 5486995 w 5486995"/>
              <a:gd name="connsiteY1" fmla="*/ 0 h 5454438"/>
              <a:gd name="connsiteX2" fmla="*/ 5486995 w 5486995"/>
              <a:gd name="connsiteY2" fmla="*/ 5454438 h 5454438"/>
              <a:gd name="connsiteX3" fmla="*/ 0 w 5486995"/>
              <a:gd name="connsiteY3" fmla="*/ 5454438 h 5454438"/>
              <a:gd name="connsiteX4" fmla="*/ 0 w 5486995"/>
              <a:gd name="connsiteY4" fmla="*/ 0 h 545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995" h="5454438">
                <a:moveTo>
                  <a:pt x="0" y="0"/>
                </a:moveTo>
                <a:lnTo>
                  <a:pt x="5486995" y="0"/>
                </a:lnTo>
                <a:lnTo>
                  <a:pt x="5486995" y="5454438"/>
                </a:lnTo>
                <a:lnTo>
                  <a:pt x="0" y="5454438"/>
                </a:lnTo>
                <a:lnTo>
                  <a:pt x="0" y="0"/>
                </a:lnTo>
                <a:close/>
              </a:path>
            </a:pathLst>
          </a:custGeom>
          <a:solidFill>
            <a:srgbClr val="C5C5C5">
              <a:lumMod val="20000"/>
              <a:lumOff val="80000"/>
              <a:alpha val="90000"/>
            </a:srgbClr>
          </a:solidFill>
          <a:ln w="25400" cap="flat" cmpd="sng" algn="ctr">
            <a:noFill/>
            <a:prstDash val="solid"/>
          </a:ln>
          <a:effectLst/>
        </p:spPr>
        <p:txBody>
          <a:bodyPr spcFirstLastPara="0" vert="horz" wrap="square" lIns="128016" tIns="128016" rIns="170688" bIns="192024" numCol="1" spcCol="1270" anchor="t" anchorCtr="0">
            <a:noAutofit/>
          </a:bodyPr>
          <a:lstStyle/>
          <a:p>
            <a:pPr marL="342900" lvl="1" indent="-342900">
              <a:buFont typeface="Arial" panose="020B0604020202020204" pitchFamily="34" charset="0"/>
              <a:buChar char="•"/>
            </a:pPr>
            <a:endParaRPr lang="es-MX" dirty="0">
              <a:solidFill>
                <a:srgbClr val="081F50"/>
              </a:solidFill>
              <a:latin typeface="Century Gothic" panose="020B0502020202020204" pitchFamily="34" charset="0"/>
            </a:endParaRPr>
          </a:p>
          <a:p>
            <a:pPr marL="342900" lvl="1" indent="-342900">
              <a:buFont typeface="Arial" panose="020B0604020202020204" pitchFamily="34" charset="0"/>
              <a:buChar char="•"/>
            </a:pPr>
            <a:r>
              <a:rPr lang="es-MX" dirty="0">
                <a:solidFill>
                  <a:srgbClr val="081F50"/>
                </a:solidFill>
                <a:latin typeface="Century Gothic" panose="020B0502020202020204" pitchFamily="34" charset="0"/>
              </a:rPr>
              <a:t>Falta de recursos económicos  para apoyar a los semilleros  en eventos académicos.</a:t>
            </a:r>
          </a:p>
          <a:p>
            <a:pPr marL="342900" lvl="1" indent="-342900">
              <a:buFont typeface="Arial" panose="020B0604020202020204" pitchFamily="34" charset="0"/>
              <a:buChar char="•"/>
            </a:pPr>
            <a:endParaRPr lang="es-MX" dirty="0">
              <a:solidFill>
                <a:srgbClr val="081F50"/>
              </a:solidFill>
              <a:latin typeface="Century Gothic" panose="020B0502020202020204" pitchFamily="34" charset="0"/>
            </a:endParaRPr>
          </a:p>
          <a:p>
            <a:pPr marL="342900" lvl="1" indent="-342900">
              <a:buFont typeface="Arial" panose="020B0604020202020204" pitchFamily="34" charset="0"/>
              <a:buChar char="•"/>
            </a:pPr>
            <a:endParaRPr lang="es-MX" dirty="0">
              <a:solidFill>
                <a:srgbClr val="081F50"/>
              </a:solidFill>
              <a:latin typeface="Century Gothic" panose="020B0502020202020204" pitchFamily="34" charset="0"/>
            </a:endParaRPr>
          </a:p>
          <a:p>
            <a:pPr marL="342900" lvl="1" indent="-342900">
              <a:buFont typeface="Arial" panose="020B0604020202020204" pitchFamily="34" charset="0"/>
              <a:buChar char="•"/>
            </a:pPr>
            <a:r>
              <a:rPr lang="es-MX" dirty="0">
                <a:solidFill>
                  <a:srgbClr val="081F50"/>
                </a:solidFill>
                <a:latin typeface="Century Gothic" panose="020B0502020202020204" pitchFamily="34" charset="0"/>
              </a:rPr>
              <a:t>Omisión en la inscripción de las ponencias para participar en los encuentros departamentales, nacionales e internacionales de semilleros de investigación</a:t>
            </a:r>
            <a:r>
              <a:rPr lang="es-CO" dirty="0">
                <a:solidFill>
                  <a:srgbClr val="081F50"/>
                </a:solidFill>
                <a:latin typeface="Century Gothic" panose="020B0502020202020204" pitchFamily="34" charset="0"/>
              </a:rPr>
              <a:t>.</a:t>
            </a:r>
            <a:endParaRPr lang="es-MX" dirty="0">
              <a:solidFill>
                <a:srgbClr val="081F50"/>
              </a:solidFill>
              <a:latin typeface="Century Gothic" panose="020B0502020202020204" pitchFamily="34" charset="0"/>
            </a:endParaRPr>
          </a:p>
        </p:txBody>
      </p:sp>
      <p:sp>
        <p:nvSpPr>
          <p:cNvPr id="18" name="Rectángulo 17">
            <a:extLst>
              <a:ext uri="{FF2B5EF4-FFF2-40B4-BE49-F238E27FC236}">
                <a16:creationId xmlns:a16="http://schemas.microsoft.com/office/drawing/2014/main" id="{CE8F40EE-9CC3-4EC8-88FF-D43566AFAD89}"/>
              </a:ext>
            </a:extLst>
          </p:cNvPr>
          <p:cNvSpPr/>
          <p:nvPr/>
        </p:nvSpPr>
        <p:spPr>
          <a:xfrm>
            <a:off x="5266218" y="888172"/>
            <a:ext cx="13752333" cy="1015663"/>
          </a:xfrm>
          <a:prstGeom prst="rect">
            <a:avLst/>
          </a:prstGeom>
        </p:spPr>
        <p:txBody>
          <a:bodyPr wrap="square">
            <a:spAutoFit/>
          </a:bodyPr>
          <a:lstStyle/>
          <a:p>
            <a:pPr algn="ctr" defTabSz="914400" hangingPunct="1">
              <a:lnSpc>
                <a:spcPct val="100000"/>
              </a:lnSpc>
            </a:pPr>
            <a:r>
              <a:rPr lang="es-ES" sz="6000" b="1" kern="1200" spc="-50" dirty="0">
                <a:solidFill>
                  <a:srgbClr val="092561"/>
                </a:solidFill>
                <a:latin typeface="Century Gothic" panose="020B0502020202020204" pitchFamily="34" charset="0"/>
                <a:cs typeface="Arial"/>
              </a:rPr>
              <a:t>PROCESO MISIONAL INVESTIGACIÓN</a:t>
            </a:r>
          </a:p>
        </p:txBody>
      </p:sp>
      <p:sp>
        <p:nvSpPr>
          <p:cNvPr id="19" name="TextBox 22">
            <a:extLst>
              <a:ext uri="{FF2B5EF4-FFF2-40B4-BE49-F238E27FC236}">
                <a16:creationId xmlns:a16="http://schemas.microsoft.com/office/drawing/2014/main" id="{E044FED9-6665-4B9B-ADEF-6268036EB332}"/>
              </a:ext>
            </a:extLst>
          </p:cNvPr>
          <p:cNvSpPr txBox="1"/>
          <p:nvPr/>
        </p:nvSpPr>
        <p:spPr>
          <a:xfrm>
            <a:off x="7752112" y="2346934"/>
            <a:ext cx="8666154" cy="502958"/>
          </a:xfrm>
          <a:prstGeom prst="rect">
            <a:avLst/>
          </a:prstGeom>
          <a:noFill/>
        </p:spPr>
        <p:txBody>
          <a:bodyPr wrap="none" rtlCol="0" anchor="ctr" anchorCtr="0">
            <a:spAutoFit/>
          </a:bodyPr>
          <a:lstStyle/>
          <a:p>
            <a:pPr algn="ctr"/>
            <a:r>
              <a:rPr lang="es-ES" b="1" dirty="0">
                <a:solidFill>
                  <a:srgbClr val="081F50"/>
                </a:solidFill>
              </a:rPr>
              <a:t>DOC-IN-010     </a:t>
            </a:r>
            <a:r>
              <a:rPr lang="es-MX" b="1" spc="600" dirty="0">
                <a:solidFill>
                  <a:srgbClr val="081F50"/>
                </a:solidFill>
                <a:latin typeface="Century Gothic" panose="020B0502020202020204" pitchFamily="34" charset="0"/>
                <a:ea typeface="Montserrat" charset="0"/>
                <a:cs typeface="Montserrat" charset="0"/>
              </a:rPr>
              <a:t>Matriz De Salida No Conforme</a:t>
            </a:r>
            <a:endParaRPr lang="en-US" b="1" spc="600" dirty="0">
              <a:solidFill>
                <a:srgbClr val="081F50"/>
              </a:solidFill>
              <a:latin typeface="Century Gothic" panose="020B0502020202020204" pitchFamily="34" charset="0"/>
              <a:ea typeface="Montserrat" charset="0"/>
              <a:cs typeface="Montserrat" charset="0"/>
            </a:endParaRPr>
          </a:p>
        </p:txBody>
      </p:sp>
      <p:cxnSp>
        <p:nvCxnSpPr>
          <p:cNvPr id="20" name="Straight Connector 16">
            <a:extLst>
              <a:ext uri="{FF2B5EF4-FFF2-40B4-BE49-F238E27FC236}">
                <a16:creationId xmlns:a16="http://schemas.microsoft.com/office/drawing/2014/main" id="{0E8F4EE0-02ED-4AE0-9DAD-FF8AFF4D8CC7}"/>
              </a:ext>
            </a:extLst>
          </p:cNvPr>
          <p:cNvCxnSpPr/>
          <p:nvPr/>
        </p:nvCxnSpPr>
        <p:spPr>
          <a:xfrm>
            <a:off x="11058000" y="2021041"/>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009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echa: curvada hacia abajo 6">
            <a:extLst>
              <a:ext uri="{FF2B5EF4-FFF2-40B4-BE49-F238E27FC236}">
                <a16:creationId xmlns:a16="http://schemas.microsoft.com/office/drawing/2014/main" id="{59738645-0B65-4AED-BE27-553FCFC0A35C}"/>
              </a:ext>
            </a:extLst>
          </p:cNvPr>
          <p:cNvSpPr/>
          <p:nvPr/>
        </p:nvSpPr>
        <p:spPr>
          <a:xfrm rot="20392240">
            <a:off x="3862975" y="3464990"/>
            <a:ext cx="18811459" cy="6838764"/>
          </a:xfrm>
          <a:prstGeom prst="curvedDownArrow">
            <a:avLst>
              <a:gd name="adj1" fmla="val 66311"/>
              <a:gd name="adj2" fmla="val 111764"/>
              <a:gd name="adj3" fmla="val 26828"/>
            </a:avLst>
          </a:prstGeom>
          <a:solidFill>
            <a:srgbClr val="DDE9F7"/>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 name="Rectángulo 1">
            <a:extLst>
              <a:ext uri="{FF2B5EF4-FFF2-40B4-BE49-F238E27FC236}">
                <a16:creationId xmlns:a16="http://schemas.microsoft.com/office/drawing/2014/main" id="{D27B6331-A8E1-4014-B5D5-99DC7D75DFEC}"/>
              </a:ext>
            </a:extLst>
          </p:cNvPr>
          <p:cNvSpPr/>
          <p:nvPr/>
        </p:nvSpPr>
        <p:spPr>
          <a:xfrm>
            <a:off x="1839686" y="355672"/>
            <a:ext cx="20704628" cy="1015663"/>
          </a:xfrm>
          <a:prstGeom prst="rect">
            <a:avLst/>
          </a:prstGeom>
        </p:spPr>
        <p:txBody>
          <a:bodyPr wrap="square">
            <a:spAutoFit/>
          </a:bodyPr>
          <a:lstStyle/>
          <a:p>
            <a:pPr algn="ctr" defTabSz="914400" hangingPunct="1">
              <a:lnSpc>
                <a:spcPct val="100000"/>
              </a:lnSpc>
            </a:pPr>
            <a:r>
              <a:rPr lang="es-ES" sz="6000" b="1" kern="1200" spc="-50" dirty="0">
                <a:solidFill>
                  <a:srgbClr val="092561"/>
                </a:solidFill>
                <a:latin typeface="Century Gothic" panose="020B0502020202020204" pitchFamily="34" charset="0"/>
                <a:cs typeface="Arial"/>
              </a:rPr>
              <a:t>PROCESO MISIONAL EXTENSIÓN Y PROYECCIÓN SOCIAL</a:t>
            </a:r>
          </a:p>
        </p:txBody>
      </p:sp>
      <p:sp>
        <p:nvSpPr>
          <p:cNvPr id="3" name="TextBox 22">
            <a:extLst>
              <a:ext uri="{FF2B5EF4-FFF2-40B4-BE49-F238E27FC236}">
                <a16:creationId xmlns:a16="http://schemas.microsoft.com/office/drawing/2014/main" id="{8454B1A9-E641-45F2-8834-04373F93A2D8}"/>
              </a:ext>
            </a:extLst>
          </p:cNvPr>
          <p:cNvSpPr txBox="1"/>
          <p:nvPr/>
        </p:nvSpPr>
        <p:spPr>
          <a:xfrm>
            <a:off x="6580496" y="1707628"/>
            <a:ext cx="10425937" cy="491801"/>
          </a:xfrm>
          <a:prstGeom prst="rect">
            <a:avLst/>
          </a:prstGeom>
          <a:noFill/>
        </p:spPr>
        <p:txBody>
          <a:bodyPr wrap="square" rtlCol="0" anchor="ctr" anchorCtr="0">
            <a:spAutoFit/>
          </a:bodyPr>
          <a:lstStyle/>
          <a:p>
            <a:pPr algn="ctr"/>
            <a:r>
              <a:rPr lang="es-ES" b="1" dirty="0">
                <a:solidFill>
                  <a:srgbClr val="081F50"/>
                </a:solidFill>
                <a:latin typeface="Century Gothic" panose="020B0502020202020204" pitchFamily="34" charset="0"/>
              </a:rPr>
              <a:t>DOC-PS-010</a:t>
            </a:r>
            <a:r>
              <a:rPr lang="es-ES" b="1" spc="600" dirty="0">
                <a:solidFill>
                  <a:srgbClr val="081F50"/>
                </a:solidFill>
                <a:latin typeface="Century Gothic" panose="020B0502020202020204" pitchFamily="34" charset="0"/>
              </a:rPr>
              <a:t>  </a:t>
            </a:r>
            <a:r>
              <a:rPr lang="es-MX" b="1" spc="600" dirty="0">
                <a:solidFill>
                  <a:srgbClr val="081F50"/>
                </a:solidFill>
                <a:latin typeface="Century Gothic" panose="020B0502020202020204" pitchFamily="34" charset="0"/>
                <a:ea typeface="Montserrat" charset="0"/>
                <a:cs typeface="Montserrat" charset="0"/>
              </a:rPr>
              <a:t>Matriz De Salida No Conforme</a:t>
            </a:r>
            <a:endParaRPr lang="en-US" b="1" spc="600" dirty="0">
              <a:solidFill>
                <a:srgbClr val="081F50"/>
              </a:solidFill>
              <a:latin typeface="Century Gothic" panose="020B0502020202020204" pitchFamily="34" charset="0"/>
              <a:ea typeface="Montserrat" charset="0"/>
              <a:cs typeface="Montserrat" charset="0"/>
            </a:endParaRPr>
          </a:p>
        </p:txBody>
      </p:sp>
      <p:graphicFrame>
        <p:nvGraphicFramePr>
          <p:cNvPr id="4" name="Diagrama 3">
            <a:extLst>
              <a:ext uri="{FF2B5EF4-FFF2-40B4-BE49-F238E27FC236}">
                <a16:creationId xmlns:a16="http://schemas.microsoft.com/office/drawing/2014/main" id="{208276BB-076C-45E5-B818-B07953D559B1}"/>
              </a:ext>
            </a:extLst>
          </p:cNvPr>
          <p:cNvGraphicFramePr/>
          <p:nvPr>
            <p:extLst/>
          </p:nvPr>
        </p:nvGraphicFramePr>
        <p:xfrm>
          <a:off x="1107337" y="2158158"/>
          <a:ext cx="18008600"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2192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echa: curvada hacia abajo 6">
            <a:extLst>
              <a:ext uri="{FF2B5EF4-FFF2-40B4-BE49-F238E27FC236}">
                <a16:creationId xmlns:a16="http://schemas.microsoft.com/office/drawing/2014/main" id="{A4F37979-689A-48E1-8E93-5C58D09D9AC8}"/>
              </a:ext>
            </a:extLst>
          </p:cNvPr>
          <p:cNvSpPr/>
          <p:nvPr/>
        </p:nvSpPr>
        <p:spPr>
          <a:xfrm rot="20392240">
            <a:off x="3853849" y="3413578"/>
            <a:ext cx="19110247" cy="6838764"/>
          </a:xfrm>
          <a:prstGeom prst="curvedDownArrow">
            <a:avLst>
              <a:gd name="adj1" fmla="val 66311"/>
              <a:gd name="adj2" fmla="val 111764"/>
              <a:gd name="adj3" fmla="val 26828"/>
            </a:avLst>
          </a:prstGeom>
          <a:solidFill>
            <a:srgbClr val="DDE9F7"/>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 name="Rectángulo 1">
            <a:extLst>
              <a:ext uri="{FF2B5EF4-FFF2-40B4-BE49-F238E27FC236}">
                <a16:creationId xmlns:a16="http://schemas.microsoft.com/office/drawing/2014/main" id="{D27B6331-A8E1-4014-B5D5-99DC7D75DFEC}"/>
              </a:ext>
            </a:extLst>
          </p:cNvPr>
          <p:cNvSpPr/>
          <p:nvPr/>
        </p:nvSpPr>
        <p:spPr>
          <a:xfrm>
            <a:off x="1830615" y="355155"/>
            <a:ext cx="20704628" cy="1015663"/>
          </a:xfrm>
          <a:prstGeom prst="rect">
            <a:avLst/>
          </a:prstGeom>
        </p:spPr>
        <p:txBody>
          <a:bodyPr wrap="square">
            <a:spAutoFit/>
          </a:bodyPr>
          <a:lstStyle/>
          <a:p>
            <a:pPr algn="ctr" defTabSz="914400" hangingPunct="1">
              <a:lnSpc>
                <a:spcPct val="100000"/>
              </a:lnSpc>
            </a:pPr>
            <a:r>
              <a:rPr lang="es-ES" sz="6000" b="1" kern="1200" spc="-50" dirty="0">
                <a:solidFill>
                  <a:srgbClr val="092561"/>
                </a:solidFill>
                <a:latin typeface="Century Gothic" panose="020B0502020202020204" pitchFamily="34" charset="0"/>
                <a:cs typeface="Arial"/>
              </a:rPr>
              <a:t>PROCESO MISIONAL EXTENSIÓN Y PROYECCIÓN SOCIAL</a:t>
            </a:r>
          </a:p>
        </p:txBody>
      </p:sp>
      <p:sp>
        <p:nvSpPr>
          <p:cNvPr id="3" name="TextBox 22">
            <a:extLst>
              <a:ext uri="{FF2B5EF4-FFF2-40B4-BE49-F238E27FC236}">
                <a16:creationId xmlns:a16="http://schemas.microsoft.com/office/drawing/2014/main" id="{8454B1A9-E641-45F2-8834-04373F93A2D8}"/>
              </a:ext>
            </a:extLst>
          </p:cNvPr>
          <p:cNvSpPr txBox="1"/>
          <p:nvPr/>
        </p:nvSpPr>
        <p:spPr>
          <a:xfrm>
            <a:off x="5894614" y="1276670"/>
            <a:ext cx="10425937" cy="491801"/>
          </a:xfrm>
          <a:prstGeom prst="rect">
            <a:avLst/>
          </a:prstGeom>
          <a:noFill/>
        </p:spPr>
        <p:txBody>
          <a:bodyPr wrap="square" rtlCol="0" anchor="ctr" anchorCtr="0">
            <a:spAutoFit/>
          </a:bodyPr>
          <a:lstStyle/>
          <a:p>
            <a:pPr algn="ctr"/>
            <a:r>
              <a:rPr lang="es-ES" b="1" dirty="0">
                <a:solidFill>
                  <a:srgbClr val="081F50"/>
                </a:solidFill>
                <a:latin typeface="Century Gothic" panose="020B0502020202020204" pitchFamily="34" charset="0"/>
              </a:rPr>
              <a:t>DOC-PS-010</a:t>
            </a:r>
            <a:r>
              <a:rPr lang="es-ES" b="1" spc="600" dirty="0">
                <a:solidFill>
                  <a:srgbClr val="081F50"/>
                </a:solidFill>
                <a:latin typeface="Century Gothic" panose="020B0502020202020204" pitchFamily="34" charset="0"/>
              </a:rPr>
              <a:t>  </a:t>
            </a:r>
            <a:r>
              <a:rPr lang="es-MX" b="1" spc="600" dirty="0">
                <a:solidFill>
                  <a:srgbClr val="081F50"/>
                </a:solidFill>
                <a:latin typeface="Century Gothic" panose="020B0502020202020204" pitchFamily="34" charset="0"/>
                <a:ea typeface="Montserrat" charset="0"/>
                <a:cs typeface="Montserrat" charset="0"/>
              </a:rPr>
              <a:t>Matriz De Salida No Conforme</a:t>
            </a:r>
            <a:endParaRPr lang="en-US" b="1" spc="600" dirty="0">
              <a:solidFill>
                <a:srgbClr val="081F50"/>
              </a:solidFill>
              <a:latin typeface="Century Gothic" panose="020B0502020202020204" pitchFamily="34" charset="0"/>
              <a:ea typeface="Montserrat" charset="0"/>
              <a:cs typeface="Montserrat" charset="0"/>
            </a:endParaRPr>
          </a:p>
        </p:txBody>
      </p:sp>
      <p:graphicFrame>
        <p:nvGraphicFramePr>
          <p:cNvPr id="5" name="Diagrama 4">
            <a:extLst>
              <a:ext uri="{FF2B5EF4-FFF2-40B4-BE49-F238E27FC236}">
                <a16:creationId xmlns:a16="http://schemas.microsoft.com/office/drawing/2014/main" id="{5274DE91-8599-4042-B392-A50D91FB4EA3}"/>
              </a:ext>
            </a:extLst>
          </p:cNvPr>
          <p:cNvGraphicFramePr/>
          <p:nvPr>
            <p:extLst/>
          </p:nvPr>
        </p:nvGraphicFramePr>
        <p:xfrm>
          <a:off x="713873" y="2179495"/>
          <a:ext cx="18512589"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4889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echa: curvada hacia abajo 13">
            <a:extLst>
              <a:ext uri="{FF2B5EF4-FFF2-40B4-BE49-F238E27FC236}">
                <a16:creationId xmlns:a16="http://schemas.microsoft.com/office/drawing/2014/main" id="{77185CCE-42A3-4E38-972C-CD7D962A695A}"/>
              </a:ext>
            </a:extLst>
          </p:cNvPr>
          <p:cNvSpPr/>
          <p:nvPr/>
        </p:nvSpPr>
        <p:spPr>
          <a:xfrm rot="20392240">
            <a:off x="4871775" y="3121995"/>
            <a:ext cx="18595976" cy="5917569"/>
          </a:xfrm>
          <a:prstGeom prst="curvedDownArrow">
            <a:avLst>
              <a:gd name="adj1" fmla="val 66311"/>
              <a:gd name="adj2" fmla="val 111764"/>
              <a:gd name="adj3" fmla="val 26828"/>
            </a:avLst>
          </a:prstGeom>
          <a:solidFill>
            <a:srgbClr val="DDE9F7"/>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 name="Rectángulo 1">
            <a:extLst>
              <a:ext uri="{FF2B5EF4-FFF2-40B4-BE49-F238E27FC236}">
                <a16:creationId xmlns:a16="http://schemas.microsoft.com/office/drawing/2014/main" id="{D27B6331-A8E1-4014-B5D5-99DC7D75DFEC}"/>
              </a:ext>
            </a:extLst>
          </p:cNvPr>
          <p:cNvSpPr/>
          <p:nvPr/>
        </p:nvSpPr>
        <p:spPr>
          <a:xfrm>
            <a:off x="1847551" y="288772"/>
            <a:ext cx="20704628" cy="1015663"/>
          </a:xfrm>
          <a:prstGeom prst="rect">
            <a:avLst/>
          </a:prstGeom>
        </p:spPr>
        <p:txBody>
          <a:bodyPr wrap="square">
            <a:spAutoFit/>
          </a:bodyPr>
          <a:lstStyle/>
          <a:p>
            <a:pPr algn="ctr" defTabSz="914400" hangingPunct="1">
              <a:lnSpc>
                <a:spcPct val="100000"/>
              </a:lnSpc>
            </a:pPr>
            <a:r>
              <a:rPr lang="es-ES" sz="6000" b="1" kern="1200" spc="-50" dirty="0">
                <a:solidFill>
                  <a:srgbClr val="092561"/>
                </a:solidFill>
                <a:latin typeface="Century Gothic" panose="020B0502020202020204" pitchFamily="34" charset="0"/>
                <a:cs typeface="Arial"/>
              </a:rPr>
              <a:t>PROCESO MISIONAL EXTENSIÓN Y PROYECCIÓN SOCIAL</a:t>
            </a:r>
          </a:p>
        </p:txBody>
      </p:sp>
      <p:sp>
        <p:nvSpPr>
          <p:cNvPr id="3" name="TextBox 22">
            <a:extLst>
              <a:ext uri="{FF2B5EF4-FFF2-40B4-BE49-F238E27FC236}">
                <a16:creationId xmlns:a16="http://schemas.microsoft.com/office/drawing/2014/main" id="{8454B1A9-E641-45F2-8834-04373F93A2D8}"/>
              </a:ext>
            </a:extLst>
          </p:cNvPr>
          <p:cNvSpPr txBox="1"/>
          <p:nvPr/>
        </p:nvSpPr>
        <p:spPr>
          <a:xfrm>
            <a:off x="6986896" y="1445076"/>
            <a:ext cx="10425937" cy="491801"/>
          </a:xfrm>
          <a:prstGeom prst="rect">
            <a:avLst/>
          </a:prstGeom>
          <a:noFill/>
        </p:spPr>
        <p:txBody>
          <a:bodyPr wrap="square" rtlCol="0" anchor="ctr" anchorCtr="0">
            <a:spAutoFit/>
          </a:bodyPr>
          <a:lstStyle/>
          <a:p>
            <a:pPr algn="ctr"/>
            <a:r>
              <a:rPr lang="es-ES" b="1" dirty="0">
                <a:solidFill>
                  <a:srgbClr val="081F50"/>
                </a:solidFill>
                <a:latin typeface="Century Gothic" panose="020B0502020202020204" pitchFamily="34" charset="0"/>
              </a:rPr>
              <a:t>DOC-PS-010</a:t>
            </a:r>
            <a:r>
              <a:rPr lang="es-ES" b="1" spc="600" dirty="0">
                <a:solidFill>
                  <a:srgbClr val="081F50"/>
                </a:solidFill>
                <a:latin typeface="Century Gothic" panose="020B0502020202020204" pitchFamily="34" charset="0"/>
              </a:rPr>
              <a:t>  </a:t>
            </a:r>
            <a:r>
              <a:rPr lang="es-MX" b="1" spc="600" dirty="0">
                <a:solidFill>
                  <a:srgbClr val="081F50"/>
                </a:solidFill>
                <a:latin typeface="Century Gothic" panose="020B0502020202020204" pitchFamily="34" charset="0"/>
                <a:ea typeface="Montserrat" charset="0"/>
                <a:cs typeface="Montserrat" charset="0"/>
              </a:rPr>
              <a:t>Matriz De Salida No Conforme</a:t>
            </a:r>
            <a:endParaRPr lang="en-US" b="1" spc="600" dirty="0">
              <a:solidFill>
                <a:srgbClr val="081F50"/>
              </a:solidFill>
              <a:latin typeface="Century Gothic" panose="020B0502020202020204" pitchFamily="34" charset="0"/>
              <a:ea typeface="Montserrat" charset="0"/>
              <a:cs typeface="Montserrat" charset="0"/>
            </a:endParaRPr>
          </a:p>
        </p:txBody>
      </p:sp>
      <p:graphicFrame>
        <p:nvGraphicFramePr>
          <p:cNvPr id="5" name="Diagrama 4">
            <a:extLst>
              <a:ext uri="{FF2B5EF4-FFF2-40B4-BE49-F238E27FC236}">
                <a16:creationId xmlns:a16="http://schemas.microsoft.com/office/drawing/2014/main" id="{E1146A61-CED5-4FC2-AB11-95DA66C301DF}"/>
              </a:ext>
            </a:extLst>
          </p:cNvPr>
          <p:cNvGraphicFramePr/>
          <p:nvPr>
            <p:extLst>
              <p:ext uri="{D42A27DB-BD31-4B8C-83A1-F6EECF244321}">
                <p14:modId xmlns:p14="http://schemas.microsoft.com/office/powerpoint/2010/main" val="4214733584"/>
              </p:ext>
            </p:extLst>
          </p:nvPr>
        </p:nvGraphicFramePr>
        <p:xfrm>
          <a:off x="4932362" y="2077518"/>
          <a:ext cx="12480471" cy="8785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676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trella: 5 puntas 1">
            <a:extLst>
              <a:ext uri="{FF2B5EF4-FFF2-40B4-BE49-F238E27FC236}">
                <a16:creationId xmlns:a16="http://schemas.microsoft.com/office/drawing/2014/main" id="{573D7C15-F34A-4004-8761-13C956608A45}"/>
              </a:ext>
            </a:extLst>
          </p:cNvPr>
          <p:cNvSpPr/>
          <p:nvPr/>
        </p:nvSpPr>
        <p:spPr>
          <a:xfrm>
            <a:off x="1809750" y="2534067"/>
            <a:ext cx="18579495" cy="9563100"/>
          </a:xfrm>
          <a:prstGeom prst="star5">
            <a:avLst>
              <a:gd name="adj" fmla="val 24864"/>
              <a:gd name="hf" fmla="val 105146"/>
              <a:gd name="vf" fmla="val 110557"/>
            </a:avLst>
          </a:prstGeom>
          <a:solidFill>
            <a:srgbClr val="F7E9D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Rectángulo 3">
            <a:extLst>
              <a:ext uri="{FF2B5EF4-FFF2-40B4-BE49-F238E27FC236}">
                <a16:creationId xmlns:a16="http://schemas.microsoft.com/office/drawing/2014/main" id="{922BAC5A-9CF2-4DA3-AC43-981F4BA1CAE0}"/>
              </a:ext>
            </a:extLst>
          </p:cNvPr>
          <p:cNvSpPr/>
          <p:nvPr/>
        </p:nvSpPr>
        <p:spPr>
          <a:xfrm>
            <a:off x="3438048" y="886502"/>
            <a:ext cx="17507904" cy="1015663"/>
          </a:xfrm>
          <a:prstGeom prst="rect">
            <a:avLst/>
          </a:prstGeom>
        </p:spPr>
        <p:txBody>
          <a:bodyPr wrap="square">
            <a:spAutoFit/>
          </a:bodyPr>
          <a:lstStyle/>
          <a:p>
            <a:pPr algn="ctr" defTabSz="914400" hangingPunct="1">
              <a:lnSpc>
                <a:spcPct val="100000"/>
              </a:lnSpc>
            </a:pPr>
            <a:r>
              <a:rPr lang="es-ES" sz="6000" b="1" kern="1200" spc="-50" dirty="0">
                <a:solidFill>
                  <a:srgbClr val="092561"/>
                </a:solidFill>
                <a:latin typeface="Century Gothic" panose="020B0502020202020204" pitchFamily="34" charset="0"/>
                <a:cs typeface="Arial"/>
              </a:rPr>
              <a:t>PROCESO MISIONAL BIENESTAR UNIVERSITARIO</a:t>
            </a:r>
          </a:p>
        </p:txBody>
      </p:sp>
      <p:grpSp>
        <p:nvGrpSpPr>
          <p:cNvPr id="14" name="Grupo 13">
            <a:extLst>
              <a:ext uri="{FF2B5EF4-FFF2-40B4-BE49-F238E27FC236}">
                <a16:creationId xmlns:a16="http://schemas.microsoft.com/office/drawing/2014/main" id="{020245C5-9243-49B2-9678-56B2888E7BF3}"/>
              </a:ext>
            </a:extLst>
          </p:cNvPr>
          <p:cNvGrpSpPr/>
          <p:nvPr/>
        </p:nvGrpSpPr>
        <p:grpSpPr>
          <a:xfrm>
            <a:off x="304800" y="1862665"/>
            <a:ext cx="23703639" cy="10837333"/>
            <a:chOff x="304800" y="1507066"/>
            <a:chExt cx="23703639" cy="10837333"/>
          </a:xfrm>
        </p:grpSpPr>
        <p:graphicFrame>
          <p:nvGraphicFramePr>
            <p:cNvPr id="5" name="Diagrama 4">
              <a:extLst>
                <a:ext uri="{FF2B5EF4-FFF2-40B4-BE49-F238E27FC236}">
                  <a16:creationId xmlns:a16="http://schemas.microsoft.com/office/drawing/2014/main" id="{BBD8808B-5EEE-4016-86CD-698A8A0D15E1}"/>
                </a:ext>
              </a:extLst>
            </p:cNvPr>
            <p:cNvGraphicFramePr/>
            <p:nvPr>
              <p:extLst>
                <p:ext uri="{D42A27DB-BD31-4B8C-83A1-F6EECF244321}">
                  <p14:modId xmlns:p14="http://schemas.microsoft.com/office/powerpoint/2010/main" val="4222117817"/>
                </p:ext>
              </p:extLst>
            </p:nvPr>
          </p:nvGraphicFramePr>
          <p:xfrm>
            <a:off x="304800" y="1507066"/>
            <a:ext cx="17379043"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upo 12">
              <a:extLst>
                <a:ext uri="{FF2B5EF4-FFF2-40B4-BE49-F238E27FC236}">
                  <a16:creationId xmlns:a16="http://schemas.microsoft.com/office/drawing/2014/main" id="{40B36F79-3D15-4E82-8A27-3454515D6AD7}"/>
                </a:ext>
              </a:extLst>
            </p:cNvPr>
            <p:cNvGrpSpPr/>
            <p:nvPr/>
          </p:nvGrpSpPr>
          <p:grpSpPr>
            <a:xfrm>
              <a:off x="18521443" y="3657601"/>
              <a:ext cx="5486996" cy="7304087"/>
              <a:chOff x="18521443" y="3657601"/>
              <a:chExt cx="5486996" cy="7304087"/>
            </a:xfrm>
          </p:grpSpPr>
          <p:grpSp>
            <p:nvGrpSpPr>
              <p:cNvPr id="6" name="Grupo 5">
                <a:extLst>
                  <a:ext uri="{FF2B5EF4-FFF2-40B4-BE49-F238E27FC236}">
                    <a16:creationId xmlns:a16="http://schemas.microsoft.com/office/drawing/2014/main" id="{F0DF2627-0EF2-4069-8366-D6CCFE2447AB}"/>
                  </a:ext>
                </a:extLst>
              </p:cNvPr>
              <p:cNvGrpSpPr/>
              <p:nvPr/>
            </p:nvGrpSpPr>
            <p:grpSpPr>
              <a:xfrm>
                <a:off x="18521443" y="3657601"/>
                <a:ext cx="5486996" cy="1862667"/>
                <a:chOff x="19220982" y="461681"/>
                <a:chExt cx="5486996" cy="1835993"/>
              </a:xfrm>
              <a:solidFill>
                <a:schemeClr val="accent2">
                  <a:lumMod val="75000"/>
                </a:schemeClr>
              </a:solidFill>
            </p:grpSpPr>
            <p:sp>
              <p:nvSpPr>
                <p:cNvPr id="7" name="Rectángulo 6">
                  <a:extLst>
                    <a:ext uri="{FF2B5EF4-FFF2-40B4-BE49-F238E27FC236}">
                      <a16:creationId xmlns:a16="http://schemas.microsoft.com/office/drawing/2014/main" id="{82E56F25-1ECC-4884-9CAA-25EA431B1CFF}"/>
                    </a:ext>
                  </a:extLst>
                </p:cNvPr>
                <p:cNvSpPr/>
                <p:nvPr/>
              </p:nvSpPr>
              <p:spPr>
                <a:xfrm>
                  <a:off x="19220982" y="802922"/>
                  <a:ext cx="5486995" cy="1009793"/>
                </a:xfrm>
                <a:prstGeom prst="rect">
                  <a:avLst/>
                </a:prstGeom>
                <a:grp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ángulo 7">
                  <a:extLst>
                    <a:ext uri="{FF2B5EF4-FFF2-40B4-BE49-F238E27FC236}">
                      <a16:creationId xmlns:a16="http://schemas.microsoft.com/office/drawing/2014/main" id="{57642873-9075-4E6E-B1E7-04A82813510B}"/>
                    </a:ext>
                  </a:extLst>
                </p:cNvPr>
                <p:cNvSpPr/>
                <p:nvPr/>
              </p:nvSpPr>
              <p:spPr>
                <a:xfrm>
                  <a:off x="19220983" y="461681"/>
                  <a:ext cx="5486995" cy="183599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CO" b="1" dirty="0">
                      <a:latin typeface="Century Gothic" panose="020B0502020202020204" pitchFamily="34" charset="0"/>
                    </a:rPr>
                    <a:t>Adjudicación de becas y apoyos económicos para el desarrollo o participación en eventos</a:t>
                  </a:r>
                  <a:endParaRPr lang="es-MX" b="1" kern="1200" dirty="0">
                    <a:latin typeface="Century Gothic" panose="020B0502020202020204" pitchFamily="34" charset="0"/>
                  </a:endParaRPr>
                </a:p>
              </p:txBody>
            </p:sp>
          </p:grpSp>
          <p:grpSp>
            <p:nvGrpSpPr>
              <p:cNvPr id="9" name="Grupo 8">
                <a:extLst>
                  <a:ext uri="{FF2B5EF4-FFF2-40B4-BE49-F238E27FC236}">
                    <a16:creationId xmlns:a16="http://schemas.microsoft.com/office/drawing/2014/main" id="{74AF90D4-78E8-4670-80EA-D1CFD456C032}"/>
                  </a:ext>
                </a:extLst>
              </p:cNvPr>
              <p:cNvGrpSpPr/>
              <p:nvPr/>
            </p:nvGrpSpPr>
            <p:grpSpPr>
              <a:xfrm>
                <a:off x="18521444" y="4770974"/>
                <a:ext cx="5486995" cy="6190714"/>
                <a:chOff x="12515977" y="3812110"/>
                <a:chExt cx="5486995" cy="5085112"/>
              </a:xfrm>
            </p:grpSpPr>
            <p:sp>
              <p:nvSpPr>
                <p:cNvPr id="10" name="Rectángulo 9">
                  <a:extLst>
                    <a:ext uri="{FF2B5EF4-FFF2-40B4-BE49-F238E27FC236}">
                      <a16:creationId xmlns:a16="http://schemas.microsoft.com/office/drawing/2014/main" id="{8DA4E433-64ED-487A-9706-FD35705FE794}"/>
                    </a:ext>
                  </a:extLst>
                </p:cNvPr>
                <p:cNvSpPr/>
                <p:nvPr/>
              </p:nvSpPr>
              <p:spPr>
                <a:xfrm>
                  <a:off x="12515977" y="4427587"/>
                  <a:ext cx="5486995" cy="3764632"/>
                </a:xfrm>
                <a:prstGeom prst="rect">
                  <a:avLst/>
                </a:prstGeom>
                <a:solidFill>
                  <a:schemeClr val="accent6">
                    <a:lumMod val="20000"/>
                    <a:lumOff val="80000"/>
                    <a:alpha val="90000"/>
                  </a:scheme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Rectángulo 10">
                  <a:extLst>
                    <a:ext uri="{FF2B5EF4-FFF2-40B4-BE49-F238E27FC236}">
                      <a16:creationId xmlns:a16="http://schemas.microsoft.com/office/drawing/2014/main" id="{4E2DB27E-8761-4B85-BA49-1132528B30D9}"/>
                    </a:ext>
                  </a:extLst>
                </p:cNvPr>
                <p:cNvSpPr/>
                <p:nvPr/>
              </p:nvSpPr>
              <p:spPr>
                <a:xfrm>
                  <a:off x="12515977" y="3812110"/>
                  <a:ext cx="5486995" cy="508511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lvl="1" indent="0" algn="l" defTabSz="1244600">
                    <a:lnSpc>
                      <a:spcPct val="90000"/>
                    </a:lnSpc>
                    <a:spcBef>
                      <a:spcPct val="0"/>
                    </a:spcBef>
                    <a:spcAft>
                      <a:spcPct val="15000"/>
                    </a:spcAft>
                  </a:pPr>
                  <a:endParaRPr lang="es-MX" sz="2800" kern="1200" dirty="0">
                    <a:solidFill>
                      <a:srgbClr val="081F50"/>
                    </a:solidFill>
                    <a:latin typeface="Century Gothic" panose="020B0502020202020204" pitchFamily="34" charset="0"/>
                  </a:endParaRPr>
                </a:p>
              </p:txBody>
            </p:sp>
          </p:grpSp>
          <p:sp>
            <p:nvSpPr>
              <p:cNvPr id="12" name="Rectángulo 11">
                <a:extLst>
                  <a:ext uri="{FF2B5EF4-FFF2-40B4-BE49-F238E27FC236}">
                    <a16:creationId xmlns:a16="http://schemas.microsoft.com/office/drawing/2014/main" id="{D7118B6E-6645-4D66-A6F7-1B33370DF865}"/>
                  </a:ext>
                </a:extLst>
              </p:cNvPr>
              <p:cNvSpPr/>
              <p:nvPr/>
            </p:nvSpPr>
            <p:spPr>
              <a:xfrm>
                <a:off x="18701355" y="5698608"/>
                <a:ext cx="4800600" cy="3046988"/>
              </a:xfrm>
              <a:prstGeom prst="rect">
                <a:avLst/>
              </a:prstGeom>
            </p:spPr>
            <p:txBody>
              <a:bodyPr wrap="square">
                <a:spAutoFit/>
              </a:bodyPr>
              <a:lstStyle/>
              <a:p>
                <a:pPr marL="457200" indent="-457200">
                  <a:lnSpc>
                    <a:spcPct val="100000"/>
                  </a:lnSpc>
                  <a:buFont typeface="Arial" panose="020B0604020202020204" pitchFamily="34" charset="0"/>
                  <a:buChar char="•"/>
                </a:pPr>
                <a:r>
                  <a:rPr lang="es-CO" dirty="0">
                    <a:solidFill>
                      <a:srgbClr val="081F50"/>
                    </a:solidFill>
                    <a:latin typeface="Century Gothic" panose="020B0502020202020204" pitchFamily="34" charset="0"/>
                  </a:rPr>
                  <a:t>No responder la solicitud del usuario en los términos de tiempo establecido.</a:t>
                </a:r>
              </a:p>
              <a:p>
                <a:pPr marL="457200" indent="-457200">
                  <a:lnSpc>
                    <a:spcPct val="100000"/>
                  </a:lnSpc>
                  <a:buFont typeface="Arial" panose="020B0604020202020204" pitchFamily="34" charset="0"/>
                  <a:buChar char="•"/>
                </a:pPr>
                <a:endParaRPr lang="es-CO" dirty="0">
                  <a:solidFill>
                    <a:srgbClr val="081F50"/>
                  </a:solidFill>
                  <a:latin typeface="Century Gothic" panose="020B0502020202020204" pitchFamily="34" charset="0"/>
                </a:endParaRPr>
              </a:p>
              <a:p>
                <a:pPr marL="457200" indent="-457200">
                  <a:lnSpc>
                    <a:spcPct val="100000"/>
                  </a:lnSpc>
                  <a:buFont typeface="Arial" panose="020B0604020202020204" pitchFamily="34" charset="0"/>
                  <a:buChar char="•"/>
                </a:pPr>
                <a:r>
                  <a:rPr lang="es-CO" dirty="0">
                    <a:solidFill>
                      <a:srgbClr val="081F50"/>
                    </a:solidFill>
                    <a:latin typeface="Century Gothic" panose="020B0502020202020204" pitchFamily="34" charset="0"/>
                  </a:rPr>
                  <a:t>Poco o nulo apoyo a solicitudes.</a:t>
                </a:r>
              </a:p>
              <a:p>
                <a:pPr marL="457200" indent="-457200">
                  <a:lnSpc>
                    <a:spcPct val="100000"/>
                  </a:lnSpc>
                  <a:buFont typeface="Arial" panose="020B0604020202020204" pitchFamily="34" charset="0"/>
                  <a:buChar char="•"/>
                </a:pPr>
                <a:endParaRPr lang="es-CO" dirty="0">
                  <a:solidFill>
                    <a:srgbClr val="081F50"/>
                  </a:solidFill>
                  <a:latin typeface="Century Gothic" panose="020B0502020202020204" pitchFamily="34" charset="0"/>
                </a:endParaRPr>
              </a:p>
              <a:p>
                <a:pPr marL="457200" indent="-457200">
                  <a:lnSpc>
                    <a:spcPct val="100000"/>
                  </a:lnSpc>
                  <a:buFont typeface="Arial" panose="020B0604020202020204" pitchFamily="34" charset="0"/>
                  <a:buChar char="•"/>
                </a:pPr>
                <a:r>
                  <a:rPr lang="es-CO" dirty="0">
                    <a:solidFill>
                      <a:srgbClr val="081F50"/>
                    </a:solidFill>
                    <a:latin typeface="Century Gothic" panose="020B0502020202020204" pitchFamily="34" charset="0"/>
                  </a:rPr>
                  <a:t>Atención inadecuada.</a:t>
                </a:r>
                <a:endParaRPr lang="es-MX" dirty="0">
                  <a:solidFill>
                    <a:srgbClr val="081F50"/>
                  </a:solidFill>
                  <a:latin typeface="Century Gothic" panose="020B0502020202020204" pitchFamily="34" charset="0"/>
                </a:endParaRPr>
              </a:p>
            </p:txBody>
          </p:sp>
        </p:grpSp>
      </p:grpSp>
      <p:sp>
        <p:nvSpPr>
          <p:cNvPr id="15" name="TextBox 22">
            <a:extLst>
              <a:ext uri="{FF2B5EF4-FFF2-40B4-BE49-F238E27FC236}">
                <a16:creationId xmlns:a16="http://schemas.microsoft.com/office/drawing/2014/main" id="{70F103A2-87DC-47E4-87B5-67FACB36DC5B}"/>
              </a:ext>
            </a:extLst>
          </p:cNvPr>
          <p:cNvSpPr txBox="1"/>
          <p:nvPr/>
        </p:nvSpPr>
        <p:spPr>
          <a:xfrm>
            <a:off x="7498117" y="2381669"/>
            <a:ext cx="8755922" cy="502958"/>
          </a:xfrm>
          <a:prstGeom prst="rect">
            <a:avLst/>
          </a:prstGeom>
          <a:noFill/>
        </p:spPr>
        <p:txBody>
          <a:bodyPr wrap="none" rtlCol="0" anchor="ctr" anchorCtr="0">
            <a:spAutoFit/>
          </a:bodyPr>
          <a:lstStyle/>
          <a:p>
            <a:pPr algn="ctr"/>
            <a:r>
              <a:rPr lang="es-ES" b="1" dirty="0">
                <a:solidFill>
                  <a:srgbClr val="081F50"/>
                </a:solidFill>
              </a:rPr>
              <a:t>DOC-BU-005     </a:t>
            </a:r>
            <a:r>
              <a:rPr lang="es-MX" b="1" spc="600" dirty="0">
                <a:solidFill>
                  <a:srgbClr val="081F50"/>
                </a:solidFill>
                <a:latin typeface="Century Gothic" panose="020B0502020202020204" pitchFamily="34" charset="0"/>
                <a:ea typeface="Montserrat" charset="0"/>
                <a:cs typeface="Montserrat" charset="0"/>
              </a:rPr>
              <a:t>Matriz De Salida No Conforme</a:t>
            </a:r>
            <a:endParaRPr lang="en-US" b="1" spc="600" dirty="0">
              <a:solidFill>
                <a:srgbClr val="081F50"/>
              </a:solidFill>
              <a:latin typeface="Century Gothic" panose="020B0502020202020204" pitchFamily="34" charset="0"/>
              <a:ea typeface="Montserrat" charset="0"/>
              <a:cs typeface="Montserrat" charset="0"/>
            </a:endParaRPr>
          </a:p>
        </p:txBody>
      </p:sp>
      <p:cxnSp>
        <p:nvCxnSpPr>
          <p:cNvPr id="16" name="Straight Connector 16">
            <a:extLst>
              <a:ext uri="{FF2B5EF4-FFF2-40B4-BE49-F238E27FC236}">
                <a16:creationId xmlns:a16="http://schemas.microsoft.com/office/drawing/2014/main" id="{F31BFF44-58C7-4459-BB4C-87EFC6DC11AC}"/>
              </a:ext>
            </a:extLst>
          </p:cNvPr>
          <p:cNvCxnSpPr/>
          <p:nvPr/>
        </p:nvCxnSpPr>
        <p:spPr>
          <a:xfrm>
            <a:off x="11058000" y="2021041"/>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7549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trella: 5 puntas 11">
            <a:extLst>
              <a:ext uri="{FF2B5EF4-FFF2-40B4-BE49-F238E27FC236}">
                <a16:creationId xmlns:a16="http://schemas.microsoft.com/office/drawing/2014/main" id="{913F48AF-51E9-42CC-94F4-1FACFD620014}"/>
              </a:ext>
            </a:extLst>
          </p:cNvPr>
          <p:cNvSpPr/>
          <p:nvPr/>
        </p:nvSpPr>
        <p:spPr>
          <a:xfrm>
            <a:off x="2174420" y="2553537"/>
            <a:ext cx="18579495" cy="9563100"/>
          </a:xfrm>
          <a:prstGeom prst="star5">
            <a:avLst>
              <a:gd name="adj" fmla="val 24864"/>
              <a:gd name="hf" fmla="val 105146"/>
              <a:gd name="vf" fmla="val 110557"/>
            </a:avLst>
          </a:prstGeom>
          <a:solidFill>
            <a:srgbClr val="F7E9D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 name="Rectángulo 2">
            <a:extLst>
              <a:ext uri="{FF2B5EF4-FFF2-40B4-BE49-F238E27FC236}">
                <a16:creationId xmlns:a16="http://schemas.microsoft.com/office/drawing/2014/main" id="{FEB859FA-5BE2-40C8-AE3A-2F55E8B851A8}"/>
              </a:ext>
            </a:extLst>
          </p:cNvPr>
          <p:cNvSpPr/>
          <p:nvPr/>
        </p:nvSpPr>
        <p:spPr>
          <a:xfrm>
            <a:off x="3532216" y="846369"/>
            <a:ext cx="17507904" cy="1015663"/>
          </a:xfrm>
          <a:prstGeom prst="rect">
            <a:avLst/>
          </a:prstGeom>
        </p:spPr>
        <p:txBody>
          <a:bodyPr wrap="square">
            <a:spAutoFit/>
          </a:bodyPr>
          <a:lstStyle/>
          <a:p>
            <a:pPr algn="ctr" defTabSz="914400" hangingPunct="1">
              <a:lnSpc>
                <a:spcPct val="100000"/>
              </a:lnSpc>
            </a:pPr>
            <a:r>
              <a:rPr lang="es-ES" sz="6000" b="1" kern="1200" spc="-50" dirty="0">
                <a:solidFill>
                  <a:srgbClr val="092561"/>
                </a:solidFill>
                <a:latin typeface="Century Gothic" panose="020B0502020202020204" pitchFamily="34" charset="0"/>
                <a:cs typeface="Arial"/>
              </a:rPr>
              <a:t>PROCESO MISIONAL BIENESTAR UNIVERSITARIO</a:t>
            </a:r>
          </a:p>
        </p:txBody>
      </p:sp>
      <p:grpSp>
        <p:nvGrpSpPr>
          <p:cNvPr id="10" name="Grupo 9">
            <a:extLst>
              <a:ext uri="{FF2B5EF4-FFF2-40B4-BE49-F238E27FC236}">
                <a16:creationId xmlns:a16="http://schemas.microsoft.com/office/drawing/2014/main" id="{50A625AD-90E9-4EBC-A396-35AC944C0AEE}"/>
              </a:ext>
            </a:extLst>
          </p:cNvPr>
          <p:cNvGrpSpPr/>
          <p:nvPr/>
        </p:nvGrpSpPr>
        <p:grpSpPr>
          <a:xfrm>
            <a:off x="669470" y="1856735"/>
            <a:ext cx="23045059" cy="10837333"/>
            <a:chOff x="304800" y="1481666"/>
            <a:chExt cx="23045059" cy="10837333"/>
          </a:xfrm>
        </p:grpSpPr>
        <p:graphicFrame>
          <p:nvGraphicFramePr>
            <p:cNvPr id="2" name="Diagrama 1">
              <a:extLst>
                <a:ext uri="{FF2B5EF4-FFF2-40B4-BE49-F238E27FC236}">
                  <a16:creationId xmlns:a16="http://schemas.microsoft.com/office/drawing/2014/main" id="{16B71445-62A5-4108-B180-519C1E14BE72}"/>
                </a:ext>
              </a:extLst>
            </p:cNvPr>
            <p:cNvGraphicFramePr/>
            <p:nvPr>
              <p:extLst>
                <p:ext uri="{D42A27DB-BD31-4B8C-83A1-F6EECF244321}">
                  <p14:modId xmlns:p14="http://schemas.microsoft.com/office/powerpoint/2010/main" val="4150539382"/>
                </p:ext>
              </p:extLst>
            </p:nvPr>
          </p:nvGraphicFramePr>
          <p:xfrm>
            <a:off x="304800" y="1481666"/>
            <a:ext cx="17313729"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upo 8">
              <a:extLst>
                <a:ext uri="{FF2B5EF4-FFF2-40B4-BE49-F238E27FC236}">
                  <a16:creationId xmlns:a16="http://schemas.microsoft.com/office/drawing/2014/main" id="{1E4ACEAA-203F-472B-A586-19C095B3A3B0}"/>
                </a:ext>
              </a:extLst>
            </p:cNvPr>
            <p:cNvGrpSpPr/>
            <p:nvPr/>
          </p:nvGrpSpPr>
          <p:grpSpPr>
            <a:xfrm>
              <a:off x="18194878" y="3647747"/>
              <a:ext cx="5154981" cy="7685411"/>
              <a:chOff x="18194878" y="3647747"/>
              <a:chExt cx="5154981" cy="7685411"/>
            </a:xfrm>
          </p:grpSpPr>
          <p:sp>
            <p:nvSpPr>
              <p:cNvPr id="4" name="Rectángulo 3">
                <a:extLst>
                  <a:ext uri="{FF2B5EF4-FFF2-40B4-BE49-F238E27FC236}">
                    <a16:creationId xmlns:a16="http://schemas.microsoft.com/office/drawing/2014/main" id="{A20C4E33-6158-4682-8C33-100884E59205}"/>
                  </a:ext>
                </a:extLst>
              </p:cNvPr>
              <p:cNvSpPr/>
              <p:nvPr/>
            </p:nvSpPr>
            <p:spPr>
              <a:xfrm>
                <a:off x="18194878" y="3647747"/>
                <a:ext cx="5154980" cy="1872000"/>
              </a:xfrm>
              <a:prstGeom prst="rect">
                <a:avLst/>
              </a:prstGeom>
              <a:solidFill>
                <a:srgbClr val="558ED5"/>
              </a:solidFill>
              <a:ln>
                <a:noFill/>
              </a:ln>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CO" b="1" dirty="0">
                    <a:latin typeface="Century Gothic" panose="020B0502020202020204" pitchFamily="34" charset="0"/>
                  </a:rPr>
                  <a:t>Participación en eventos deportivos externos</a:t>
                </a:r>
                <a:endParaRPr lang="es-MX" b="1" kern="1200" dirty="0">
                  <a:latin typeface="Century Gothic" panose="020B0502020202020204" pitchFamily="34" charset="0"/>
                </a:endParaRPr>
              </a:p>
            </p:txBody>
          </p:sp>
          <p:grpSp>
            <p:nvGrpSpPr>
              <p:cNvPr id="5" name="Grupo 4">
                <a:extLst>
                  <a:ext uri="{FF2B5EF4-FFF2-40B4-BE49-F238E27FC236}">
                    <a16:creationId xmlns:a16="http://schemas.microsoft.com/office/drawing/2014/main" id="{4386285E-D485-4173-AEEF-564E753C3FFC}"/>
                  </a:ext>
                </a:extLst>
              </p:cNvPr>
              <p:cNvGrpSpPr/>
              <p:nvPr/>
            </p:nvGrpSpPr>
            <p:grpSpPr>
              <a:xfrm>
                <a:off x="18194878" y="4777360"/>
                <a:ext cx="5154981" cy="6555798"/>
                <a:chOff x="12515977" y="3812110"/>
                <a:chExt cx="5486995" cy="5085112"/>
              </a:xfrm>
            </p:grpSpPr>
            <p:sp>
              <p:nvSpPr>
                <p:cNvPr id="6" name="Rectángulo 5">
                  <a:extLst>
                    <a:ext uri="{FF2B5EF4-FFF2-40B4-BE49-F238E27FC236}">
                      <a16:creationId xmlns:a16="http://schemas.microsoft.com/office/drawing/2014/main" id="{A3DFAA94-EC9A-4557-A7AB-B7B927C1DA18}"/>
                    </a:ext>
                  </a:extLst>
                </p:cNvPr>
                <p:cNvSpPr/>
                <p:nvPr/>
              </p:nvSpPr>
              <p:spPr>
                <a:xfrm>
                  <a:off x="12515977" y="4387954"/>
                  <a:ext cx="5486995" cy="3573019"/>
                </a:xfrm>
                <a:prstGeom prst="rect">
                  <a:avLst/>
                </a:prstGeom>
                <a:solidFill>
                  <a:schemeClr val="accent6">
                    <a:lumMod val="20000"/>
                    <a:lumOff val="80000"/>
                    <a:alpha val="90000"/>
                  </a:scheme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 name="Rectángulo 6">
                  <a:extLst>
                    <a:ext uri="{FF2B5EF4-FFF2-40B4-BE49-F238E27FC236}">
                      <a16:creationId xmlns:a16="http://schemas.microsoft.com/office/drawing/2014/main" id="{D31C5B92-F457-43EB-88A1-1D6405749DCE}"/>
                    </a:ext>
                  </a:extLst>
                </p:cNvPr>
                <p:cNvSpPr/>
                <p:nvPr/>
              </p:nvSpPr>
              <p:spPr>
                <a:xfrm>
                  <a:off x="12515977" y="3812110"/>
                  <a:ext cx="5486995" cy="508511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lvl="1" indent="0" algn="l" defTabSz="1244600">
                    <a:lnSpc>
                      <a:spcPct val="90000"/>
                    </a:lnSpc>
                    <a:spcBef>
                      <a:spcPct val="0"/>
                    </a:spcBef>
                    <a:spcAft>
                      <a:spcPct val="15000"/>
                    </a:spcAft>
                  </a:pPr>
                  <a:endParaRPr lang="es-MX" kern="1200" dirty="0">
                    <a:solidFill>
                      <a:srgbClr val="081F50"/>
                    </a:solidFill>
                    <a:latin typeface="Century Gothic" panose="020B0502020202020204" pitchFamily="34" charset="0"/>
                  </a:endParaRPr>
                </a:p>
              </p:txBody>
            </p:sp>
          </p:grpSp>
          <p:sp>
            <p:nvSpPr>
              <p:cNvPr id="8" name="Rectángulo 7">
                <a:extLst>
                  <a:ext uri="{FF2B5EF4-FFF2-40B4-BE49-F238E27FC236}">
                    <a16:creationId xmlns:a16="http://schemas.microsoft.com/office/drawing/2014/main" id="{5DFE6D00-B674-4B0A-9ED8-1A0E371D4B39}"/>
                  </a:ext>
                </a:extLst>
              </p:cNvPr>
              <p:cNvSpPr/>
              <p:nvPr/>
            </p:nvSpPr>
            <p:spPr>
              <a:xfrm>
                <a:off x="18485551" y="6306501"/>
                <a:ext cx="4573634" cy="2677656"/>
              </a:xfrm>
              <a:prstGeom prst="rect">
                <a:avLst/>
              </a:prstGeom>
            </p:spPr>
            <p:txBody>
              <a:bodyPr wrap="square">
                <a:spAutoFit/>
              </a:bodyPr>
              <a:lstStyle/>
              <a:p>
                <a:pPr marL="457200" indent="-457200">
                  <a:lnSpc>
                    <a:spcPct val="100000"/>
                  </a:lnSpc>
                  <a:buFont typeface="Arial" panose="020B0604020202020204" pitchFamily="34" charset="0"/>
                  <a:buChar char="•"/>
                </a:pPr>
                <a:r>
                  <a:rPr lang="es-CO" dirty="0">
                    <a:solidFill>
                      <a:srgbClr val="081F50"/>
                    </a:solidFill>
                    <a:latin typeface="Century Gothic" panose="020B0502020202020204" pitchFamily="34" charset="0"/>
                  </a:rPr>
                  <a:t>Inoportuna disponibilidad de recurso económico</a:t>
                </a:r>
              </a:p>
              <a:p>
                <a:pPr marL="457200" indent="-457200">
                  <a:lnSpc>
                    <a:spcPct val="100000"/>
                  </a:lnSpc>
                  <a:buFont typeface="Arial" panose="020B0604020202020204" pitchFamily="34" charset="0"/>
                  <a:buChar char="•"/>
                </a:pPr>
                <a:endParaRPr lang="es-ES" dirty="0">
                  <a:solidFill>
                    <a:srgbClr val="081F50"/>
                  </a:solidFill>
                  <a:latin typeface="Century Gothic" panose="020B0502020202020204" pitchFamily="34" charset="0"/>
                </a:endParaRPr>
              </a:p>
              <a:p>
                <a:pPr marL="457200" indent="-457200">
                  <a:lnSpc>
                    <a:spcPct val="100000"/>
                  </a:lnSpc>
                  <a:buFont typeface="Arial" panose="020B0604020202020204" pitchFamily="34" charset="0"/>
                  <a:buChar char="•"/>
                </a:pPr>
                <a:endParaRPr lang="es-ES" dirty="0">
                  <a:solidFill>
                    <a:srgbClr val="081F50"/>
                  </a:solidFill>
                  <a:latin typeface="Century Gothic" panose="020B0502020202020204" pitchFamily="34" charset="0"/>
                </a:endParaRPr>
              </a:p>
              <a:p>
                <a:pPr marL="457200" indent="-457200">
                  <a:lnSpc>
                    <a:spcPct val="100000"/>
                  </a:lnSpc>
                  <a:buFont typeface="Arial" panose="020B0604020202020204" pitchFamily="34" charset="0"/>
                  <a:buChar char="•"/>
                </a:pPr>
                <a:endParaRPr lang="es-ES" dirty="0">
                  <a:solidFill>
                    <a:srgbClr val="081F50"/>
                  </a:solidFill>
                  <a:latin typeface="Century Gothic" panose="020B0502020202020204" pitchFamily="34" charset="0"/>
                </a:endParaRPr>
              </a:p>
              <a:p>
                <a:pPr>
                  <a:lnSpc>
                    <a:spcPct val="100000"/>
                  </a:lnSpc>
                </a:pPr>
                <a:endParaRPr lang="es-ES" dirty="0">
                  <a:solidFill>
                    <a:srgbClr val="081F50"/>
                  </a:solidFill>
                  <a:latin typeface="Century Gothic" panose="020B0502020202020204" pitchFamily="34" charset="0"/>
                </a:endParaRPr>
              </a:p>
              <a:p>
                <a:pPr marL="457200" indent="-457200">
                  <a:lnSpc>
                    <a:spcPct val="100000"/>
                  </a:lnSpc>
                  <a:buFont typeface="Arial" panose="020B0604020202020204" pitchFamily="34" charset="0"/>
                  <a:buChar char="•"/>
                </a:pPr>
                <a:endParaRPr lang="es-MX" dirty="0">
                  <a:solidFill>
                    <a:srgbClr val="081F50"/>
                  </a:solidFill>
                  <a:latin typeface="Century Gothic" panose="020B0502020202020204" pitchFamily="34" charset="0"/>
                </a:endParaRPr>
              </a:p>
            </p:txBody>
          </p:sp>
        </p:grpSp>
      </p:grpSp>
      <p:sp>
        <p:nvSpPr>
          <p:cNvPr id="11" name="TextBox 22">
            <a:extLst>
              <a:ext uri="{FF2B5EF4-FFF2-40B4-BE49-F238E27FC236}">
                <a16:creationId xmlns:a16="http://schemas.microsoft.com/office/drawing/2014/main" id="{293EE354-4EB5-4D83-833A-5D9A66A55DB6}"/>
              </a:ext>
            </a:extLst>
          </p:cNvPr>
          <p:cNvSpPr txBox="1"/>
          <p:nvPr/>
        </p:nvSpPr>
        <p:spPr>
          <a:xfrm>
            <a:off x="7908207" y="2393868"/>
            <a:ext cx="8755922" cy="502958"/>
          </a:xfrm>
          <a:prstGeom prst="rect">
            <a:avLst/>
          </a:prstGeom>
          <a:noFill/>
        </p:spPr>
        <p:txBody>
          <a:bodyPr wrap="none" rtlCol="0" anchor="ctr" anchorCtr="0">
            <a:spAutoFit/>
          </a:bodyPr>
          <a:lstStyle/>
          <a:p>
            <a:pPr algn="ctr"/>
            <a:r>
              <a:rPr lang="es-ES" b="1" dirty="0">
                <a:solidFill>
                  <a:srgbClr val="081F50"/>
                </a:solidFill>
              </a:rPr>
              <a:t>DOC-BU-005     </a:t>
            </a:r>
            <a:r>
              <a:rPr lang="es-MX" b="1" spc="600" dirty="0">
                <a:solidFill>
                  <a:srgbClr val="081F50"/>
                </a:solidFill>
                <a:latin typeface="Century Gothic" panose="020B0502020202020204" pitchFamily="34" charset="0"/>
                <a:ea typeface="Montserrat" charset="0"/>
                <a:cs typeface="Montserrat" charset="0"/>
              </a:rPr>
              <a:t>Matriz De Salida No Conforme</a:t>
            </a:r>
            <a:endParaRPr lang="en-US" b="1" spc="600" dirty="0">
              <a:solidFill>
                <a:srgbClr val="081F50"/>
              </a:solidFill>
              <a:latin typeface="Century Gothic" panose="020B0502020202020204" pitchFamily="34" charset="0"/>
              <a:ea typeface="Montserrat" charset="0"/>
              <a:cs typeface="Montserrat" charset="0"/>
            </a:endParaRPr>
          </a:p>
        </p:txBody>
      </p:sp>
      <p:cxnSp>
        <p:nvCxnSpPr>
          <p:cNvPr id="13" name="Straight Connector 16">
            <a:extLst>
              <a:ext uri="{FF2B5EF4-FFF2-40B4-BE49-F238E27FC236}">
                <a16:creationId xmlns:a16="http://schemas.microsoft.com/office/drawing/2014/main" id="{A1F59774-EB33-4A32-82AF-B5DBAFB633C8}"/>
              </a:ext>
            </a:extLst>
          </p:cNvPr>
          <p:cNvCxnSpPr/>
          <p:nvPr/>
        </p:nvCxnSpPr>
        <p:spPr>
          <a:xfrm>
            <a:off x="11058000" y="2021041"/>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28187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Imagen 198"/>
          <p:cNvPicPr>
            <a:picLocks noChangeAspect="1"/>
          </p:cNvPicPr>
          <p:nvPr/>
        </p:nvPicPr>
        <p:blipFill rotWithShape="1">
          <a:blip r:embed="rId2">
            <a:extLst>
              <a:ext uri="{28A0092B-C50C-407E-A947-70E740481C1C}">
                <a14:useLocalDpi xmlns:a14="http://schemas.microsoft.com/office/drawing/2010/main" val="0"/>
              </a:ext>
            </a:extLst>
          </a:blip>
          <a:srcRect t="8518" b="12306"/>
          <a:stretch/>
        </p:blipFill>
        <p:spPr>
          <a:xfrm>
            <a:off x="2176930" y="249382"/>
            <a:ext cx="20340169" cy="11887202"/>
          </a:xfrm>
          <a:prstGeom prst="rect">
            <a:avLst/>
          </a:prstGeom>
        </p:spPr>
      </p:pic>
    </p:spTree>
    <p:extLst>
      <p:ext uri="{BB962C8B-B14F-4D97-AF65-F5344CB8AC3E}">
        <p14:creationId xmlns:p14="http://schemas.microsoft.com/office/powerpoint/2010/main" val="215641984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50000" t="21031" r="13636" b="14242"/>
          <a:stretch/>
        </p:blipFill>
        <p:spPr>
          <a:xfrm>
            <a:off x="12635345" y="0"/>
            <a:ext cx="10806546" cy="12022282"/>
          </a:xfrm>
          <a:prstGeom prst="rect">
            <a:avLst/>
          </a:prstGeom>
        </p:spPr>
      </p:pic>
      <p:pic>
        <p:nvPicPr>
          <p:cNvPr id="4" name="Imagen 3"/>
          <p:cNvPicPr>
            <a:picLocks noChangeAspect="1"/>
          </p:cNvPicPr>
          <p:nvPr/>
        </p:nvPicPr>
        <p:blipFill rotWithShape="1">
          <a:blip r:embed="rId3"/>
          <a:srcRect r="77424" b="33461"/>
          <a:stretch/>
        </p:blipFill>
        <p:spPr>
          <a:xfrm>
            <a:off x="2798618" y="221672"/>
            <a:ext cx="6422967" cy="11831782"/>
          </a:xfrm>
          <a:prstGeom prst="rect">
            <a:avLst/>
          </a:prstGeom>
        </p:spPr>
      </p:pic>
      <p:cxnSp>
        <p:nvCxnSpPr>
          <p:cNvPr id="12" name="Conector recto de flecha 11"/>
          <p:cNvCxnSpPr/>
          <p:nvPr/>
        </p:nvCxnSpPr>
        <p:spPr>
          <a:xfrm flipV="1">
            <a:off x="3934691" y="8672945"/>
            <a:ext cx="8700654" cy="2770910"/>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 name="Rectángulo 4"/>
          <p:cNvSpPr/>
          <p:nvPr/>
        </p:nvSpPr>
        <p:spPr>
          <a:xfrm>
            <a:off x="5002127" y="11517923"/>
            <a:ext cx="7207422" cy="505972"/>
          </a:xfrm>
          <a:prstGeom prst="rect">
            <a:avLst/>
          </a:prstGeom>
        </p:spPr>
        <p:txBody>
          <a:bodyPr wrap="none">
            <a:spAutoFit/>
          </a:bodyPr>
          <a:lstStyle/>
          <a:p>
            <a:r>
              <a:rPr lang="es-CO" b="1" dirty="0">
                <a:solidFill>
                  <a:srgbClr val="696969"/>
                </a:solidFill>
                <a:latin typeface="Candara" panose="020E0502030303020204" pitchFamily="34" charset="0"/>
                <a:hlinkClick r:id="rId4"/>
              </a:rPr>
              <a:t>https://ecmorfeo.uniatlantico.edu.co/formularioWeb/</a:t>
            </a:r>
            <a:endParaRPr lang="es-CO" dirty="0">
              <a:latin typeface="Candara" panose="020E0502030303020204" pitchFamily="34" charset="0"/>
            </a:endParaRPr>
          </a:p>
        </p:txBody>
      </p:sp>
    </p:spTree>
    <p:extLst>
      <p:ext uri="{BB962C8B-B14F-4D97-AF65-F5344CB8AC3E}">
        <p14:creationId xmlns:p14="http://schemas.microsoft.com/office/powerpoint/2010/main" val="288296632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56199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Gráfico&#10;&#10;Descripción generada automáticamente">
            <a:extLst>
              <a:ext uri="{FF2B5EF4-FFF2-40B4-BE49-F238E27FC236}">
                <a16:creationId xmlns:a16="http://schemas.microsoft.com/office/drawing/2014/main" id="{E2CA4D95-0ABE-2316-E320-494DF35FA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61268"/>
          </a:xfrm>
          <a:prstGeom prst="rect">
            <a:avLst/>
          </a:prstGeom>
        </p:spPr>
      </p:pic>
      <p:pic>
        <p:nvPicPr>
          <p:cNvPr id="2" name="Imagen 1">
            <a:extLst>
              <a:ext uri="{FF2B5EF4-FFF2-40B4-BE49-F238E27FC236}">
                <a16:creationId xmlns:a16="http://schemas.microsoft.com/office/drawing/2014/main" id="{4F997C48-80D4-26A6-A160-56BDC1DD7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4852" y="4714943"/>
            <a:ext cx="8474481" cy="3258316"/>
          </a:xfrm>
          <a:prstGeom prst="rect">
            <a:avLst/>
          </a:prstGeom>
        </p:spPr>
      </p:pic>
    </p:spTree>
    <p:extLst>
      <p:ext uri="{BB962C8B-B14F-4D97-AF65-F5344CB8AC3E}">
        <p14:creationId xmlns:p14="http://schemas.microsoft.com/office/powerpoint/2010/main" val="50605480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4;p28"/>
          <p:cNvSpPr txBox="1">
            <a:spLocks/>
          </p:cNvSpPr>
          <p:nvPr/>
        </p:nvSpPr>
        <p:spPr>
          <a:xfrm>
            <a:off x="3731714" y="4777893"/>
            <a:ext cx="16341340" cy="2192170"/>
          </a:xfrm>
          <a:prstGeom prst="rect">
            <a:avLst/>
          </a:prstGeom>
        </p:spPr>
        <p:txBody>
          <a:bodyPr spcFirstLastPara="1" wrap="square" lIns="91425" tIns="91425" rIns="91425" bIns="91425" anchor="b" anchorCtr="0">
            <a:noAutofit/>
          </a:bodyPr>
          <a:lstStyle>
            <a:lvl1pPr marL="0" marR="0" indent="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1pPr>
            <a:lvl2pPr marL="0" marR="0" indent="2286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2pPr>
            <a:lvl3pPr marL="0" marR="0" indent="4572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3pPr>
            <a:lvl4pPr marL="0" marR="0" indent="6858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4pPr>
            <a:lvl5pPr marL="0" marR="0" indent="9144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5pPr>
            <a:lvl6pPr marL="0" marR="0" indent="11430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6pPr>
            <a:lvl7pPr marL="0" marR="0" indent="13716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7pPr>
            <a:lvl8pPr marL="0" marR="0" indent="16002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8pPr>
            <a:lvl9pPr marL="0" marR="0" indent="18288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9pPr>
          </a:lstStyle>
          <a:p>
            <a:pPr algn="ctr" hangingPunct="1">
              <a:lnSpc>
                <a:spcPct val="100000"/>
              </a:lnSpc>
            </a:pPr>
            <a:r>
              <a:rPr lang="es-CO" b="1" dirty="0">
                <a:solidFill>
                  <a:schemeClr val="tx1"/>
                </a:solidFill>
                <a:latin typeface="Century Gothic" panose="020B0502020202020204" pitchFamily="34" charset="0"/>
                <a:cs typeface="Candara"/>
              </a:rPr>
              <a:t>PLAN DE DESARROLLO INSTITUCIONAL</a:t>
            </a:r>
          </a:p>
          <a:p>
            <a:pPr algn="ctr" hangingPunct="1">
              <a:lnSpc>
                <a:spcPct val="100000"/>
              </a:lnSpc>
            </a:pPr>
            <a:r>
              <a:rPr lang="es-ES" b="1" dirty="0">
                <a:solidFill>
                  <a:schemeClr val="tx1"/>
                </a:solidFill>
                <a:latin typeface="Century Gothic" panose="020B0502020202020204" pitchFamily="34" charset="0"/>
                <a:cs typeface="Candara"/>
              </a:rPr>
              <a:t>P</a:t>
            </a:r>
            <a:r>
              <a:rPr lang="es-CO" b="1" dirty="0">
                <a:solidFill>
                  <a:schemeClr val="tx1"/>
                </a:solidFill>
                <a:latin typeface="Century Gothic" panose="020B0502020202020204" pitchFamily="34" charset="0"/>
                <a:cs typeface="Candara"/>
              </a:rPr>
              <a:t>DI 2022 - 2031</a:t>
            </a:r>
          </a:p>
        </p:txBody>
      </p:sp>
      <p:sp>
        <p:nvSpPr>
          <p:cNvPr id="3" name="Google Shape;235;p28"/>
          <p:cNvSpPr txBox="1">
            <a:spLocks/>
          </p:cNvSpPr>
          <p:nvPr/>
        </p:nvSpPr>
        <p:spPr>
          <a:xfrm>
            <a:off x="3387220" y="7842022"/>
            <a:ext cx="17030329" cy="2267076"/>
          </a:xfrm>
          <a:prstGeom prst="rect">
            <a:avLst/>
          </a:prstGeom>
        </p:spPr>
        <p:txBody>
          <a:bodyPr spcFirstLastPara="1" wrap="square" lIns="91425" tIns="91425" rIns="91425" bIns="91425" anchor="t" anchorCtr="0">
            <a:noAutofit/>
          </a:bodyPr>
          <a:lstStyle>
            <a:lvl1pPr marL="0" marR="0" indent="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1pPr>
            <a:lvl2pPr marL="0" marR="0" indent="228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2pPr>
            <a:lvl3pPr marL="0" marR="0" indent="457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3pPr>
            <a:lvl4pPr marL="0" marR="0" indent="685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4pPr>
            <a:lvl5pPr marL="0" marR="0" indent="9144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5pPr>
            <a:lvl6pPr marL="0" marR="0" indent="11430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6pPr>
            <a:lvl7pPr marL="0" marR="0" indent="1371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7pPr>
            <a:lvl8pPr marL="0" marR="0" indent="1600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8pPr>
            <a:lvl9pPr marL="0" marR="0" indent="1828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9pPr>
          </a:lstStyle>
          <a:p>
            <a:pPr marL="114300" algn="ctr" hangingPunct="1">
              <a:lnSpc>
                <a:spcPct val="100000"/>
              </a:lnSpc>
            </a:pPr>
            <a:r>
              <a:rPr lang="es-ES" sz="3600" b="1" dirty="0">
                <a:solidFill>
                  <a:schemeClr val="tx1"/>
                </a:solidFill>
                <a:effectLst>
                  <a:outerShdw blurRad="38100" dist="38100" dir="2700000" algn="tl">
                    <a:srgbClr val="000000">
                      <a:alpha val="43137"/>
                    </a:srgbClr>
                  </a:outerShdw>
                </a:effectLst>
                <a:latin typeface="Century Gothic" panose="020B0502020202020204" pitchFamily="34" charset="0"/>
              </a:rPr>
              <a:t>Acuerdo Superior </a:t>
            </a:r>
            <a:r>
              <a:rPr lang="es-ES" sz="3600" b="1" dirty="0" err="1">
                <a:solidFill>
                  <a:schemeClr val="tx1"/>
                </a:solidFill>
                <a:effectLst>
                  <a:outerShdw blurRad="38100" dist="38100" dir="2700000" algn="tl">
                    <a:srgbClr val="000000">
                      <a:alpha val="43137"/>
                    </a:srgbClr>
                  </a:outerShdw>
                </a:effectLst>
                <a:latin typeface="Century Gothic" panose="020B0502020202020204" pitchFamily="34" charset="0"/>
              </a:rPr>
              <a:t>N°</a:t>
            </a:r>
            <a:r>
              <a:rPr lang="es-ES" sz="3600" b="1" dirty="0">
                <a:solidFill>
                  <a:schemeClr val="tx1"/>
                </a:solidFill>
                <a:effectLst>
                  <a:outerShdw blurRad="38100" dist="38100" dir="2700000" algn="tl">
                    <a:srgbClr val="000000">
                      <a:alpha val="43137"/>
                    </a:srgbClr>
                  </a:outerShdw>
                </a:effectLst>
                <a:latin typeface="Century Gothic" panose="020B0502020202020204" pitchFamily="34" charset="0"/>
              </a:rPr>
              <a:t> 000008 del 17 mayo 2022</a:t>
            </a:r>
          </a:p>
        </p:txBody>
      </p:sp>
    </p:spTree>
    <p:extLst>
      <p:ext uri="{BB962C8B-B14F-4D97-AF65-F5344CB8AC3E}">
        <p14:creationId xmlns:p14="http://schemas.microsoft.com/office/powerpoint/2010/main" val="264565251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03379CD-EEAC-3F1C-FB47-279103037578}"/>
              </a:ext>
            </a:extLst>
          </p:cNvPr>
          <p:cNvPicPr>
            <a:picLocks noChangeAspect="1"/>
          </p:cNvPicPr>
          <p:nvPr/>
        </p:nvPicPr>
        <p:blipFill rotWithShape="1">
          <a:blip r:embed="rId2"/>
          <a:srcRect b="13144"/>
          <a:stretch/>
        </p:blipFill>
        <p:spPr>
          <a:xfrm>
            <a:off x="40" y="2564"/>
            <a:ext cx="24383960" cy="13713436"/>
          </a:xfrm>
          <a:prstGeom prst="rect">
            <a:avLst/>
          </a:prstGeom>
        </p:spPr>
      </p:pic>
    </p:spTree>
    <p:extLst>
      <p:ext uri="{BB962C8B-B14F-4D97-AF65-F5344CB8AC3E}">
        <p14:creationId xmlns:p14="http://schemas.microsoft.com/office/powerpoint/2010/main" val="3883754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p:cNvSpPr txBox="1"/>
          <p:nvPr/>
        </p:nvSpPr>
        <p:spPr>
          <a:xfrm>
            <a:off x="4196680" y="926329"/>
            <a:ext cx="16015924" cy="1913344"/>
          </a:xfrm>
          <a:prstGeom prst="rect">
            <a:avLst/>
          </a:prstGeom>
          <a:noFill/>
        </p:spPr>
        <p:txBody>
          <a:bodyPr wrap="none" rtlCol="0" anchor="ctr" anchorCtr="0">
            <a:spAutoFit/>
          </a:bodyPr>
          <a:lstStyle/>
          <a:p>
            <a:pPr algn="ctr">
              <a:lnSpc>
                <a:spcPts val="7060"/>
              </a:lnSpc>
            </a:pPr>
            <a:r>
              <a:rPr lang="es-ES" sz="6000" b="1" spc="200" dirty="0">
                <a:solidFill>
                  <a:srgbClr val="092561"/>
                </a:solidFill>
                <a:latin typeface="Century Gothic" panose="020B0502020202020204" pitchFamily="34" charset="0"/>
                <a:ea typeface="Montserrat" charset="0"/>
                <a:cs typeface="Montserrat" charset="0"/>
              </a:rPr>
              <a:t>LÍNEAS ESTRATÉGICAS DEL PDI 2022-2031</a:t>
            </a:r>
          </a:p>
          <a:p>
            <a:pPr algn="ctr">
              <a:lnSpc>
                <a:spcPts val="7060"/>
              </a:lnSpc>
            </a:pPr>
            <a:endParaRPr lang="en-US" sz="6000" b="1" spc="200" dirty="0">
              <a:solidFill>
                <a:srgbClr val="092561"/>
              </a:solidFill>
              <a:latin typeface="Century Gothic" panose="020B0502020202020204" pitchFamily="34" charset="0"/>
              <a:ea typeface="Montserrat" charset="0"/>
              <a:cs typeface="Montserrat" charset="0"/>
            </a:endParaRPr>
          </a:p>
        </p:txBody>
      </p:sp>
      <p:cxnSp>
        <p:nvCxnSpPr>
          <p:cNvPr id="3" name="Straight Connector 34"/>
          <p:cNvCxnSpPr/>
          <p:nvPr/>
        </p:nvCxnSpPr>
        <p:spPr>
          <a:xfrm>
            <a:off x="11273429" y="2178933"/>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
        <p:nvSpPr>
          <p:cNvPr id="19" name="Freeform: Shape 9">
            <a:extLst>
              <a:ext uri="{FF2B5EF4-FFF2-40B4-BE49-F238E27FC236}">
                <a16:creationId xmlns:a16="http://schemas.microsoft.com/office/drawing/2014/main" id="{299E55A2-21B2-4ABA-A7B8-88FF5F128DB0}"/>
              </a:ext>
            </a:extLst>
          </p:cNvPr>
          <p:cNvSpPr/>
          <p:nvPr/>
        </p:nvSpPr>
        <p:spPr>
          <a:xfrm>
            <a:off x="8279508" y="4085572"/>
            <a:ext cx="6126219" cy="7738329"/>
          </a:xfrm>
          <a:custGeom>
            <a:avLst/>
            <a:gdLst>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040982 w 4014544"/>
              <a:gd name="connsiteY12" fmla="*/ 794816 h 5114806"/>
              <a:gd name="connsiteX13" fmla="*/ 3022928 w 4014544"/>
              <a:gd name="connsiteY13" fmla="*/ 796040 h 5114806"/>
              <a:gd name="connsiteX14" fmla="*/ 3115788 w 4014544"/>
              <a:gd name="connsiteY14" fmla="*/ 823869 h 5114806"/>
              <a:gd name="connsiteX15" fmla="*/ 3175144 w 4014544"/>
              <a:gd name="connsiteY15" fmla="*/ 850400 h 5114806"/>
              <a:gd name="connsiteX16" fmla="*/ 3248954 w 4014544"/>
              <a:gd name="connsiteY16" fmla="*/ 882149 h 5114806"/>
              <a:gd name="connsiteX17" fmla="*/ 2559522 w 4014544"/>
              <a:gd name="connsiteY17" fmla="*/ 882149 h 5114806"/>
              <a:gd name="connsiteX18" fmla="*/ 1905628 w 4014544"/>
              <a:gd name="connsiteY18" fmla="*/ 1014150 h 5114806"/>
              <a:gd name="connsiteX19" fmla="*/ 1371543 w 4014544"/>
              <a:gd name="connsiteY19" fmla="*/ 1373595 h 5114806"/>
              <a:gd name="connsiteX20" fmla="*/ 1012098 w 4014544"/>
              <a:gd name="connsiteY20" fmla="*/ 1907689 h 5114806"/>
              <a:gd name="connsiteX21" fmla="*/ 880105 w 4014544"/>
              <a:gd name="connsiteY21" fmla="*/ 2561601 h 5114806"/>
              <a:gd name="connsiteX22" fmla="*/ 1012098 w 4014544"/>
              <a:gd name="connsiteY22" fmla="*/ 3215513 h 5114806"/>
              <a:gd name="connsiteX23" fmla="*/ 1371543 w 4014544"/>
              <a:gd name="connsiteY23" fmla="*/ 3749606 h 5114806"/>
              <a:gd name="connsiteX24" fmla="*/ 1905628 w 4014544"/>
              <a:gd name="connsiteY24" fmla="*/ 4109052 h 5114806"/>
              <a:gd name="connsiteX25" fmla="*/ 2559522 w 4014544"/>
              <a:gd name="connsiteY25" fmla="*/ 4241053 h 5114806"/>
              <a:gd name="connsiteX26" fmla="*/ 3248954 w 4014544"/>
              <a:gd name="connsiteY26" fmla="*/ 4241053 h 5114806"/>
              <a:gd name="connsiteX27" fmla="*/ 2997391 w 4014544"/>
              <a:gd name="connsiteY27" fmla="*/ 4323157 h 5114806"/>
              <a:gd name="connsiteX28" fmla="*/ 2944305 w 4014544"/>
              <a:gd name="connsiteY28" fmla="*/ 4332277 h 5114806"/>
              <a:gd name="connsiteX29" fmla="*/ 2964548 w 4014544"/>
              <a:gd name="connsiteY29" fmla="*/ 4339285 h 5114806"/>
              <a:gd name="connsiteX30" fmla="*/ 3101395 w 4014544"/>
              <a:gd name="connsiteY30" fmla="*/ 4304436 h 5114806"/>
              <a:gd name="connsiteX31" fmla="*/ 3275356 w 4014544"/>
              <a:gd name="connsiteY31" fmla="*/ 4241053 h 5114806"/>
              <a:gd name="connsiteX32" fmla="*/ 3276369 w 4014544"/>
              <a:gd name="connsiteY32" fmla="*/ 4239018 h 5114806"/>
              <a:gd name="connsiteX33" fmla="*/ 3880516 w 4014544"/>
              <a:gd name="connsiteY33" fmla="*/ 4239018 h 5114806"/>
              <a:gd name="connsiteX34" fmla="*/ 4003373 w 4014544"/>
              <a:gd name="connsiteY34" fmla="*/ 4668534 h 5114806"/>
              <a:gd name="connsiteX35" fmla="*/ 3681501 w 4014544"/>
              <a:gd name="connsiteY35" fmla="*/ 4856379 h 5114806"/>
              <a:gd name="connsiteX36" fmla="*/ 3249967 w 4014544"/>
              <a:gd name="connsiteY36" fmla="*/ 4409606 h 5114806"/>
              <a:gd name="connsiteX37" fmla="*/ 2919981 w 4014544"/>
              <a:gd name="connsiteY37" fmla="*/ 4500995 h 5114806"/>
              <a:gd name="connsiteX38" fmla="*/ 2768686 w 4014544"/>
              <a:gd name="connsiteY38" fmla="*/ 5106164 h 5114806"/>
              <a:gd name="connsiteX39" fmla="*/ 2401127 w 4014544"/>
              <a:gd name="connsiteY39" fmla="*/ 5110225 h 5114806"/>
              <a:gd name="connsiteX40" fmla="*/ 2250846 w 4014544"/>
              <a:gd name="connsiteY40" fmla="*/ 4510131 h 5114806"/>
              <a:gd name="connsiteX41" fmla="*/ 1904606 w 4014544"/>
              <a:gd name="connsiteY41" fmla="*/ 4423824 h 5114806"/>
              <a:gd name="connsiteX42" fmla="*/ 1470033 w 4014544"/>
              <a:gd name="connsiteY42" fmla="*/ 4873637 h 5114806"/>
              <a:gd name="connsiteX43" fmla="*/ 1156283 w 4014544"/>
              <a:gd name="connsiteY43" fmla="*/ 4697976 h 5114806"/>
              <a:gd name="connsiteX44" fmla="*/ 1325848 w 4014544"/>
              <a:gd name="connsiteY44" fmla="*/ 4102955 h 5114806"/>
              <a:gd name="connsiteX45" fmla="*/ 1160344 w 4014544"/>
              <a:gd name="connsiteY45" fmla="*/ 3955731 h 5114806"/>
              <a:gd name="connsiteX46" fmla="*/ 1056779 w 4014544"/>
              <a:gd name="connsiteY46" fmla="*/ 3843013 h 5114806"/>
              <a:gd name="connsiteX47" fmla="*/ 455681 w 4014544"/>
              <a:gd name="connsiteY47" fmla="*/ 4014623 h 5114806"/>
              <a:gd name="connsiteX48" fmla="*/ 275958 w 4014544"/>
              <a:gd name="connsiteY48" fmla="*/ 3714069 h 5114806"/>
              <a:gd name="connsiteX49" fmla="*/ 719675 w 4014544"/>
              <a:gd name="connsiteY49" fmla="*/ 3284553 h 5114806"/>
              <a:gd name="connsiteX50" fmla="*/ 612049 w 4014544"/>
              <a:gd name="connsiteY50" fmla="*/ 2905815 h 5114806"/>
              <a:gd name="connsiteX51" fmla="*/ 7902 w 4014544"/>
              <a:gd name="connsiteY51" fmla="*/ 2754529 h 5114806"/>
              <a:gd name="connsiteX52" fmla="*/ 3841 w 4014544"/>
              <a:gd name="connsiteY52" fmla="*/ 2412341 h 5114806"/>
              <a:gd name="connsiteX53" fmla="*/ 602905 w 4014544"/>
              <a:gd name="connsiteY53" fmla="*/ 2262060 h 5114806"/>
              <a:gd name="connsiteX54" fmla="*/ 705456 w 4014544"/>
              <a:gd name="connsiteY54" fmla="*/ 1867077 h 5114806"/>
              <a:gd name="connsiteX55" fmla="*/ 258700 w 4014544"/>
              <a:gd name="connsiteY55" fmla="*/ 1435535 h 5114806"/>
              <a:gd name="connsiteX56" fmla="*/ 426230 w 4014544"/>
              <a:gd name="connsiteY56" fmla="*/ 1143104 h 5114806"/>
              <a:gd name="connsiteX57" fmla="*/ 1022255 w 4014544"/>
              <a:gd name="connsiteY57" fmla="*/ 1313691 h 5114806"/>
              <a:gd name="connsiteX58" fmla="*/ 1160344 w 4014544"/>
              <a:gd name="connsiteY58" fmla="*/ 1160370 h 5114806"/>
              <a:gd name="connsiteX59" fmla="*/ 1313665 w 4014544"/>
              <a:gd name="connsiteY59" fmla="*/ 1022272 h 5114806"/>
              <a:gd name="connsiteX60" fmla="*/ 1143086 w 4014544"/>
              <a:gd name="connsiteY60" fmla="*/ 426239 h 5114806"/>
              <a:gd name="connsiteX61" fmla="*/ 1435509 w 4014544"/>
              <a:gd name="connsiteY61" fmla="*/ 258700 h 5114806"/>
              <a:gd name="connsiteX62" fmla="*/ 1867042 w 4014544"/>
              <a:gd name="connsiteY62" fmla="*/ 705474 h 5114806"/>
              <a:gd name="connsiteX63" fmla="*/ 2262016 w 4014544"/>
              <a:gd name="connsiteY63" fmla="*/ 602923 h 5114806"/>
              <a:gd name="connsiteX64" fmla="*/ 2412289 w 4014544"/>
              <a:gd name="connsiteY64" fmla="*/ 3841 h 5114806"/>
              <a:gd name="connsiteX65" fmla="*/ 2583378 w 4014544"/>
              <a:gd name="connsiteY65"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040982 w 4014544"/>
              <a:gd name="connsiteY12" fmla="*/ 794816 h 5114806"/>
              <a:gd name="connsiteX13" fmla="*/ 3022928 w 4014544"/>
              <a:gd name="connsiteY13" fmla="*/ 796040 h 5114806"/>
              <a:gd name="connsiteX14" fmla="*/ 3115788 w 4014544"/>
              <a:gd name="connsiteY14" fmla="*/ 823869 h 5114806"/>
              <a:gd name="connsiteX15" fmla="*/ 3175144 w 4014544"/>
              <a:gd name="connsiteY15" fmla="*/ 850400 h 5114806"/>
              <a:gd name="connsiteX16" fmla="*/ 3248954 w 4014544"/>
              <a:gd name="connsiteY16" fmla="*/ 882149 h 5114806"/>
              <a:gd name="connsiteX17" fmla="*/ 2559522 w 4014544"/>
              <a:gd name="connsiteY17" fmla="*/ 882149 h 5114806"/>
              <a:gd name="connsiteX18" fmla="*/ 1905628 w 4014544"/>
              <a:gd name="connsiteY18" fmla="*/ 1014150 h 5114806"/>
              <a:gd name="connsiteX19" fmla="*/ 1371543 w 4014544"/>
              <a:gd name="connsiteY19" fmla="*/ 1373595 h 5114806"/>
              <a:gd name="connsiteX20" fmla="*/ 1012098 w 4014544"/>
              <a:gd name="connsiteY20" fmla="*/ 1907689 h 5114806"/>
              <a:gd name="connsiteX21" fmla="*/ 880105 w 4014544"/>
              <a:gd name="connsiteY21" fmla="*/ 2561601 h 5114806"/>
              <a:gd name="connsiteX22" fmla="*/ 1012098 w 4014544"/>
              <a:gd name="connsiteY22" fmla="*/ 3215513 h 5114806"/>
              <a:gd name="connsiteX23" fmla="*/ 1371543 w 4014544"/>
              <a:gd name="connsiteY23" fmla="*/ 3749606 h 5114806"/>
              <a:gd name="connsiteX24" fmla="*/ 1905628 w 4014544"/>
              <a:gd name="connsiteY24" fmla="*/ 4109052 h 5114806"/>
              <a:gd name="connsiteX25" fmla="*/ 2559522 w 4014544"/>
              <a:gd name="connsiteY25" fmla="*/ 4241053 h 5114806"/>
              <a:gd name="connsiteX26" fmla="*/ 3248954 w 4014544"/>
              <a:gd name="connsiteY26" fmla="*/ 4241053 h 5114806"/>
              <a:gd name="connsiteX27" fmla="*/ 2997391 w 4014544"/>
              <a:gd name="connsiteY27" fmla="*/ 4323157 h 5114806"/>
              <a:gd name="connsiteX28" fmla="*/ 2964548 w 4014544"/>
              <a:gd name="connsiteY28" fmla="*/ 4339285 h 5114806"/>
              <a:gd name="connsiteX29" fmla="*/ 3101395 w 4014544"/>
              <a:gd name="connsiteY29" fmla="*/ 4304436 h 5114806"/>
              <a:gd name="connsiteX30" fmla="*/ 3275356 w 4014544"/>
              <a:gd name="connsiteY30" fmla="*/ 4241053 h 5114806"/>
              <a:gd name="connsiteX31" fmla="*/ 3276369 w 4014544"/>
              <a:gd name="connsiteY31" fmla="*/ 4239018 h 5114806"/>
              <a:gd name="connsiteX32" fmla="*/ 3880516 w 4014544"/>
              <a:gd name="connsiteY32" fmla="*/ 4239018 h 5114806"/>
              <a:gd name="connsiteX33" fmla="*/ 4003373 w 4014544"/>
              <a:gd name="connsiteY33" fmla="*/ 4668534 h 5114806"/>
              <a:gd name="connsiteX34" fmla="*/ 3681501 w 4014544"/>
              <a:gd name="connsiteY34" fmla="*/ 4856379 h 5114806"/>
              <a:gd name="connsiteX35" fmla="*/ 3249967 w 4014544"/>
              <a:gd name="connsiteY35" fmla="*/ 4409606 h 5114806"/>
              <a:gd name="connsiteX36" fmla="*/ 2919981 w 4014544"/>
              <a:gd name="connsiteY36" fmla="*/ 4500995 h 5114806"/>
              <a:gd name="connsiteX37" fmla="*/ 2768686 w 4014544"/>
              <a:gd name="connsiteY37" fmla="*/ 5106164 h 5114806"/>
              <a:gd name="connsiteX38" fmla="*/ 2401127 w 4014544"/>
              <a:gd name="connsiteY38" fmla="*/ 5110225 h 5114806"/>
              <a:gd name="connsiteX39" fmla="*/ 2250846 w 4014544"/>
              <a:gd name="connsiteY39" fmla="*/ 4510131 h 5114806"/>
              <a:gd name="connsiteX40" fmla="*/ 1904606 w 4014544"/>
              <a:gd name="connsiteY40" fmla="*/ 4423824 h 5114806"/>
              <a:gd name="connsiteX41" fmla="*/ 1470033 w 4014544"/>
              <a:gd name="connsiteY41" fmla="*/ 4873637 h 5114806"/>
              <a:gd name="connsiteX42" fmla="*/ 1156283 w 4014544"/>
              <a:gd name="connsiteY42" fmla="*/ 4697976 h 5114806"/>
              <a:gd name="connsiteX43" fmla="*/ 1325848 w 4014544"/>
              <a:gd name="connsiteY43" fmla="*/ 4102955 h 5114806"/>
              <a:gd name="connsiteX44" fmla="*/ 1160344 w 4014544"/>
              <a:gd name="connsiteY44" fmla="*/ 3955731 h 5114806"/>
              <a:gd name="connsiteX45" fmla="*/ 1056779 w 4014544"/>
              <a:gd name="connsiteY45" fmla="*/ 3843013 h 5114806"/>
              <a:gd name="connsiteX46" fmla="*/ 455681 w 4014544"/>
              <a:gd name="connsiteY46" fmla="*/ 4014623 h 5114806"/>
              <a:gd name="connsiteX47" fmla="*/ 275958 w 4014544"/>
              <a:gd name="connsiteY47" fmla="*/ 3714069 h 5114806"/>
              <a:gd name="connsiteX48" fmla="*/ 719675 w 4014544"/>
              <a:gd name="connsiteY48" fmla="*/ 3284553 h 5114806"/>
              <a:gd name="connsiteX49" fmla="*/ 612049 w 4014544"/>
              <a:gd name="connsiteY49" fmla="*/ 2905815 h 5114806"/>
              <a:gd name="connsiteX50" fmla="*/ 7902 w 4014544"/>
              <a:gd name="connsiteY50" fmla="*/ 2754529 h 5114806"/>
              <a:gd name="connsiteX51" fmla="*/ 3841 w 4014544"/>
              <a:gd name="connsiteY51" fmla="*/ 2412341 h 5114806"/>
              <a:gd name="connsiteX52" fmla="*/ 602905 w 4014544"/>
              <a:gd name="connsiteY52" fmla="*/ 2262060 h 5114806"/>
              <a:gd name="connsiteX53" fmla="*/ 705456 w 4014544"/>
              <a:gd name="connsiteY53" fmla="*/ 1867077 h 5114806"/>
              <a:gd name="connsiteX54" fmla="*/ 258700 w 4014544"/>
              <a:gd name="connsiteY54" fmla="*/ 1435535 h 5114806"/>
              <a:gd name="connsiteX55" fmla="*/ 426230 w 4014544"/>
              <a:gd name="connsiteY55" fmla="*/ 1143104 h 5114806"/>
              <a:gd name="connsiteX56" fmla="*/ 1022255 w 4014544"/>
              <a:gd name="connsiteY56" fmla="*/ 1313691 h 5114806"/>
              <a:gd name="connsiteX57" fmla="*/ 1160344 w 4014544"/>
              <a:gd name="connsiteY57" fmla="*/ 1160370 h 5114806"/>
              <a:gd name="connsiteX58" fmla="*/ 1313665 w 4014544"/>
              <a:gd name="connsiteY58" fmla="*/ 1022272 h 5114806"/>
              <a:gd name="connsiteX59" fmla="*/ 1143086 w 4014544"/>
              <a:gd name="connsiteY59" fmla="*/ 426239 h 5114806"/>
              <a:gd name="connsiteX60" fmla="*/ 1435509 w 4014544"/>
              <a:gd name="connsiteY60" fmla="*/ 258700 h 5114806"/>
              <a:gd name="connsiteX61" fmla="*/ 1867042 w 4014544"/>
              <a:gd name="connsiteY61" fmla="*/ 705474 h 5114806"/>
              <a:gd name="connsiteX62" fmla="*/ 2262016 w 4014544"/>
              <a:gd name="connsiteY62" fmla="*/ 602923 h 5114806"/>
              <a:gd name="connsiteX63" fmla="*/ 2412289 w 4014544"/>
              <a:gd name="connsiteY63" fmla="*/ 3841 h 5114806"/>
              <a:gd name="connsiteX64" fmla="*/ 2583378 w 4014544"/>
              <a:gd name="connsiteY64"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040982 w 4014544"/>
              <a:gd name="connsiteY12" fmla="*/ 794816 h 5114806"/>
              <a:gd name="connsiteX13" fmla="*/ 3022928 w 4014544"/>
              <a:gd name="connsiteY13" fmla="*/ 796040 h 5114806"/>
              <a:gd name="connsiteX14" fmla="*/ 3115788 w 4014544"/>
              <a:gd name="connsiteY14" fmla="*/ 823869 h 5114806"/>
              <a:gd name="connsiteX15" fmla="*/ 3175144 w 4014544"/>
              <a:gd name="connsiteY15" fmla="*/ 850400 h 5114806"/>
              <a:gd name="connsiteX16" fmla="*/ 3248954 w 4014544"/>
              <a:gd name="connsiteY16" fmla="*/ 882149 h 5114806"/>
              <a:gd name="connsiteX17" fmla="*/ 2559522 w 4014544"/>
              <a:gd name="connsiteY17" fmla="*/ 882149 h 5114806"/>
              <a:gd name="connsiteX18" fmla="*/ 1905628 w 4014544"/>
              <a:gd name="connsiteY18" fmla="*/ 1014150 h 5114806"/>
              <a:gd name="connsiteX19" fmla="*/ 1371543 w 4014544"/>
              <a:gd name="connsiteY19" fmla="*/ 1373595 h 5114806"/>
              <a:gd name="connsiteX20" fmla="*/ 1012098 w 4014544"/>
              <a:gd name="connsiteY20" fmla="*/ 1907689 h 5114806"/>
              <a:gd name="connsiteX21" fmla="*/ 880105 w 4014544"/>
              <a:gd name="connsiteY21" fmla="*/ 2561601 h 5114806"/>
              <a:gd name="connsiteX22" fmla="*/ 1012098 w 4014544"/>
              <a:gd name="connsiteY22" fmla="*/ 3215513 h 5114806"/>
              <a:gd name="connsiteX23" fmla="*/ 1371543 w 4014544"/>
              <a:gd name="connsiteY23" fmla="*/ 3749606 h 5114806"/>
              <a:gd name="connsiteX24" fmla="*/ 1905628 w 4014544"/>
              <a:gd name="connsiteY24" fmla="*/ 4109052 h 5114806"/>
              <a:gd name="connsiteX25" fmla="*/ 2559522 w 4014544"/>
              <a:gd name="connsiteY25" fmla="*/ 4241053 h 5114806"/>
              <a:gd name="connsiteX26" fmla="*/ 3248954 w 4014544"/>
              <a:gd name="connsiteY26" fmla="*/ 4241053 h 5114806"/>
              <a:gd name="connsiteX27" fmla="*/ 2997391 w 4014544"/>
              <a:gd name="connsiteY27" fmla="*/ 4323157 h 5114806"/>
              <a:gd name="connsiteX28" fmla="*/ 3101395 w 4014544"/>
              <a:gd name="connsiteY28" fmla="*/ 4304436 h 5114806"/>
              <a:gd name="connsiteX29" fmla="*/ 3275356 w 4014544"/>
              <a:gd name="connsiteY29" fmla="*/ 4241053 h 5114806"/>
              <a:gd name="connsiteX30" fmla="*/ 3276369 w 4014544"/>
              <a:gd name="connsiteY30" fmla="*/ 4239018 h 5114806"/>
              <a:gd name="connsiteX31" fmla="*/ 3880516 w 4014544"/>
              <a:gd name="connsiteY31" fmla="*/ 4239018 h 5114806"/>
              <a:gd name="connsiteX32" fmla="*/ 4003373 w 4014544"/>
              <a:gd name="connsiteY32" fmla="*/ 4668534 h 5114806"/>
              <a:gd name="connsiteX33" fmla="*/ 3681501 w 4014544"/>
              <a:gd name="connsiteY33" fmla="*/ 4856379 h 5114806"/>
              <a:gd name="connsiteX34" fmla="*/ 3249967 w 4014544"/>
              <a:gd name="connsiteY34" fmla="*/ 4409606 h 5114806"/>
              <a:gd name="connsiteX35" fmla="*/ 2919981 w 4014544"/>
              <a:gd name="connsiteY35" fmla="*/ 4500995 h 5114806"/>
              <a:gd name="connsiteX36" fmla="*/ 2768686 w 4014544"/>
              <a:gd name="connsiteY36" fmla="*/ 5106164 h 5114806"/>
              <a:gd name="connsiteX37" fmla="*/ 2401127 w 4014544"/>
              <a:gd name="connsiteY37" fmla="*/ 5110225 h 5114806"/>
              <a:gd name="connsiteX38" fmla="*/ 2250846 w 4014544"/>
              <a:gd name="connsiteY38" fmla="*/ 4510131 h 5114806"/>
              <a:gd name="connsiteX39" fmla="*/ 1904606 w 4014544"/>
              <a:gd name="connsiteY39" fmla="*/ 4423824 h 5114806"/>
              <a:gd name="connsiteX40" fmla="*/ 1470033 w 4014544"/>
              <a:gd name="connsiteY40" fmla="*/ 4873637 h 5114806"/>
              <a:gd name="connsiteX41" fmla="*/ 1156283 w 4014544"/>
              <a:gd name="connsiteY41" fmla="*/ 4697976 h 5114806"/>
              <a:gd name="connsiteX42" fmla="*/ 1325848 w 4014544"/>
              <a:gd name="connsiteY42" fmla="*/ 4102955 h 5114806"/>
              <a:gd name="connsiteX43" fmla="*/ 1160344 w 4014544"/>
              <a:gd name="connsiteY43" fmla="*/ 3955731 h 5114806"/>
              <a:gd name="connsiteX44" fmla="*/ 1056779 w 4014544"/>
              <a:gd name="connsiteY44" fmla="*/ 3843013 h 5114806"/>
              <a:gd name="connsiteX45" fmla="*/ 455681 w 4014544"/>
              <a:gd name="connsiteY45" fmla="*/ 4014623 h 5114806"/>
              <a:gd name="connsiteX46" fmla="*/ 275958 w 4014544"/>
              <a:gd name="connsiteY46" fmla="*/ 3714069 h 5114806"/>
              <a:gd name="connsiteX47" fmla="*/ 719675 w 4014544"/>
              <a:gd name="connsiteY47" fmla="*/ 3284553 h 5114806"/>
              <a:gd name="connsiteX48" fmla="*/ 612049 w 4014544"/>
              <a:gd name="connsiteY48" fmla="*/ 2905815 h 5114806"/>
              <a:gd name="connsiteX49" fmla="*/ 7902 w 4014544"/>
              <a:gd name="connsiteY49" fmla="*/ 2754529 h 5114806"/>
              <a:gd name="connsiteX50" fmla="*/ 3841 w 4014544"/>
              <a:gd name="connsiteY50" fmla="*/ 2412341 h 5114806"/>
              <a:gd name="connsiteX51" fmla="*/ 602905 w 4014544"/>
              <a:gd name="connsiteY51" fmla="*/ 2262060 h 5114806"/>
              <a:gd name="connsiteX52" fmla="*/ 705456 w 4014544"/>
              <a:gd name="connsiteY52" fmla="*/ 1867077 h 5114806"/>
              <a:gd name="connsiteX53" fmla="*/ 258700 w 4014544"/>
              <a:gd name="connsiteY53" fmla="*/ 1435535 h 5114806"/>
              <a:gd name="connsiteX54" fmla="*/ 426230 w 4014544"/>
              <a:gd name="connsiteY54" fmla="*/ 1143104 h 5114806"/>
              <a:gd name="connsiteX55" fmla="*/ 1022255 w 4014544"/>
              <a:gd name="connsiteY55" fmla="*/ 1313691 h 5114806"/>
              <a:gd name="connsiteX56" fmla="*/ 1160344 w 4014544"/>
              <a:gd name="connsiteY56" fmla="*/ 1160370 h 5114806"/>
              <a:gd name="connsiteX57" fmla="*/ 1313665 w 4014544"/>
              <a:gd name="connsiteY57" fmla="*/ 1022272 h 5114806"/>
              <a:gd name="connsiteX58" fmla="*/ 1143086 w 4014544"/>
              <a:gd name="connsiteY58" fmla="*/ 426239 h 5114806"/>
              <a:gd name="connsiteX59" fmla="*/ 1435509 w 4014544"/>
              <a:gd name="connsiteY59" fmla="*/ 258700 h 5114806"/>
              <a:gd name="connsiteX60" fmla="*/ 1867042 w 4014544"/>
              <a:gd name="connsiteY60" fmla="*/ 705474 h 5114806"/>
              <a:gd name="connsiteX61" fmla="*/ 2262016 w 4014544"/>
              <a:gd name="connsiteY61" fmla="*/ 602923 h 5114806"/>
              <a:gd name="connsiteX62" fmla="*/ 2412289 w 4014544"/>
              <a:gd name="connsiteY62" fmla="*/ 3841 h 5114806"/>
              <a:gd name="connsiteX63" fmla="*/ 2583378 w 4014544"/>
              <a:gd name="connsiteY63"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040982 w 4014544"/>
              <a:gd name="connsiteY12" fmla="*/ 794816 h 5114806"/>
              <a:gd name="connsiteX13" fmla="*/ 3022928 w 4014544"/>
              <a:gd name="connsiteY13" fmla="*/ 796040 h 5114806"/>
              <a:gd name="connsiteX14" fmla="*/ 3115788 w 4014544"/>
              <a:gd name="connsiteY14" fmla="*/ 823869 h 5114806"/>
              <a:gd name="connsiteX15" fmla="*/ 3175144 w 4014544"/>
              <a:gd name="connsiteY15" fmla="*/ 850400 h 5114806"/>
              <a:gd name="connsiteX16" fmla="*/ 3248954 w 4014544"/>
              <a:gd name="connsiteY16" fmla="*/ 882149 h 5114806"/>
              <a:gd name="connsiteX17" fmla="*/ 2559522 w 4014544"/>
              <a:gd name="connsiteY17" fmla="*/ 882149 h 5114806"/>
              <a:gd name="connsiteX18" fmla="*/ 1905628 w 4014544"/>
              <a:gd name="connsiteY18" fmla="*/ 1014150 h 5114806"/>
              <a:gd name="connsiteX19" fmla="*/ 1371543 w 4014544"/>
              <a:gd name="connsiteY19" fmla="*/ 1373595 h 5114806"/>
              <a:gd name="connsiteX20" fmla="*/ 1012098 w 4014544"/>
              <a:gd name="connsiteY20" fmla="*/ 1907689 h 5114806"/>
              <a:gd name="connsiteX21" fmla="*/ 880105 w 4014544"/>
              <a:gd name="connsiteY21" fmla="*/ 2561601 h 5114806"/>
              <a:gd name="connsiteX22" fmla="*/ 1012098 w 4014544"/>
              <a:gd name="connsiteY22" fmla="*/ 3215513 h 5114806"/>
              <a:gd name="connsiteX23" fmla="*/ 1371543 w 4014544"/>
              <a:gd name="connsiteY23" fmla="*/ 3749606 h 5114806"/>
              <a:gd name="connsiteX24" fmla="*/ 1905628 w 4014544"/>
              <a:gd name="connsiteY24" fmla="*/ 4109052 h 5114806"/>
              <a:gd name="connsiteX25" fmla="*/ 2559522 w 4014544"/>
              <a:gd name="connsiteY25" fmla="*/ 4241053 h 5114806"/>
              <a:gd name="connsiteX26" fmla="*/ 3248954 w 4014544"/>
              <a:gd name="connsiteY26" fmla="*/ 4241053 h 5114806"/>
              <a:gd name="connsiteX27" fmla="*/ 3101395 w 4014544"/>
              <a:gd name="connsiteY27" fmla="*/ 4304436 h 5114806"/>
              <a:gd name="connsiteX28" fmla="*/ 3275356 w 4014544"/>
              <a:gd name="connsiteY28" fmla="*/ 4241053 h 5114806"/>
              <a:gd name="connsiteX29" fmla="*/ 3276369 w 4014544"/>
              <a:gd name="connsiteY29" fmla="*/ 4239018 h 5114806"/>
              <a:gd name="connsiteX30" fmla="*/ 3880516 w 4014544"/>
              <a:gd name="connsiteY30" fmla="*/ 4239018 h 5114806"/>
              <a:gd name="connsiteX31" fmla="*/ 4003373 w 4014544"/>
              <a:gd name="connsiteY31" fmla="*/ 4668534 h 5114806"/>
              <a:gd name="connsiteX32" fmla="*/ 3681501 w 4014544"/>
              <a:gd name="connsiteY32" fmla="*/ 4856379 h 5114806"/>
              <a:gd name="connsiteX33" fmla="*/ 3249967 w 4014544"/>
              <a:gd name="connsiteY33" fmla="*/ 4409606 h 5114806"/>
              <a:gd name="connsiteX34" fmla="*/ 2919981 w 4014544"/>
              <a:gd name="connsiteY34" fmla="*/ 4500995 h 5114806"/>
              <a:gd name="connsiteX35" fmla="*/ 2768686 w 4014544"/>
              <a:gd name="connsiteY35" fmla="*/ 5106164 h 5114806"/>
              <a:gd name="connsiteX36" fmla="*/ 2401127 w 4014544"/>
              <a:gd name="connsiteY36" fmla="*/ 5110225 h 5114806"/>
              <a:gd name="connsiteX37" fmla="*/ 2250846 w 4014544"/>
              <a:gd name="connsiteY37" fmla="*/ 4510131 h 5114806"/>
              <a:gd name="connsiteX38" fmla="*/ 1904606 w 4014544"/>
              <a:gd name="connsiteY38" fmla="*/ 4423824 h 5114806"/>
              <a:gd name="connsiteX39" fmla="*/ 1470033 w 4014544"/>
              <a:gd name="connsiteY39" fmla="*/ 4873637 h 5114806"/>
              <a:gd name="connsiteX40" fmla="*/ 1156283 w 4014544"/>
              <a:gd name="connsiteY40" fmla="*/ 4697976 h 5114806"/>
              <a:gd name="connsiteX41" fmla="*/ 1325848 w 4014544"/>
              <a:gd name="connsiteY41" fmla="*/ 4102955 h 5114806"/>
              <a:gd name="connsiteX42" fmla="*/ 1160344 w 4014544"/>
              <a:gd name="connsiteY42" fmla="*/ 3955731 h 5114806"/>
              <a:gd name="connsiteX43" fmla="*/ 1056779 w 4014544"/>
              <a:gd name="connsiteY43" fmla="*/ 3843013 h 5114806"/>
              <a:gd name="connsiteX44" fmla="*/ 455681 w 4014544"/>
              <a:gd name="connsiteY44" fmla="*/ 4014623 h 5114806"/>
              <a:gd name="connsiteX45" fmla="*/ 275958 w 4014544"/>
              <a:gd name="connsiteY45" fmla="*/ 3714069 h 5114806"/>
              <a:gd name="connsiteX46" fmla="*/ 719675 w 4014544"/>
              <a:gd name="connsiteY46" fmla="*/ 3284553 h 5114806"/>
              <a:gd name="connsiteX47" fmla="*/ 612049 w 4014544"/>
              <a:gd name="connsiteY47" fmla="*/ 2905815 h 5114806"/>
              <a:gd name="connsiteX48" fmla="*/ 7902 w 4014544"/>
              <a:gd name="connsiteY48" fmla="*/ 2754529 h 5114806"/>
              <a:gd name="connsiteX49" fmla="*/ 3841 w 4014544"/>
              <a:gd name="connsiteY49" fmla="*/ 2412341 h 5114806"/>
              <a:gd name="connsiteX50" fmla="*/ 602905 w 4014544"/>
              <a:gd name="connsiteY50" fmla="*/ 2262060 h 5114806"/>
              <a:gd name="connsiteX51" fmla="*/ 705456 w 4014544"/>
              <a:gd name="connsiteY51" fmla="*/ 1867077 h 5114806"/>
              <a:gd name="connsiteX52" fmla="*/ 258700 w 4014544"/>
              <a:gd name="connsiteY52" fmla="*/ 1435535 h 5114806"/>
              <a:gd name="connsiteX53" fmla="*/ 426230 w 4014544"/>
              <a:gd name="connsiteY53" fmla="*/ 1143104 h 5114806"/>
              <a:gd name="connsiteX54" fmla="*/ 1022255 w 4014544"/>
              <a:gd name="connsiteY54" fmla="*/ 1313691 h 5114806"/>
              <a:gd name="connsiteX55" fmla="*/ 1160344 w 4014544"/>
              <a:gd name="connsiteY55" fmla="*/ 1160370 h 5114806"/>
              <a:gd name="connsiteX56" fmla="*/ 1313665 w 4014544"/>
              <a:gd name="connsiteY56" fmla="*/ 1022272 h 5114806"/>
              <a:gd name="connsiteX57" fmla="*/ 1143086 w 4014544"/>
              <a:gd name="connsiteY57" fmla="*/ 426239 h 5114806"/>
              <a:gd name="connsiteX58" fmla="*/ 1435509 w 4014544"/>
              <a:gd name="connsiteY58" fmla="*/ 258700 h 5114806"/>
              <a:gd name="connsiteX59" fmla="*/ 1867042 w 4014544"/>
              <a:gd name="connsiteY59" fmla="*/ 705474 h 5114806"/>
              <a:gd name="connsiteX60" fmla="*/ 2262016 w 4014544"/>
              <a:gd name="connsiteY60" fmla="*/ 602923 h 5114806"/>
              <a:gd name="connsiteX61" fmla="*/ 2412289 w 4014544"/>
              <a:gd name="connsiteY61" fmla="*/ 3841 h 5114806"/>
              <a:gd name="connsiteX62" fmla="*/ 2583378 w 4014544"/>
              <a:gd name="connsiteY62"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040982 w 4014544"/>
              <a:gd name="connsiteY12" fmla="*/ 794816 h 5114806"/>
              <a:gd name="connsiteX13" fmla="*/ 3022928 w 4014544"/>
              <a:gd name="connsiteY13" fmla="*/ 796040 h 5114806"/>
              <a:gd name="connsiteX14" fmla="*/ 3115788 w 4014544"/>
              <a:gd name="connsiteY14" fmla="*/ 823869 h 5114806"/>
              <a:gd name="connsiteX15" fmla="*/ 3175144 w 4014544"/>
              <a:gd name="connsiteY15" fmla="*/ 850400 h 5114806"/>
              <a:gd name="connsiteX16" fmla="*/ 3248954 w 4014544"/>
              <a:gd name="connsiteY16" fmla="*/ 882149 h 5114806"/>
              <a:gd name="connsiteX17" fmla="*/ 2559522 w 4014544"/>
              <a:gd name="connsiteY17" fmla="*/ 882149 h 5114806"/>
              <a:gd name="connsiteX18" fmla="*/ 1905628 w 4014544"/>
              <a:gd name="connsiteY18" fmla="*/ 1014150 h 5114806"/>
              <a:gd name="connsiteX19" fmla="*/ 1371543 w 4014544"/>
              <a:gd name="connsiteY19" fmla="*/ 1373595 h 5114806"/>
              <a:gd name="connsiteX20" fmla="*/ 1012098 w 4014544"/>
              <a:gd name="connsiteY20" fmla="*/ 1907689 h 5114806"/>
              <a:gd name="connsiteX21" fmla="*/ 880105 w 4014544"/>
              <a:gd name="connsiteY21" fmla="*/ 2561601 h 5114806"/>
              <a:gd name="connsiteX22" fmla="*/ 1012098 w 4014544"/>
              <a:gd name="connsiteY22" fmla="*/ 3215513 h 5114806"/>
              <a:gd name="connsiteX23" fmla="*/ 1371543 w 4014544"/>
              <a:gd name="connsiteY23" fmla="*/ 3749606 h 5114806"/>
              <a:gd name="connsiteX24" fmla="*/ 1905628 w 4014544"/>
              <a:gd name="connsiteY24" fmla="*/ 4109052 h 5114806"/>
              <a:gd name="connsiteX25" fmla="*/ 2559522 w 4014544"/>
              <a:gd name="connsiteY25" fmla="*/ 4241053 h 5114806"/>
              <a:gd name="connsiteX26" fmla="*/ 3248954 w 4014544"/>
              <a:gd name="connsiteY26" fmla="*/ 4241053 h 5114806"/>
              <a:gd name="connsiteX27" fmla="*/ 3275356 w 4014544"/>
              <a:gd name="connsiteY27" fmla="*/ 4241053 h 5114806"/>
              <a:gd name="connsiteX28" fmla="*/ 3276369 w 4014544"/>
              <a:gd name="connsiteY28" fmla="*/ 4239018 h 5114806"/>
              <a:gd name="connsiteX29" fmla="*/ 3880516 w 4014544"/>
              <a:gd name="connsiteY29" fmla="*/ 4239018 h 5114806"/>
              <a:gd name="connsiteX30" fmla="*/ 4003373 w 4014544"/>
              <a:gd name="connsiteY30" fmla="*/ 4668534 h 5114806"/>
              <a:gd name="connsiteX31" fmla="*/ 3681501 w 4014544"/>
              <a:gd name="connsiteY31" fmla="*/ 4856379 h 5114806"/>
              <a:gd name="connsiteX32" fmla="*/ 3249967 w 4014544"/>
              <a:gd name="connsiteY32" fmla="*/ 4409606 h 5114806"/>
              <a:gd name="connsiteX33" fmla="*/ 2919981 w 4014544"/>
              <a:gd name="connsiteY33" fmla="*/ 4500995 h 5114806"/>
              <a:gd name="connsiteX34" fmla="*/ 2768686 w 4014544"/>
              <a:gd name="connsiteY34" fmla="*/ 5106164 h 5114806"/>
              <a:gd name="connsiteX35" fmla="*/ 2401127 w 4014544"/>
              <a:gd name="connsiteY35" fmla="*/ 5110225 h 5114806"/>
              <a:gd name="connsiteX36" fmla="*/ 2250846 w 4014544"/>
              <a:gd name="connsiteY36" fmla="*/ 4510131 h 5114806"/>
              <a:gd name="connsiteX37" fmla="*/ 1904606 w 4014544"/>
              <a:gd name="connsiteY37" fmla="*/ 4423824 h 5114806"/>
              <a:gd name="connsiteX38" fmla="*/ 1470033 w 4014544"/>
              <a:gd name="connsiteY38" fmla="*/ 4873637 h 5114806"/>
              <a:gd name="connsiteX39" fmla="*/ 1156283 w 4014544"/>
              <a:gd name="connsiteY39" fmla="*/ 4697976 h 5114806"/>
              <a:gd name="connsiteX40" fmla="*/ 1325848 w 4014544"/>
              <a:gd name="connsiteY40" fmla="*/ 4102955 h 5114806"/>
              <a:gd name="connsiteX41" fmla="*/ 1160344 w 4014544"/>
              <a:gd name="connsiteY41" fmla="*/ 3955731 h 5114806"/>
              <a:gd name="connsiteX42" fmla="*/ 1056779 w 4014544"/>
              <a:gd name="connsiteY42" fmla="*/ 3843013 h 5114806"/>
              <a:gd name="connsiteX43" fmla="*/ 455681 w 4014544"/>
              <a:gd name="connsiteY43" fmla="*/ 4014623 h 5114806"/>
              <a:gd name="connsiteX44" fmla="*/ 275958 w 4014544"/>
              <a:gd name="connsiteY44" fmla="*/ 3714069 h 5114806"/>
              <a:gd name="connsiteX45" fmla="*/ 719675 w 4014544"/>
              <a:gd name="connsiteY45" fmla="*/ 3284553 h 5114806"/>
              <a:gd name="connsiteX46" fmla="*/ 612049 w 4014544"/>
              <a:gd name="connsiteY46" fmla="*/ 2905815 h 5114806"/>
              <a:gd name="connsiteX47" fmla="*/ 7902 w 4014544"/>
              <a:gd name="connsiteY47" fmla="*/ 2754529 h 5114806"/>
              <a:gd name="connsiteX48" fmla="*/ 3841 w 4014544"/>
              <a:gd name="connsiteY48" fmla="*/ 2412341 h 5114806"/>
              <a:gd name="connsiteX49" fmla="*/ 602905 w 4014544"/>
              <a:gd name="connsiteY49" fmla="*/ 2262060 h 5114806"/>
              <a:gd name="connsiteX50" fmla="*/ 705456 w 4014544"/>
              <a:gd name="connsiteY50" fmla="*/ 1867077 h 5114806"/>
              <a:gd name="connsiteX51" fmla="*/ 258700 w 4014544"/>
              <a:gd name="connsiteY51" fmla="*/ 1435535 h 5114806"/>
              <a:gd name="connsiteX52" fmla="*/ 426230 w 4014544"/>
              <a:gd name="connsiteY52" fmla="*/ 1143104 h 5114806"/>
              <a:gd name="connsiteX53" fmla="*/ 1022255 w 4014544"/>
              <a:gd name="connsiteY53" fmla="*/ 1313691 h 5114806"/>
              <a:gd name="connsiteX54" fmla="*/ 1160344 w 4014544"/>
              <a:gd name="connsiteY54" fmla="*/ 1160370 h 5114806"/>
              <a:gd name="connsiteX55" fmla="*/ 1313665 w 4014544"/>
              <a:gd name="connsiteY55" fmla="*/ 1022272 h 5114806"/>
              <a:gd name="connsiteX56" fmla="*/ 1143086 w 4014544"/>
              <a:gd name="connsiteY56" fmla="*/ 426239 h 5114806"/>
              <a:gd name="connsiteX57" fmla="*/ 1435509 w 4014544"/>
              <a:gd name="connsiteY57" fmla="*/ 258700 h 5114806"/>
              <a:gd name="connsiteX58" fmla="*/ 1867042 w 4014544"/>
              <a:gd name="connsiteY58" fmla="*/ 705474 h 5114806"/>
              <a:gd name="connsiteX59" fmla="*/ 2262016 w 4014544"/>
              <a:gd name="connsiteY59" fmla="*/ 602923 h 5114806"/>
              <a:gd name="connsiteX60" fmla="*/ 2412289 w 4014544"/>
              <a:gd name="connsiteY60" fmla="*/ 3841 h 5114806"/>
              <a:gd name="connsiteX61" fmla="*/ 2583378 w 4014544"/>
              <a:gd name="connsiteY61"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040982 w 4014544"/>
              <a:gd name="connsiteY12" fmla="*/ 794816 h 5114806"/>
              <a:gd name="connsiteX13" fmla="*/ 3022928 w 4014544"/>
              <a:gd name="connsiteY13" fmla="*/ 796040 h 5114806"/>
              <a:gd name="connsiteX14" fmla="*/ 3115788 w 4014544"/>
              <a:gd name="connsiteY14" fmla="*/ 823869 h 5114806"/>
              <a:gd name="connsiteX15" fmla="*/ 3175144 w 4014544"/>
              <a:gd name="connsiteY15" fmla="*/ 850400 h 5114806"/>
              <a:gd name="connsiteX16" fmla="*/ 3248954 w 4014544"/>
              <a:gd name="connsiteY16" fmla="*/ 882149 h 5114806"/>
              <a:gd name="connsiteX17" fmla="*/ 2559522 w 4014544"/>
              <a:gd name="connsiteY17" fmla="*/ 882149 h 5114806"/>
              <a:gd name="connsiteX18" fmla="*/ 1905628 w 4014544"/>
              <a:gd name="connsiteY18" fmla="*/ 1014150 h 5114806"/>
              <a:gd name="connsiteX19" fmla="*/ 1371543 w 4014544"/>
              <a:gd name="connsiteY19" fmla="*/ 1373595 h 5114806"/>
              <a:gd name="connsiteX20" fmla="*/ 1012098 w 4014544"/>
              <a:gd name="connsiteY20" fmla="*/ 1907689 h 5114806"/>
              <a:gd name="connsiteX21" fmla="*/ 880105 w 4014544"/>
              <a:gd name="connsiteY21" fmla="*/ 2561601 h 5114806"/>
              <a:gd name="connsiteX22" fmla="*/ 1012098 w 4014544"/>
              <a:gd name="connsiteY22" fmla="*/ 3215513 h 5114806"/>
              <a:gd name="connsiteX23" fmla="*/ 1371543 w 4014544"/>
              <a:gd name="connsiteY23" fmla="*/ 3749606 h 5114806"/>
              <a:gd name="connsiteX24" fmla="*/ 1905628 w 4014544"/>
              <a:gd name="connsiteY24" fmla="*/ 4109052 h 5114806"/>
              <a:gd name="connsiteX25" fmla="*/ 2559522 w 4014544"/>
              <a:gd name="connsiteY25" fmla="*/ 4241053 h 5114806"/>
              <a:gd name="connsiteX26" fmla="*/ 3248954 w 4014544"/>
              <a:gd name="connsiteY26" fmla="*/ 4241053 h 5114806"/>
              <a:gd name="connsiteX27" fmla="*/ 3275356 w 4014544"/>
              <a:gd name="connsiteY27" fmla="*/ 4241053 h 5114806"/>
              <a:gd name="connsiteX28" fmla="*/ 3880516 w 4014544"/>
              <a:gd name="connsiteY28" fmla="*/ 4239018 h 5114806"/>
              <a:gd name="connsiteX29" fmla="*/ 4003373 w 4014544"/>
              <a:gd name="connsiteY29" fmla="*/ 4668534 h 5114806"/>
              <a:gd name="connsiteX30" fmla="*/ 3681501 w 4014544"/>
              <a:gd name="connsiteY30" fmla="*/ 4856379 h 5114806"/>
              <a:gd name="connsiteX31" fmla="*/ 3249967 w 4014544"/>
              <a:gd name="connsiteY31" fmla="*/ 4409606 h 5114806"/>
              <a:gd name="connsiteX32" fmla="*/ 2919981 w 4014544"/>
              <a:gd name="connsiteY32" fmla="*/ 4500995 h 5114806"/>
              <a:gd name="connsiteX33" fmla="*/ 2768686 w 4014544"/>
              <a:gd name="connsiteY33" fmla="*/ 5106164 h 5114806"/>
              <a:gd name="connsiteX34" fmla="*/ 2401127 w 4014544"/>
              <a:gd name="connsiteY34" fmla="*/ 5110225 h 5114806"/>
              <a:gd name="connsiteX35" fmla="*/ 2250846 w 4014544"/>
              <a:gd name="connsiteY35" fmla="*/ 4510131 h 5114806"/>
              <a:gd name="connsiteX36" fmla="*/ 1904606 w 4014544"/>
              <a:gd name="connsiteY36" fmla="*/ 4423824 h 5114806"/>
              <a:gd name="connsiteX37" fmla="*/ 1470033 w 4014544"/>
              <a:gd name="connsiteY37" fmla="*/ 4873637 h 5114806"/>
              <a:gd name="connsiteX38" fmla="*/ 1156283 w 4014544"/>
              <a:gd name="connsiteY38" fmla="*/ 4697976 h 5114806"/>
              <a:gd name="connsiteX39" fmla="*/ 1325848 w 4014544"/>
              <a:gd name="connsiteY39" fmla="*/ 4102955 h 5114806"/>
              <a:gd name="connsiteX40" fmla="*/ 1160344 w 4014544"/>
              <a:gd name="connsiteY40" fmla="*/ 3955731 h 5114806"/>
              <a:gd name="connsiteX41" fmla="*/ 1056779 w 4014544"/>
              <a:gd name="connsiteY41" fmla="*/ 3843013 h 5114806"/>
              <a:gd name="connsiteX42" fmla="*/ 455681 w 4014544"/>
              <a:gd name="connsiteY42" fmla="*/ 4014623 h 5114806"/>
              <a:gd name="connsiteX43" fmla="*/ 275958 w 4014544"/>
              <a:gd name="connsiteY43" fmla="*/ 3714069 h 5114806"/>
              <a:gd name="connsiteX44" fmla="*/ 719675 w 4014544"/>
              <a:gd name="connsiteY44" fmla="*/ 3284553 h 5114806"/>
              <a:gd name="connsiteX45" fmla="*/ 612049 w 4014544"/>
              <a:gd name="connsiteY45" fmla="*/ 2905815 h 5114806"/>
              <a:gd name="connsiteX46" fmla="*/ 7902 w 4014544"/>
              <a:gd name="connsiteY46" fmla="*/ 2754529 h 5114806"/>
              <a:gd name="connsiteX47" fmla="*/ 3841 w 4014544"/>
              <a:gd name="connsiteY47" fmla="*/ 2412341 h 5114806"/>
              <a:gd name="connsiteX48" fmla="*/ 602905 w 4014544"/>
              <a:gd name="connsiteY48" fmla="*/ 2262060 h 5114806"/>
              <a:gd name="connsiteX49" fmla="*/ 705456 w 4014544"/>
              <a:gd name="connsiteY49" fmla="*/ 1867077 h 5114806"/>
              <a:gd name="connsiteX50" fmla="*/ 258700 w 4014544"/>
              <a:gd name="connsiteY50" fmla="*/ 1435535 h 5114806"/>
              <a:gd name="connsiteX51" fmla="*/ 426230 w 4014544"/>
              <a:gd name="connsiteY51" fmla="*/ 1143104 h 5114806"/>
              <a:gd name="connsiteX52" fmla="*/ 1022255 w 4014544"/>
              <a:gd name="connsiteY52" fmla="*/ 1313691 h 5114806"/>
              <a:gd name="connsiteX53" fmla="*/ 1160344 w 4014544"/>
              <a:gd name="connsiteY53" fmla="*/ 1160370 h 5114806"/>
              <a:gd name="connsiteX54" fmla="*/ 1313665 w 4014544"/>
              <a:gd name="connsiteY54" fmla="*/ 1022272 h 5114806"/>
              <a:gd name="connsiteX55" fmla="*/ 1143086 w 4014544"/>
              <a:gd name="connsiteY55" fmla="*/ 426239 h 5114806"/>
              <a:gd name="connsiteX56" fmla="*/ 1435509 w 4014544"/>
              <a:gd name="connsiteY56" fmla="*/ 258700 h 5114806"/>
              <a:gd name="connsiteX57" fmla="*/ 1867042 w 4014544"/>
              <a:gd name="connsiteY57" fmla="*/ 705474 h 5114806"/>
              <a:gd name="connsiteX58" fmla="*/ 2262016 w 4014544"/>
              <a:gd name="connsiteY58" fmla="*/ 602923 h 5114806"/>
              <a:gd name="connsiteX59" fmla="*/ 2412289 w 4014544"/>
              <a:gd name="connsiteY59" fmla="*/ 3841 h 5114806"/>
              <a:gd name="connsiteX60" fmla="*/ 2583378 w 4014544"/>
              <a:gd name="connsiteY60"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040982 w 4014544"/>
              <a:gd name="connsiteY12" fmla="*/ 794816 h 5114806"/>
              <a:gd name="connsiteX13" fmla="*/ 3022928 w 4014544"/>
              <a:gd name="connsiteY13" fmla="*/ 796040 h 5114806"/>
              <a:gd name="connsiteX14" fmla="*/ 3115788 w 4014544"/>
              <a:gd name="connsiteY14" fmla="*/ 823869 h 5114806"/>
              <a:gd name="connsiteX15" fmla="*/ 3175144 w 4014544"/>
              <a:gd name="connsiteY15" fmla="*/ 850400 h 5114806"/>
              <a:gd name="connsiteX16" fmla="*/ 3248954 w 4014544"/>
              <a:gd name="connsiteY16" fmla="*/ 882149 h 5114806"/>
              <a:gd name="connsiteX17" fmla="*/ 2559522 w 4014544"/>
              <a:gd name="connsiteY17" fmla="*/ 882149 h 5114806"/>
              <a:gd name="connsiteX18" fmla="*/ 1905628 w 4014544"/>
              <a:gd name="connsiteY18" fmla="*/ 1014150 h 5114806"/>
              <a:gd name="connsiteX19" fmla="*/ 1371543 w 4014544"/>
              <a:gd name="connsiteY19" fmla="*/ 1373595 h 5114806"/>
              <a:gd name="connsiteX20" fmla="*/ 1012098 w 4014544"/>
              <a:gd name="connsiteY20" fmla="*/ 1907689 h 5114806"/>
              <a:gd name="connsiteX21" fmla="*/ 880105 w 4014544"/>
              <a:gd name="connsiteY21" fmla="*/ 2561601 h 5114806"/>
              <a:gd name="connsiteX22" fmla="*/ 1012098 w 4014544"/>
              <a:gd name="connsiteY22" fmla="*/ 3215513 h 5114806"/>
              <a:gd name="connsiteX23" fmla="*/ 1371543 w 4014544"/>
              <a:gd name="connsiteY23" fmla="*/ 3749606 h 5114806"/>
              <a:gd name="connsiteX24" fmla="*/ 1905628 w 4014544"/>
              <a:gd name="connsiteY24" fmla="*/ 4109052 h 5114806"/>
              <a:gd name="connsiteX25" fmla="*/ 2559522 w 4014544"/>
              <a:gd name="connsiteY25" fmla="*/ 4241053 h 5114806"/>
              <a:gd name="connsiteX26" fmla="*/ 3248954 w 4014544"/>
              <a:gd name="connsiteY26" fmla="*/ 4241053 h 5114806"/>
              <a:gd name="connsiteX27" fmla="*/ 3880516 w 4014544"/>
              <a:gd name="connsiteY27" fmla="*/ 4239018 h 5114806"/>
              <a:gd name="connsiteX28" fmla="*/ 4003373 w 4014544"/>
              <a:gd name="connsiteY28" fmla="*/ 4668534 h 5114806"/>
              <a:gd name="connsiteX29" fmla="*/ 3681501 w 4014544"/>
              <a:gd name="connsiteY29" fmla="*/ 4856379 h 5114806"/>
              <a:gd name="connsiteX30" fmla="*/ 3249967 w 4014544"/>
              <a:gd name="connsiteY30" fmla="*/ 4409606 h 5114806"/>
              <a:gd name="connsiteX31" fmla="*/ 2919981 w 4014544"/>
              <a:gd name="connsiteY31" fmla="*/ 4500995 h 5114806"/>
              <a:gd name="connsiteX32" fmla="*/ 2768686 w 4014544"/>
              <a:gd name="connsiteY32" fmla="*/ 5106164 h 5114806"/>
              <a:gd name="connsiteX33" fmla="*/ 2401127 w 4014544"/>
              <a:gd name="connsiteY33" fmla="*/ 5110225 h 5114806"/>
              <a:gd name="connsiteX34" fmla="*/ 2250846 w 4014544"/>
              <a:gd name="connsiteY34" fmla="*/ 4510131 h 5114806"/>
              <a:gd name="connsiteX35" fmla="*/ 1904606 w 4014544"/>
              <a:gd name="connsiteY35" fmla="*/ 4423824 h 5114806"/>
              <a:gd name="connsiteX36" fmla="*/ 1470033 w 4014544"/>
              <a:gd name="connsiteY36" fmla="*/ 4873637 h 5114806"/>
              <a:gd name="connsiteX37" fmla="*/ 1156283 w 4014544"/>
              <a:gd name="connsiteY37" fmla="*/ 4697976 h 5114806"/>
              <a:gd name="connsiteX38" fmla="*/ 1325848 w 4014544"/>
              <a:gd name="connsiteY38" fmla="*/ 4102955 h 5114806"/>
              <a:gd name="connsiteX39" fmla="*/ 1160344 w 4014544"/>
              <a:gd name="connsiteY39" fmla="*/ 3955731 h 5114806"/>
              <a:gd name="connsiteX40" fmla="*/ 1056779 w 4014544"/>
              <a:gd name="connsiteY40" fmla="*/ 3843013 h 5114806"/>
              <a:gd name="connsiteX41" fmla="*/ 455681 w 4014544"/>
              <a:gd name="connsiteY41" fmla="*/ 4014623 h 5114806"/>
              <a:gd name="connsiteX42" fmla="*/ 275958 w 4014544"/>
              <a:gd name="connsiteY42" fmla="*/ 3714069 h 5114806"/>
              <a:gd name="connsiteX43" fmla="*/ 719675 w 4014544"/>
              <a:gd name="connsiteY43" fmla="*/ 3284553 h 5114806"/>
              <a:gd name="connsiteX44" fmla="*/ 612049 w 4014544"/>
              <a:gd name="connsiteY44" fmla="*/ 2905815 h 5114806"/>
              <a:gd name="connsiteX45" fmla="*/ 7902 w 4014544"/>
              <a:gd name="connsiteY45" fmla="*/ 2754529 h 5114806"/>
              <a:gd name="connsiteX46" fmla="*/ 3841 w 4014544"/>
              <a:gd name="connsiteY46" fmla="*/ 2412341 h 5114806"/>
              <a:gd name="connsiteX47" fmla="*/ 602905 w 4014544"/>
              <a:gd name="connsiteY47" fmla="*/ 2262060 h 5114806"/>
              <a:gd name="connsiteX48" fmla="*/ 705456 w 4014544"/>
              <a:gd name="connsiteY48" fmla="*/ 1867077 h 5114806"/>
              <a:gd name="connsiteX49" fmla="*/ 258700 w 4014544"/>
              <a:gd name="connsiteY49" fmla="*/ 1435535 h 5114806"/>
              <a:gd name="connsiteX50" fmla="*/ 426230 w 4014544"/>
              <a:gd name="connsiteY50" fmla="*/ 1143104 h 5114806"/>
              <a:gd name="connsiteX51" fmla="*/ 1022255 w 4014544"/>
              <a:gd name="connsiteY51" fmla="*/ 1313691 h 5114806"/>
              <a:gd name="connsiteX52" fmla="*/ 1160344 w 4014544"/>
              <a:gd name="connsiteY52" fmla="*/ 1160370 h 5114806"/>
              <a:gd name="connsiteX53" fmla="*/ 1313665 w 4014544"/>
              <a:gd name="connsiteY53" fmla="*/ 1022272 h 5114806"/>
              <a:gd name="connsiteX54" fmla="*/ 1143086 w 4014544"/>
              <a:gd name="connsiteY54" fmla="*/ 426239 h 5114806"/>
              <a:gd name="connsiteX55" fmla="*/ 1435509 w 4014544"/>
              <a:gd name="connsiteY55" fmla="*/ 258700 h 5114806"/>
              <a:gd name="connsiteX56" fmla="*/ 1867042 w 4014544"/>
              <a:gd name="connsiteY56" fmla="*/ 705474 h 5114806"/>
              <a:gd name="connsiteX57" fmla="*/ 2262016 w 4014544"/>
              <a:gd name="connsiteY57" fmla="*/ 602923 h 5114806"/>
              <a:gd name="connsiteX58" fmla="*/ 2412289 w 4014544"/>
              <a:gd name="connsiteY58" fmla="*/ 3841 h 5114806"/>
              <a:gd name="connsiteX59" fmla="*/ 2583378 w 4014544"/>
              <a:gd name="connsiteY59"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040982 w 4014544"/>
              <a:gd name="connsiteY12" fmla="*/ 794816 h 5114806"/>
              <a:gd name="connsiteX13" fmla="*/ 3022928 w 4014544"/>
              <a:gd name="connsiteY13" fmla="*/ 796040 h 5114806"/>
              <a:gd name="connsiteX14" fmla="*/ 3115788 w 4014544"/>
              <a:gd name="connsiteY14" fmla="*/ 823869 h 5114806"/>
              <a:gd name="connsiteX15" fmla="*/ 3175144 w 4014544"/>
              <a:gd name="connsiteY15" fmla="*/ 850400 h 5114806"/>
              <a:gd name="connsiteX16" fmla="*/ 3248954 w 4014544"/>
              <a:gd name="connsiteY16" fmla="*/ 882149 h 5114806"/>
              <a:gd name="connsiteX17" fmla="*/ 2559522 w 4014544"/>
              <a:gd name="connsiteY17" fmla="*/ 882149 h 5114806"/>
              <a:gd name="connsiteX18" fmla="*/ 1905628 w 4014544"/>
              <a:gd name="connsiteY18" fmla="*/ 1014150 h 5114806"/>
              <a:gd name="connsiteX19" fmla="*/ 1371543 w 4014544"/>
              <a:gd name="connsiteY19" fmla="*/ 1373595 h 5114806"/>
              <a:gd name="connsiteX20" fmla="*/ 1012098 w 4014544"/>
              <a:gd name="connsiteY20" fmla="*/ 1907689 h 5114806"/>
              <a:gd name="connsiteX21" fmla="*/ 880105 w 4014544"/>
              <a:gd name="connsiteY21" fmla="*/ 2561601 h 5114806"/>
              <a:gd name="connsiteX22" fmla="*/ 1012098 w 4014544"/>
              <a:gd name="connsiteY22" fmla="*/ 3215513 h 5114806"/>
              <a:gd name="connsiteX23" fmla="*/ 1371543 w 4014544"/>
              <a:gd name="connsiteY23" fmla="*/ 3749606 h 5114806"/>
              <a:gd name="connsiteX24" fmla="*/ 1905628 w 4014544"/>
              <a:gd name="connsiteY24" fmla="*/ 4109052 h 5114806"/>
              <a:gd name="connsiteX25" fmla="*/ 2559522 w 4014544"/>
              <a:gd name="connsiteY25" fmla="*/ 4241053 h 5114806"/>
              <a:gd name="connsiteX26" fmla="*/ 3880516 w 4014544"/>
              <a:gd name="connsiteY26" fmla="*/ 4239018 h 5114806"/>
              <a:gd name="connsiteX27" fmla="*/ 4003373 w 4014544"/>
              <a:gd name="connsiteY27" fmla="*/ 4668534 h 5114806"/>
              <a:gd name="connsiteX28" fmla="*/ 3681501 w 4014544"/>
              <a:gd name="connsiteY28" fmla="*/ 4856379 h 5114806"/>
              <a:gd name="connsiteX29" fmla="*/ 3249967 w 4014544"/>
              <a:gd name="connsiteY29" fmla="*/ 4409606 h 5114806"/>
              <a:gd name="connsiteX30" fmla="*/ 2919981 w 4014544"/>
              <a:gd name="connsiteY30" fmla="*/ 4500995 h 5114806"/>
              <a:gd name="connsiteX31" fmla="*/ 2768686 w 4014544"/>
              <a:gd name="connsiteY31" fmla="*/ 5106164 h 5114806"/>
              <a:gd name="connsiteX32" fmla="*/ 2401127 w 4014544"/>
              <a:gd name="connsiteY32" fmla="*/ 5110225 h 5114806"/>
              <a:gd name="connsiteX33" fmla="*/ 2250846 w 4014544"/>
              <a:gd name="connsiteY33" fmla="*/ 4510131 h 5114806"/>
              <a:gd name="connsiteX34" fmla="*/ 1904606 w 4014544"/>
              <a:gd name="connsiteY34" fmla="*/ 4423824 h 5114806"/>
              <a:gd name="connsiteX35" fmla="*/ 1470033 w 4014544"/>
              <a:gd name="connsiteY35" fmla="*/ 4873637 h 5114806"/>
              <a:gd name="connsiteX36" fmla="*/ 1156283 w 4014544"/>
              <a:gd name="connsiteY36" fmla="*/ 4697976 h 5114806"/>
              <a:gd name="connsiteX37" fmla="*/ 1325848 w 4014544"/>
              <a:gd name="connsiteY37" fmla="*/ 4102955 h 5114806"/>
              <a:gd name="connsiteX38" fmla="*/ 1160344 w 4014544"/>
              <a:gd name="connsiteY38" fmla="*/ 3955731 h 5114806"/>
              <a:gd name="connsiteX39" fmla="*/ 1056779 w 4014544"/>
              <a:gd name="connsiteY39" fmla="*/ 3843013 h 5114806"/>
              <a:gd name="connsiteX40" fmla="*/ 455681 w 4014544"/>
              <a:gd name="connsiteY40" fmla="*/ 4014623 h 5114806"/>
              <a:gd name="connsiteX41" fmla="*/ 275958 w 4014544"/>
              <a:gd name="connsiteY41" fmla="*/ 3714069 h 5114806"/>
              <a:gd name="connsiteX42" fmla="*/ 719675 w 4014544"/>
              <a:gd name="connsiteY42" fmla="*/ 3284553 h 5114806"/>
              <a:gd name="connsiteX43" fmla="*/ 612049 w 4014544"/>
              <a:gd name="connsiteY43" fmla="*/ 2905815 h 5114806"/>
              <a:gd name="connsiteX44" fmla="*/ 7902 w 4014544"/>
              <a:gd name="connsiteY44" fmla="*/ 2754529 h 5114806"/>
              <a:gd name="connsiteX45" fmla="*/ 3841 w 4014544"/>
              <a:gd name="connsiteY45" fmla="*/ 2412341 h 5114806"/>
              <a:gd name="connsiteX46" fmla="*/ 602905 w 4014544"/>
              <a:gd name="connsiteY46" fmla="*/ 2262060 h 5114806"/>
              <a:gd name="connsiteX47" fmla="*/ 705456 w 4014544"/>
              <a:gd name="connsiteY47" fmla="*/ 1867077 h 5114806"/>
              <a:gd name="connsiteX48" fmla="*/ 258700 w 4014544"/>
              <a:gd name="connsiteY48" fmla="*/ 1435535 h 5114806"/>
              <a:gd name="connsiteX49" fmla="*/ 426230 w 4014544"/>
              <a:gd name="connsiteY49" fmla="*/ 1143104 h 5114806"/>
              <a:gd name="connsiteX50" fmla="*/ 1022255 w 4014544"/>
              <a:gd name="connsiteY50" fmla="*/ 1313691 h 5114806"/>
              <a:gd name="connsiteX51" fmla="*/ 1160344 w 4014544"/>
              <a:gd name="connsiteY51" fmla="*/ 1160370 h 5114806"/>
              <a:gd name="connsiteX52" fmla="*/ 1313665 w 4014544"/>
              <a:gd name="connsiteY52" fmla="*/ 1022272 h 5114806"/>
              <a:gd name="connsiteX53" fmla="*/ 1143086 w 4014544"/>
              <a:gd name="connsiteY53" fmla="*/ 426239 h 5114806"/>
              <a:gd name="connsiteX54" fmla="*/ 1435509 w 4014544"/>
              <a:gd name="connsiteY54" fmla="*/ 258700 h 5114806"/>
              <a:gd name="connsiteX55" fmla="*/ 1867042 w 4014544"/>
              <a:gd name="connsiteY55" fmla="*/ 705474 h 5114806"/>
              <a:gd name="connsiteX56" fmla="*/ 2262016 w 4014544"/>
              <a:gd name="connsiteY56" fmla="*/ 602923 h 5114806"/>
              <a:gd name="connsiteX57" fmla="*/ 2412289 w 4014544"/>
              <a:gd name="connsiteY57" fmla="*/ 3841 h 5114806"/>
              <a:gd name="connsiteX58" fmla="*/ 2583378 w 4014544"/>
              <a:gd name="connsiteY58"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040982 w 4014544"/>
              <a:gd name="connsiteY12" fmla="*/ 794816 h 5114806"/>
              <a:gd name="connsiteX13" fmla="*/ 3115788 w 4014544"/>
              <a:gd name="connsiteY13" fmla="*/ 823869 h 5114806"/>
              <a:gd name="connsiteX14" fmla="*/ 3175144 w 4014544"/>
              <a:gd name="connsiteY14" fmla="*/ 850400 h 5114806"/>
              <a:gd name="connsiteX15" fmla="*/ 3248954 w 4014544"/>
              <a:gd name="connsiteY15" fmla="*/ 882149 h 5114806"/>
              <a:gd name="connsiteX16" fmla="*/ 2559522 w 4014544"/>
              <a:gd name="connsiteY16" fmla="*/ 882149 h 5114806"/>
              <a:gd name="connsiteX17" fmla="*/ 1905628 w 4014544"/>
              <a:gd name="connsiteY17" fmla="*/ 1014150 h 5114806"/>
              <a:gd name="connsiteX18" fmla="*/ 1371543 w 4014544"/>
              <a:gd name="connsiteY18" fmla="*/ 1373595 h 5114806"/>
              <a:gd name="connsiteX19" fmla="*/ 1012098 w 4014544"/>
              <a:gd name="connsiteY19" fmla="*/ 1907689 h 5114806"/>
              <a:gd name="connsiteX20" fmla="*/ 880105 w 4014544"/>
              <a:gd name="connsiteY20" fmla="*/ 2561601 h 5114806"/>
              <a:gd name="connsiteX21" fmla="*/ 1012098 w 4014544"/>
              <a:gd name="connsiteY21" fmla="*/ 3215513 h 5114806"/>
              <a:gd name="connsiteX22" fmla="*/ 1371543 w 4014544"/>
              <a:gd name="connsiteY22" fmla="*/ 3749606 h 5114806"/>
              <a:gd name="connsiteX23" fmla="*/ 1905628 w 4014544"/>
              <a:gd name="connsiteY23" fmla="*/ 4109052 h 5114806"/>
              <a:gd name="connsiteX24" fmla="*/ 2559522 w 4014544"/>
              <a:gd name="connsiteY24" fmla="*/ 4241053 h 5114806"/>
              <a:gd name="connsiteX25" fmla="*/ 3880516 w 4014544"/>
              <a:gd name="connsiteY25" fmla="*/ 4239018 h 5114806"/>
              <a:gd name="connsiteX26" fmla="*/ 4003373 w 4014544"/>
              <a:gd name="connsiteY26" fmla="*/ 4668534 h 5114806"/>
              <a:gd name="connsiteX27" fmla="*/ 3681501 w 4014544"/>
              <a:gd name="connsiteY27" fmla="*/ 4856379 h 5114806"/>
              <a:gd name="connsiteX28" fmla="*/ 3249967 w 4014544"/>
              <a:gd name="connsiteY28" fmla="*/ 4409606 h 5114806"/>
              <a:gd name="connsiteX29" fmla="*/ 2919981 w 4014544"/>
              <a:gd name="connsiteY29" fmla="*/ 4500995 h 5114806"/>
              <a:gd name="connsiteX30" fmla="*/ 2768686 w 4014544"/>
              <a:gd name="connsiteY30" fmla="*/ 5106164 h 5114806"/>
              <a:gd name="connsiteX31" fmla="*/ 2401127 w 4014544"/>
              <a:gd name="connsiteY31" fmla="*/ 5110225 h 5114806"/>
              <a:gd name="connsiteX32" fmla="*/ 2250846 w 4014544"/>
              <a:gd name="connsiteY32" fmla="*/ 4510131 h 5114806"/>
              <a:gd name="connsiteX33" fmla="*/ 1904606 w 4014544"/>
              <a:gd name="connsiteY33" fmla="*/ 4423824 h 5114806"/>
              <a:gd name="connsiteX34" fmla="*/ 1470033 w 4014544"/>
              <a:gd name="connsiteY34" fmla="*/ 4873637 h 5114806"/>
              <a:gd name="connsiteX35" fmla="*/ 1156283 w 4014544"/>
              <a:gd name="connsiteY35" fmla="*/ 4697976 h 5114806"/>
              <a:gd name="connsiteX36" fmla="*/ 1325848 w 4014544"/>
              <a:gd name="connsiteY36" fmla="*/ 4102955 h 5114806"/>
              <a:gd name="connsiteX37" fmla="*/ 1160344 w 4014544"/>
              <a:gd name="connsiteY37" fmla="*/ 3955731 h 5114806"/>
              <a:gd name="connsiteX38" fmla="*/ 1056779 w 4014544"/>
              <a:gd name="connsiteY38" fmla="*/ 3843013 h 5114806"/>
              <a:gd name="connsiteX39" fmla="*/ 455681 w 4014544"/>
              <a:gd name="connsiteY39" fmla="*/ 4014623 h 5114806"/>
              <a:gd name="connsiteX40" fmla="*/ 275958 w 4014544"/>
              <a:gd name="connsiteY40" fmla="*/ 3714069 h 5114806"/>
              <a:gd name="connsiteX41" fmla="*/ 719675 w 4014544"/>
              <a:gd name="connsiteY41" fmla="*/ 3284553 h 5114806"/>
              <a:gd name="connsiteX42" fmla="*/ 612049 w 4014544"/>
              <a:gd name="connsiteY42" fmla="*/ 2905815 h 5114806"/>
              <a:gd name="connsiteX43" fmla="*/ 7902 w 4014544"/>
              <a:gd name="connsiteY43" fmla="*/ 2754529 h 5114806"/>
              <a:gd name="connsiteX44" fmla="*/ 3841 w 4014544"/>
              <a:gd name="connsiteY44" fmla="*/ 2412341 h 5114806"/>
              <a:gd name="connsiteX45" fmla="*/ 602905 w 4014544"/>
              <a:gd name="connsiteY45" fmla="*/ 2262060 h 5114806"/>
              <a:gd name="connsiteX46" fmla="*/ 705456 w 4014544"/>
              <a:gd name="connsiteY46" fmla="*/ 1867077 h 5114806"/>
              <a:gd name="connsiteX47" fmla="*/ 258700 w 4014544"/>
              <a:gd name="connsiteY47" fmla="*/ 1435535 h 5114806"/>
              <a:gd name="connsiteX48" fmla="*/ 426230 w 4014544"/>
              <a:gd name="connsiteY48" fmla="*/ 1143104 h 5114806"/>
              <a:gd name="connsiteX49" fmla="*/ 1022255 w 4014544"/>
              <a:gd name="connsiteY49" fmla="*/ 1313691 h 5114806"/>
              <a:gd name="connsiteX50" fmla="*/ 1160344 w 4014544"/>
              <a:gd name="connsiteY50" fmla="*/ 1160370 h 5114806"/>
              <a:gd name="connsiteX51" fmla="*/ 1313665 w 4014544"/>
              <a:gd name="connsiteY51" fmla="*/ 1022272 h 5114806"/>
              <a:gd name="connsiteX52" fmla="*/ 1143086 w 4014544"/>
              <a:gd name="connsiteY52" fmla="*/ 426239 h 5114806"/>
              <a:gd name="connsiteX53" fmla="*/ 1435509 w 4014544"/>
              <a:gd name="connsiteY53" fmla="*/ 258700 h 5114806"/>
              <a:gd name="connsiteX54" fmla="*/ 1867042 w 4014544"/>
              <a:gd name="connsiteY54" fmla="*/ 705474 h 5114806"/>
              <a:gd name="connsiteX55" fmla="*/ 2262016 w 4014544"/>
              <a:gd name="connsiteY55" fmla="*/ 602923 h 5114806"/>
              <a:gd name="connsiteX56" fmla="*/ 2412289 w 4014544"/>
              <a:gd name="connsiteY56" fmla="*/ 3841 h 5114806"/>
              <a:gd name="connsiteX57" fmla="*/ 2583378 w 4014544"/>
              <a:gd name="connsiteY57"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115788 w 4014544"/>
              <a:gd name="connsiteY12" fmla="*/ 823869 h 5114806"/>
              <a:gd name="connsiteX13" fmla="*/ 3175144 w 4014544"/>
              <a:gd name="connsiteY13" fmla="*/ 850400 h 5114806"/>
              <a:gd name="connsiteX14" fmla="*/ 3248954 w 4014544"/>
              <a:gd name="connsiteY14" fmla="*/ 882149 h 5114806"/>
              <a:gd name="connsiteX15" fmla="*/ 2559522 w 4014544"/>
              <a:gd name="connsiteY15" fmla="*/ 882149 h 5114806"/>
              <a:gd name="connsiteX16" fmla="*/ 1905628 w 4014544"/>
              <a:gd name="connsiteY16" fmla="*/ 1014150 h 5114806"/>
              <a:gd name="connsiteX17" fmla="*/ 1371543 w 4014544"/>
              <a:gd name="connsiteY17" fmla="*/ 1373595 h 5114806"/>
              <a:gd name="connsiteX18" fmla="*/ 1012098 w 4014544"/>
              <a:gd name="connsiteY18" fmla="*/ 1907689 h 5114806"/>
              <a:gd name="connsiteX19" fmla="*/ 880105 w 4014544"/>
              <a:gd name="connsiteY19" fmla="*/ 2561601 h 5114806"/>
              <a:gd name="connsiteX20" fmla="*/ 1012098 w 4014544"/>
              <a:gd name="connsiteY20" fmla="*/ 3215513 h 5114806"/>
              <a:gd name="connsiteX21" fmla="*/ 1371543 w 4014544"/>
              <a:gd name="connsiteY21" fmla="*/ 3749606 h 5114806"/>
              <a:gd name="connsiteX22" fmla="*/ 1905628 w 4014544"/>
              <a:gd name="connsiteY22" fmla="*/ 4109052 h 5114806"/>
              <a:gd name="connsiteX23" fmla="*/ 2559522 w 4014544"/>
              <a:gd name="connsiteY23" fmla="*/ 4241053 h 5114806"/>
              <a:gd name="connsiteX24" fmla="*/ 3880516 w 4014544"/>
              <a:gd name="connsiteY24" fmla="*/ 4239018 h 5114806"/>
              <a:gd name="connsiteX25" fmla="*/ 4003373 w 4014544"/>
              <a:gd name="connsiteY25" fmla="*/ 4668534 h 5114806"/>
              <a:gd name="connsiteX26" fmla="*/ 3681501 w 4014544"/>
              <a:gd name="connsiteY26" fmla="*/ 4856379 h 5114806"/>
              <a:gd name="connsiteX27" fmla="*/ 3249967 w 4014544"/>
              <a:gd name="connsiteY27" fmla="*/ 4409606 h 5114806"/>
              <a:gd name="connsiteX28" fmla="*/ 2919981 w 4014544"/>
              <a:gd name="connsiteY28" fmla="*/ 4500995 h 5114806"/>
              <a:gd name="connsiteX29" fmla="*/ 2768686 w 4014544"/>
              <a:gd name="connsiteY29" fmla="*/ 5106164 h 5114806"/>
              <a:gd name="connsiteX30" fmla="*/ 2401127 w 4014544"/>
              <a:gd name="connsiteY30" fmla="*/ 5110225 h 5114806"/>
              <a:gd name="connsiteX31" fmla="*/ 2250846 w 4014544"/>
              <a:gd name="connsiteY31" fmla="*/ 4510131 h 5114806"/>
              <a:gd name="connsiteX32" fmla="*/ 1904606 w 4014544"/>
              <a:gd name="connsiteY32" fmla="*/ 4423824 h 5114806"/>
              <a:gd name="connsiteX33" fmla="*/ 1470033 w 4014544"/>
              <a:gd name="connsiteY33" fmla="*/ 4873637 h 5114806"/>
              <a:gd name="connsiteX34" fmla="*/ 1156283 w 4014544"/>
              <a:gd name="connsiteY34" fmla="*/ 4697976 h 5114806"/>
              <a:gd name="connsiteX35" fmla="*/ 1325848 w 4014544"/>
              <a:gd name="connsiteY35" fmla="*/ 4102955 h 5114806"/>
              <a:gd name="connsiteX36" fmla="*/ 1160344 w 4014544"/>
              <a:gd name="connsiteY36" fmla="*/ 3955731 h 5114806"/>
              <a:gd name="connsiteX37" fmla="*/ 1056779 w 4014544"/>
              <a:gd name="connsiteY37" fmla="*/ 3843013 h 5114806"/>
              <a:gd name="connsiteX38" fmla="*/ 455681 w 4014544"/>
              <a:gd name="connsiteY38" fmla="*/ 4014623 h 5114806"/>
              <a:gd name="connsiteX39" fmla="*/ 275958 w 4014544"/>
              <a:gd name="connsiteY39" fmla="*/ 3714069 h 5114806"/>
              <a:gd name="connsiteX40" fmla="*/ 719675 w 4014544"/>
              <a:gd name="connsiteY40" fmla="*/ 3284553 h 5114806"/>
              <a:gd name="connsiteX41" fmla="*/ 612049 w 4014544"/>
              <a:gd name="connsiteY41" fmla="*/ 2905815 h 5114806"/>
              <a:gd name="connsiteX42" fmla="*/ 7902 w 4014544"/>
              <a:gd name="connsiteY42" fmla="*/ 2754529 h 5114806"/>
              <a:gd name="connsiteX43" fmla="*/ 3841 w 4014544"/>
              <a:gd name="connsiteY43" fmla="*/ 2412341 h 5114806"/>
              <a:gd name="connsiteX44" fmla="*/ 602905 w 4014544"/>
              <a:gd name="connsiteY44" fmla="*/ 2262060 h 5114806"/>
              <a:gd name="connsiteX45" fmla="*/ 705456 w 4014544"/>
              <a:gd name="connsiteY45" fmla="*/ 1867077 h 5114806"/>
              <a:gd name="connsiteX46" fmla="*/ 258700 w 4014544"/>
              <a:gd name="connsiteY46" fmla="*/ 1435535 h 5114806"/>
              <a:gd name="connsiteX47" fmla="*/ 426230 w 4014544"/>
              <a:gd name="connsiteY47" fmla="*/ 1143104 h 5114806"/>
              <a:gd name="connsiteX48" fmla="*/ 1022255 w 4014544"/>
              <a:gd name="connsiteY48" fmla="*/ 1313691 h 5114806"/>
              <a:gd name="connsiteX49" fmla="*/ 1160344 w 4014544"/>
              <a:gd name="connsiteY49" fmla="*/ 1160370 h 5114806"/>
              <a:gd name="connsiteX50" fmla="*/ 1313665 w 4014544"/>
              <a:gd name="connsiteY50" fmla="*/ 1022272 h 5114806"/>
              <a:gd name="connsiteX51" fmla="*/ 1143086 w 4014544"/>
              <a:gd name="connsiteY51" fmla="*/ 426239 h 5114806"/>
              <a:gd name="connsiteX52" fmla="*/ 1435509 w 4014544"/>
              <a:gd name="connsiteY52" fmla="*/ 258700 h 5114806"/>
              <a:gd name="connsiteX53" fmla="*/ 1867042 w 4014544"/>
              <a:gd name="connsiteY53" fmla="*/ 705474 h 5114806"/>
              <a:gd name="connsiteX54" fmla="*/ 2262016 w 4014544"/>
              <a:gd name="connsiteY54" fmla="*/ 602923 h 5114806"/>
              <a:gd name="connsiteX55" fmla="*/ 2412289 w 4014544"/>
              <a:gd name="connsiteY55" fmla="*/ 3841 h 5114806"/>
              <a:gd name="connsiteX56" fmla="*/ 2583378 w 4014544"/>
              <a:gd name="connsiteY56"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115788 w 4014544"/>
              <a:gd name="connsiteY11" fmla="*/ 823869 h 5114806"/>
              <a:gd name="connsiteX12" fmla="*/ 3175144 w 4014544"/>
              <a:gd name="connsiteY12" fmla="*/ 850400 h 5114806"/>
              <a:gd name="connsiteX13" fmla="*/ 3248954 w 4014544"/>
              <a:gd name="connsiteY13" fmla="*/ 882149 h 5114806"/>
              <a:gd name="connsiteX14" fmla="*/ 2559522 w 4014544"/>
              <a:gd name="connsiteY14" fmla="*/ 882149 h 5114806"/>
              <a:gd name="connsiteX15" fmla="*/ 1905628 w 4014544"/>
              <a:gd name="connsiteY15" fmla="*/ 1014150 h 5114806"/>
              <a:gd name="connsiteX16" fmla="*/ 1371543 w 4014544"/>
              <a:gd name="connsiteY16" fmla="*/ 1373595 h 5114806"/>
              <a:gd name="connsiteX17" fmla="*/ 1012098 w 4014544"/>
              <a:gd name="connsiteY17" fmla="*/ 1907689 h 5114806"/>
              <a:gd name="connsiteX18" fmla="*/ 880105 w 4014544"/>
              <a:gd name="connsiteY18" fmla="*/ 2561601 h 5114806"/>
              <a:gd name="connsiteX19" fmla="*/ 1012098 w 4014544"/>
              <a:gd name="connsiteY19" fmla="*/ 3215513 h 5114806"/>
              <a:gd name="connsiteX20" fmla="*/ 1371543 w 4014544"/>
              <a:gd name="connsiteY20" fmla="*/ 3749606 h 5114806"/>
              <a:gd name="connsiteX21" fmla="*/ 1905628 w 4014544"/>
              <a:gd name="connsiteY21" fmla="*/ 4109052 h 5114806"/>
              <a:gd name="connsiteX22" fmla="*/ 2559522 w 4014544"/>
              <a:gd name="connsiteY22" fmla="*/ 4241053 h 5114806"/>
              <a:gd name="connsiteX23" fmla="*/ 3880516 w 4014544"/>
              <a:gd name="connsiteY23" fmla="*/ 4239018 h 5114806"/>
              <a:gd name="connsiteX24" fmla="*/ 4003373 w 4014544"/>
              <a:gd name="connsiteY24" fmla="*/ 4668534 h 5114806"/>
              <a:gd name="connsiteX25" fmla="*/ 3681501 w 4014544"/>
              <a:gd name="connsiteY25" fmla="*/ 4856379 h 5114806"/>
              <a:gd name="connsiteX26" fmla="*/ 3249967 w 4014544"/>
              <a:gd name="connsiteY26" fmla="*/ 4409606 h 5114806"/>
              <a:gd name="connsiteX27" fmla="*/ 2919981 w 4014544"/>
              <a:gd name="connsiteY27" fmla="*/ 4500995 h 5114806"/>
              <a:gd name="connsiteX28" fmla="*/ 2768686 w 4014544"/>
              <a:gd name="connsiteY28" fmla="*/ 5106164 h 5114806"/>
              <a:gd name="connsiteX29" fmla="*/ 2401127 w 4014544"/>
              <a:gd name="connsiteY29" fmla="*/ 5110225 h 5114806"/>
              <a:gd name="connsiteX30" fmla="*/ 2250846 w 4014544"/>
              <a:gd name="connsiteY30" fmla="*/ 4510131 h 5114806"/>
              <a:gd name="connsiteX31" fmla="*/ 1904606 w 4014544"/>
              <a:gd name="connsiteY31" fmla="*/ 4423824 h 5114806"/>
              <a:gd name="connsiteX32" fmla="*/ 1470033 w 4014544"/>
              <a:gd name="connsiteY32" fmla="*/ 4873637 h 5114806"/>
              <a:gd name="connsiteX33" fmla="*/ 1156283 w 4014544"/>
              <a:gd name="connsiteY33" fmla="*/ 4697976 h 5114806"/>
              <a:gd name="connsiteX34" fmla="*/ 1325848 w 4014544"/>
              <a:gd name="connsiteY34" fmla="*/ 4102955 h 5114806"/>
              <a:gd name="connsiteX35" fmla="*/ 1160344 w 4014544"/>
              <a:gd name="connsiteY35" fmla="*/ 3955731 h 5114806"/>
              <a:gd name="connsiteX36" fmla="*/ 1056779 w 4014544"/>
              <a:gd name="connsiteY36" fmla="*/ 3843013 h 5114806"/>
              <a:gd name="connsiteX37" fmla="*/ 455681 w 4014544"/>
              <a:gd name="connsiteY37" fmla="*/ 4014623 h 5114806"/>
              <a:gd name="connsiteX38" fmla="*/ 275958 w 4014544"/>
              <a:gd name="connsiteY38" fmla="*/ 3714069 h 5114806"/>
              <a:gd name="connsiteX39" fmla="*/ 719675 w 4014544"/>
              <a:gd name="connsiteY39" fmla="*/ 3284553 h 5114806"/>
              <a:gd name="connsiteX40" fmla="*/ 612049 w 4014544"/>
              <a:gd name="connsiteY40" fmla="*/ 2905815 h 5114806"/>
              <a:gd name="connsiteX41" fmla="*/ 7902 w 4014544"/>
              <a:gd name="connsiteY41" fmla="*/ 2754529 h 5114806"/>
              <a:gd name="connsiteX42" fmla="*/ 3841 w 4014544"/>
              <a:gd name="connsiteY42" fmla="*/ 2412341 h 5114806"/>
              <a:gd name="connsiteX43" fmla="*/ 602905 w 4014544"/>
              <a:gd name="connsiteY43" fmla="*/ 2262060 h 5114806"/>
              <a:gd name="connsiteX44" fmla="*/ 705456 w 4014544"/>
              <a:gd name="connsiteY44" fmla="*/ 1867077 h 5114806"/>
              <a:gd name="connsiteX45" fmla="*/ 258700 w 4014544"/>
              <a:gd name="connsiteY45" fmla="*/ 1435535 h 5114806"/>
              <a:gd name="connsiteX46" fmla="*/ 426230 w 4014544"/>
              <a:gd name="connsiteY46" fmla="*/ 1143104 h 5114806"/>
              <a:gd name="connsiteX47" fmla="*/ 1022255 w 4014544"/>
              <a:gd name="connsiteY47" fmla="*/ 1313691 h 5114806"/>
              <a:gd name="connsiteX48" fmla="*/ 1160344 w 4014544"/>
              <a:gd name="connsiteY48" fmla="*/ 1160370 h 5114806"/>
              <a:gd name="connsiteX49" fmla="*/ 1313665 w 4014544"/>
              <a:gd name="connsiteY49" fmla="*/ 1022272 h 5114806"/>
              <a:gd name="connsiteX50" fmla="*/ 1143086 w 4014544"/>
              <a:gd name="connsiteY50" fmla="*/ 426239 h 5114806"/>
              <a:gd name="connsiteX51" fmla="*/ 1435509 w 4014544"/>
              <a:gd name="connsiteY51" fmla="*/ 258700 h 5114806"/>
              <a:gd name="connsiteX52" fmla="*/ 1867042 w 4014544"/>
              <a:gd name="connsiteY52" fmla="*/ 705474 h 5114806"/>
              <a:gd name="connsiteX53" fmla="*/ 2262016 w 4014544"/>
              <a:gd name="connsiteY53" fmla="*/ 602923 h 5114806"/>
              <a:gd name="connsiteX54" fmla="*/ 2412289 w 4014544"/>
              <a:gd name="connsiteY54" fmla="*/ 3841 h 5114806"/>
              <a:gd name="connsiteX55" fmla="*/ 2583378 w 4014544"/>
              <a:gd name="connsiteY55"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175144 w 4014544"/>
              <a:gd name="connsiteY11" fmla="*/ 850400 h 5114806"/>
              <a:gd name="connsiteX12" fmla="*/ 3248954 w 4014544"/>
              <a:gd name="connsiteY12" fmla="*/ 882149 h 5114806"/>
              <a:gd name="connsiteX13" fmla="*/ 2559522 w 4014544"/>
              <a:gd name="connsiteY13" fmla="*/ 882149 h 5114806"/>
              <a:gd name="connsiteX14" fmla="*/ 1905628 w 4014544"/>
              <a:gd name="connsiteY14" fmla="*/ 1014150 h 5114806"/>
              <a:gd name="connsiteX15" fmla="*/ 1371543 w 4014544"/>
              <a:gd name="connsiteY15" fmla="*/ 1373595 h 5114806"/>
              <a:gd name="connsiteX16" fmla="*/ 1012098 w 4014544"/>
              <a:gd name="connsiteY16" fmla="*/ 1907689 h 5114806"/>
              <a:gd name="connsiteX17" fmla="*/ 880105 w 4014544"/>
              <a:gd name="connsiteY17" fmla="*/ 2561601 h 5114806"/>
              <a:gd name="connsiteX18" fmla="*/ 1012098 w 4014544"/>
              <a:gd name="connsiteY18" fmla="*/ 3215513 h 5114806"/>
              <a:gd name="connsiteX19" fmla="*/ 1371543 w 4014544"/>
              <a:gd name="connsiteY19" fmla="*/ 3749606 h 5114806"/>
              <a:gd name="connsiteX20" fmla="*/ 1905628 w 4014544"/>
              <a:gd name="connsiteY20" fmla="*/ 4109052 h 5114806"/>
              <a:gd name="connsiteX21" fmla="*/ 2559522 w 4014544"/>
              <a:gd name="connsiteY21" fmla="*/ 4241053 h 5114806"/>
              <a:gd name="connsiteX22" fmla="*/ 3880516 w 4014544"/>
              <a:gd name="connsiteY22" fmla="*/ 4239018 h 5114806"/>
              <a:gd name="connsiteX23" fmla="*/ 4003373 w 4014544"/>
              <a:gd name="connsiteY23" fmla="*/ 4668534 h 5114806"/>
              <a:gd name="connsiteX24" fmla="*/ 3681501 w 4014544"/>
              <a:gd name="connsiteY24" fmla="*/ 4856379 h 5114806"/>
              <a:gd name="connsiteX25" fmla="*/ 3249967 w 4014544"/>
              <a:gd name="connsiteY25" fmla="*/ 4409606 h 5114806"/>
              <a:gd name="connsiteX26" fmla="*/ 2919981 w 4014544"/>
              <a:gd name="connsiteY26" fmla="*/ 4500995 h 5114806"/>
              <a:gd name="connsiteX27" fmla="*/ 2768686 w 4014544"/>
              <a:gd name="connsiteY27" fmla="*/ 5106164 h 5114806"/>
              <a:gd name="connsiteX28" fmla="*/ 2401127 w 4014544"/>
              <a:gd name="connsiteY28" fmla="*/ 5110225 h 5114806"/>
              <a:gd name="connsiteX29" fmla="*/ 2250846 w 4014544"/>
              <a:gd name="connsiteY29" fmla="*/ 4510131 h 5114806"/>
              <a:gd name="connsiteX30" fmla="*/ 1904606 w 4014544"/>
              <a:gd name="connsiteY30" fmla="*/ 4423824 h 5114806"/>
              <a:gd name="connsiteX31" fmla="*/ 1470033 w 4014544"/>
              <a:gd name="connsiteY31" fmla="*/ 4873637 h 5114806"/>
              <a:gd name="connsiteX32" fmla="*/ 1156283 w 4014544"/>
              <a:gd name="connsiteY32" fmla="*/ 4697976 h 5114806"/>
              <a:gd name="connsiteX33" fmla="*/ 1325848 w 4014544"/>
              <a:gd name="connsiteY33" fmla="*/ 4102955 h 5114806"/>
              <a:gd name="connsiteX34" fmla="*/ 1160344 w 4014544"/>
              <a:gd name="connsiteY34" fmla="*/ 3955731 h 5114806"/>
              <a:gd name="connsiteX35" fmla="*/ 1056779 w 4014544"/>
              <a:gd name="connsiteY35" fmla="*/ 3843013 h 5114806"/>
              <a:gd name="connsiteX36" fmla="*/ 455681 w 4014544"/>
              <a:gd name="connsiteY36" fmla="*/ 4014623 h 5114806"/>
              <a:gd name="connsiteX37" fmla="*/ 275958 w 4014544"/>
              <a:gd name="connsiteY37" fmla="*/ 3714069 h 5114806"/>
              <a:gd name="connsiteX38" fmla="*/ 719675 w 4014544"/>
              <a:gd name="connsiteY38" fmla="*/ 3284553 h 5114806"/>
              <a:gd name="connsiteX39" fmla="*/ 612049 w 4014544"/>
              <a:gd name="connsiteY39" fmla="*/ 2905815 h 5114806"/>
              <a:gd name="connsiteX40" fmla="*/ 7902 w 4014544"/>
              <a:gd name="connsiteY40" fmla="*/ 2754529 h 5114806"/>
              <a:gd name="connsiteX41" fmla="*/ 3841 w 4014544"/>
              <a:gd name="connsiteY41" fmla="*/ 2412341 h 5114806"/>
              <a:gd name="connsiteX42" fmla="*/ 602905 w 4014544"/>
              <a:gd name="connsiteY42" fmla="*/ 2262060 h 5114806"/>
              <a:gd name="connsiteX43" fmla="*/ 705456 w 4014544"/>
              <a:gd name="connsiteY43" fmla="*/ 1867077 h 5114806"/>
              <a:gd name="connsiteX44" fmla="*/ 258700 w 4014544"/>
              <a:gd name="connsiteY44" fmla="*/ 1435535 h 5114806"/>
              <a:gd name="connsiteX45" fmla="*/ 426230 w 4014544"/>
              <a:gd name="connsiteY45" fmla="*/ 1143104 h 5114806"/>
              <a:gd name="connsiteX46" fmla="*/ 1022255 w 4014544"/>
              <a:gd name="connsiteY46" fmla="*/ 1313691 h 5114806"/>
              <a:gd name="connsiteX47" fmla="*/ 1160344 w 4014544"/>
              <a:gd name="connsiteY47" fmla="*/ 1160370 h 5114806"/>
              <a:gd name="connsiteX48" fmla="*/ 1313665 w 4014544"/>
              <a:gd name="connsiteY48" fmla="*/ 1022272 h 5114806"/>
              <a:gd name="connsiteX49" fmla="*/ 1143086 w 4014544"/>
              <a:gd name="connsiteY49" fmla="*/ 426239 h 5114806"/>
              <a:gd name="connsiteX50" fmla="*/ 1435509 w 4014544"/>
              <a:gd name="connsiteY50" fmla="*/ 258700 h 5114806"/>
              <a:gd name="connsiteX51" fmla="*/ 1867042 w 4014544"/>
              <a:gd name="connsiteY51" fmla="*/ 705474 h 5114806"/>
              <a:gd name="connsiteX52" fmla="*/ 2262016 w 4014544"/>
              <a:gd name="connsiteY52" fmla="*/ 602923 h 5114806"/>
              <a:gd name="connsiteX53" fmla="*/ 2412289 w 4014544"/>
              <a:gd name="connsiteY53" fmla="*/ 3841 h 5114806"/>
              <a:gd name="connsiteX54" fmla="*/ 2583378 w 4014544"/>
              <a:gd name="connsiteY54"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75144 w 4014544"/>
              <a:gd name="connsiteY10" fmla="*/ 850400 h 5114806"/>
              <a:gd name="connsiteX11" fmla="*/ 3248954 w 4014544"/>
              <a:gd name="connsiteY11" fmla="*/ 882149 h 5114806"/>
              <a:gd name="connsiteX12" fmla="*/ 2559522 w 4014544"/>
              <a:gd name="connsiteY12" fmla="*/ 882149 h 5114806"/>
              <a:gd name="connsiteX13" fmla="*/ 1905628 w 4014544"/>
              <a:gd name="connsiteY13" fmla="*/ 1014150 h 5114806"/>
              <a:gd name="connsiteX14" fmla="*/ 1371543 w 4014544"/>
              <a:gd name="connsiteY14" fmla="*/ 1373595 h 5114806"/>
              <a:gd name="connsiteX15" fmla="*/ 1012098 w 4014544"/>
              <a:gd name="connsiteY15" fmla="*/ 1907689 h 5114806"/>
              <a:gd name="connsiteX16" fmla="*/ 880105 w 4014544"/>
              <a:gd name="connsiteY16" fmla="*/ 2561601 h 5114806"/>
              <a:gd name="connsiteX17" fmla="*/ 1012098 w 4014544"/>
              <a:gd name="connsiteY17" fmla="*/ 3215513 h 5114806"/>
              <a:gd name="connsiteX18" fmla="*/ 1371543 w 4014544"/>
              <a:gd name="connsiteY18" fmla="*/ 3749606 h 5114806"/>
              <a:gd name="connsiteX19" fmla="*/ 1905628 w 4014544"/>
              <a:gd name="connsiteY19" fmla="*/ 4109052 h 5114806"/>
              <a:gd name="connsiteX20" fmla="*/ 2559522 w 4014544"/>
              <a:gd name="connsiteY20" fmla="*/ 4241053 h 5114806"/>
              <a:gd name="connsiteX21" fmla="*/ 3880516 w 4014544"/>
              <a:gd name="connsiteY21" fmla="*/ 4239018 h 5114806"/>
              <a:gd name="connsiteX22" fmla="*/ 4003373 w 4014544"/>
              <a:gd name="connsiteY22" fmla="*/ 4668534 h 5114806"/>
              <a:gd name="connsiteX23" fmla="*/ 3681501 w 4014544"/>
              <a:gd name="connsiteY23" fmla="*/ 4856379 h 5114806"/>
              <a:gd name="connsiteX24" fmla="*/ 3249967 w 4014544"/>
              <a:gd name="connsiteY24" fmla="*/ 4409606 h 5114806"/>
              <a:gd name="connsiteX25" fmla="*/ 2919981 w 4014544"/>
              <a:gd name="connsiteY25" fmla="*/ 4500995 h 5114806"/>
              <a:gd name="connsiteX26" fmla="*/ 2768686 w 4014544"/>
              <a:gd name="connsiteY26" fmla="*/ 5106164 h 5114806"/>
              <a:gd name="connsiteX27" fmla="*/ 2401127 w 4014544"/>
              <a:gd name="connsiteY27" fmla="*/ 5110225 h 5114806"/>
              <a:gd name="connsiteX28" fmla="*/ 2250846 w 4014544"/>
              <a:gd name="connsiteY28" fmla="*/ 4510131 h 5114806"/>
              <a:gd name="connsiteX29" fmla="*/ 1904606 w 4014544"/>
              <a:gd name="connsiteY29" fmla="*/ 4423824 h 5114806"/>
              <a:gd name="connsiteX30" fmla="*/ 1470033 w 4014544"/>
              <a:gd name="connsiteY30" fmla="*/ 4873637 h 5114806"/>
              <a:gd name="connsiteX31" fmla="*/ 1156283 w 4014544"/>
              <a:gd name="connsiteY31" fmla="*/ 4697976 h 5114806"/>
              <a:gd name="connsiteX32" fmla="*/ 1325848 w 4014544"/>
              <a:gd name="connsiteY32" fmla="*/ 4102955 h 5114806"/>
              <a:gd name="connsiteX33" fmla="*/ 1160344 w 4014544"/>
              <a:gd name="connsiteY33" fmla="*/ 3955731 h 5114806"/>
              <a:gd name="connsiteX34" fmla="*/ 1056779 w 4014544"/>
              <a:gd name="connsiteY34" fmla="*/ 3843013 h 5114806"/>
              <a:gd name="connsiteX35" fmla="*/ 455681 w 4014544"/>
              <a:gd name="connsiteY35" fmla="*/ 4014623 h 5114806"/>
              <a:gd name="connsiteX36" fmla="*/ 275958 w 4014544"/>
              <a:gd name="connsiteY36" fmla="*/ 3714069 h 5114806"/>
              <a:gd name="connsiteX37" fmla="*/ 719675 w 4014544"/>
              <a:gd name="connsiteY37" fmla="*/ 3284553 h 5114806"/>
              <a:gd name="connsiteX38" fmla="*/ 612049 w 4014544"/>
              <a:gd name="connsiteY38" fmla="*/ 2905815 h 5114806"/>
              <a:gd name="connsiteX39" fmla="*/ 7902 w 4014544"/>
              <a:gd name="connsiteY39" fmla="*/ 2754529 h 5114806"/>
              <a:gd name="connsiteX40" fmla="*/ 3841 w 4014544"/>
              <a:gd name="connsiteY40" fmla="*/ 2412341 h 5114806"/>
              <a:gd name="connsiteX41" fmla="*/ 602905 w 4014544"/>
              <a:gd name="connsiteY41" fmla="*/ 2262060 h 5114806"/>
              <a:gd name="connsiteX42" fmla="*/ 705456 w 4014544"/>
              <a:gd name="connsiteY42" fmla="*/ 1867077 h 5114806"/>
              <a:gd name="connsiteX43" fmla="*/ 258700 w 4014544"/>
              <a:gd name="connsiteY43" fmla="*/ 1435535 h 5114806"/>
              <a:gd name="connsiteX44" fmla="*/ 426230 w 4014544"/>
              <a:gd name="connsiteY44" fmla="*/ 1143104 h 5114806"/>
              <a:gd name="connsiteX45" fmla="*/ 1022255 w 4014544"/>
              <a:gd name="connsiteY45" fmla="*/ 1313691 h 5114806"/>
              <a:gd name="connsiteX46" fmla="*/ 1160344 w 4014544"/>
              <a:gd name="connsiteY46" fmla="*/ 1160370 h 5114806"/>
              <a:gd name="connsiteX47" fmla="*/ 1313665 w 4014544"/>
              <a:gd name="connsiteY47" fmla="*/ 1022272 h 5114806"/>
              <a:gd name="connsiteX48" fmla="*/ 1143086 w 4014544"/>
              <a:gd name="connsiteY48" fmla="*/ 426239 h 5114806"/>
              <a:gd name="connsiteX49" fmla="*/ 1435509 w 4014544"/>
              <a:gd name="connsiteY49" fmla="*/ 258700 h 5114806"/>
              <a:gd name="connsiteX50" fmla="*/ 1867042 w 4014544"/>
              <a:gd name="connsiteY50" fmla="*/ 705474 h 5114806"/>
              <a:gd name="connsiteX51" fmla="*/ 2262016 w 4014544"/>
              <a:gd name="connsiteY51" fmla="*/ 602923 h 5114806"/>
              <a:gd name="connsiteX52" fmla="*/ 2412289 w 4014544"/>
              <a:gd name="connsiteY52" fmla="*/ 3841 h 5114806"/>
              <a:gd name="connsiteX53" fmla="*/ 2583378 w 4014544"/>
              <a:gd name="connsiteY53"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75144 w 4014544"/>
              <a:gd name="connsiteY9" fmla="*/ 850400 h 5114806"/>
              <a:gd name="connsiteX10" fmla="*/ 3248954 w 4014544"/>
              <a:gd name="connsiteY10" fmla="*/ 882149 h 5114806"/>
              <a:gd name="connsiteX11" fmla="*/ 2559522 w 4014544"/>
              <a:gd name="connsiteY11" fmla="*/ 882149 h 5114806"/>
              <a:gd name="connsiteX12" fmla="*/ 1905628 w 4014544"/>
              <a:gd name="connsiteY12" fmla="*/ 1014150 h 5114806"/>
              <a:gd name="connsiteX13" fmla="*/ 1371543 w 4014544"/>
              <a:gd name="connsiteY13" fmla="*/ 1373595 h 5114806"/>
              <a:gd name="connsiteX14" fmla="*/ 1012098 w 4014544"/>
              <a:gd name="connsiteY14" fmla="*/ 1907689 h 5114806"/>
              <a:gd name="connsiteX15" fmla="*/ 880105 w 4014544"/>
              <a:gd name="connsiteY15" fmla="*/ 2561601 h 5114806"/>
              <a:gd name="connsiteX16" fmla="*/ 1012098 w 4014544"/>
              <a:gd name="connsiteY16" fmla="*/ 3215513 h 5114806"/>
              <a:gd name="connsiteX17" fmla="*/ 1371543 w 4014544"/>
              <a:gd name="connsiteY17" fmla="*/ 3749606 h 5114806"/>
              <a:gd name="connsiteX18" fmla="*/ 1905628 w 4014544"/>
              <a:gd name="connsiteY18" fmla="*/ 4109052 h 5114806"/>
              <a:gd name="connsiteX19" fmla="*/ 2559522 w 4014544"/>
              <a:gd name="connsiteY19" fmla="*/ 4241053 h 5114806"/>
              <a:gd name="connsiteX20" fmla="*/ 3880516 w 4014544"/>
              <a:gd name="connsiteY20" fmla="*/ 4239018 h 5114806"/>
              <a:gd name="connsiteX21" fmla="*/ 4003373 w 4014544"/>
              <a:gd name="connsiteY21" fmla="*/ 4668534 h 5114806"/>
              <a:gd name="connsiteX22" fmla="*/ 3681501 w 4014544"/>
              <a:gd name="connsiteY22" fmla="*/ 4856379 h 5114806"/>
              <a:gd name="connsiteX23" fmla="*/ 3249967 w 4014544"/>
              <a:gd name="connsiteY23" fmla="*/ 4409606 h 5114806"/>
              <a:gd name="connsiteX24" fmla="*/ 2919981 w 4014544"/>
              <a:gd name="connsiteY24" fmla="*/ 4500995 h 5114806"/>
              <a:gd name="connsiteX25" fmla="*/ 2768686 w 4014544"/>
              <a:gd name="connsiteY25" fmla="*/ 5106164 h 5114806"/>
              <a:gd name="connsiteX26" fmla="*/ 2401127 w 4014544"/>
              <a:gd name="connsiteY26" fmla="*/ 5110225 h 5114806"/>
              <a:gd name="connsiteX27" fmla="*/ 2250846 w 4014544"/>
              <a:gd name="connsiteY27" fmla="*/ 4510131 h 5114806"/>
              <a:gd name="connsiteX28" fmla="*/ 1904606 w 4014544"/>
              <a:gd name="connsiteY28" fmla="*/ 4423824 h 5114806"/>
              <a:gd name="connsiteX29" fmla="*/ 1470033 w 4014544"/>
              <a:gd name="connsiteY29" fmla="*/ 4873637 h 5114806"/>
              <a:gd name="connsiteX30" fmla="*/ 1156283 w 4014544"/>
              <a:gd name="connsiteY30" fmla="*/ 4697976 h 5114806"/>
              <a:gd name="connsiteX31" fmla="*/ 1325848 w 4014544"/>
              <a:gd name="connsiteY31" fmla="*/ 4102955 h 5114806"/>
              <a:gd name="connsiteX32" fmla="*/ 1160344 w 4014544"/>
              <a:gd name="connsiteY32" fmla="*/ 3955731 h 5114806"/>
              <a:gd name="connsiteX33" fmla="*/ 1056779 w 4014544"/>
              <a:gd name="connsiteY33" fmla="*/ 3843013 h 5114806"/>
              <a:gd name="connsiteX34" fmla="*/ 455681 w 4014544"/>
              <a:gd name="connsiteY34" fmla="*/ 4014623 h 5114806"/>
              <a:gd name="connsiteX35" fmla="*/ 275958 w 4014544"/>
              <a:gd name="connsiteY35" fmla="*/ 3714069 h 5114806"/>
              <a:gd name="connsiteX36" fmla="*/ 719675 w 4014544"/>
              <a:gd name="connsiteY36" fmla="*/ 3284553 h 5114806"/>
              <a:gd name="connsiteX37" fmla="*/ 612049 w 4014544"/>
              <a:gd name="connsiteY37" fmla="*/ 2905815 h 5114806"/>
              <a:gd name="connsiteX38" fmla="*/ 7902 w 4014544"/>
              <a:gd name="connsiteY38" fmla="*/ 2754529 h 5114806"/>
              <a:gd name="connsiteX39" fmla="*/ 3841 w 4014544"/>
              <a:gd name="connsiteY39" fmla="*/ 2412341 h 5114806"/>
              <a:gd name="connsiteX40" fmla="*/ 602905 w 4014544"/>
              <a:gd name="connsiteY40" fmla="*/ 2262060 h 5114806"/>
              <a:gd name="connsiteX41" fmla="*/ 705456 w 4014544"/>
              <a:gd name="connsiteY41" fmla="*/ 1867077 h 5114806"/>
              <a:gd name="connsiteX42" fmla="*/ 258700 w 4014544"/>
              <a:gd name="connsiteY42" fmla="*/ 1435535 h 5114806"/>
              <a:gd name="connsiteX43" fmla="*/ 426230 w 4014544"/>
              <a:gd name="connsiteY43" fmla="*/ 1143104 h 5114806"/>
              <a:gd name="connsiteX44" fmla="*/ 1022255 w 4014544"/>
              <a:gd name="connsiteY44" fmla="*/ 1313691 h 5114806"/>
              <a:gd name="connsiteX45" fmla="*/ 1160344 w 4014544"/>
              <a:gd name="connsiteY45" fmla="*/ 1160370 h 5114806"/>
              <a:gd name="connsiteX46" fmla="*/ 1313665 w 4014544"/>
              <a:gd name="connsiteY46" fmla="*/ 1022272 h 5114806"/>
              <a:gd name="connsiteX47" fmla="*/ 1143086 w 4014544"/>
              <a:gd name="connsiteY47" fmla="*/ 426239 h 5114806"/>
              <a:gd name="connsiteX48" fmla="*/ 1435509 w 4014544"/>
              <a:gd name="connsiteY48" fmla="*/ 258700 h 5114806"/>
              <a:gd name="connsiteX49" fmla="*/ 1867042 w 4014544"/>
              <a:gd name="connsiteY49" fmla="*/ 705474 h 5114806"/>
              <a:gd name="connsiteX50" fmla="*/ 2262016 w 4014544"/>
              <a:gd name="connsiteY50" fmla="*/ 602923 h 5114806"/>
              <a:gd name="connsiteX51" fmla="*/ 2412289 w 4014544"/>
              <a:gd name="connsiteY51" fmla="*/ 3841 h 5114806"/>
              <a:gd name="connsiteX52" fmla="*/ 2583378 w 4014544"/>
              <a:gd name="connsiteY52"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75144 w 4014544"/>
              <a:gd name="connsiteY8" fmla="*/ 850400 h 5114806"/>
              <a:gd name="connsiteX9" fmla="*/ 3248954 w 4014544"/>
              <a:gd name="connsiteY9" fmla="*/ 882149 h 5114806"/>
              <a:gd name="connsiteX10" fmla="*/ 2559522 w 4014544"/>
              <a:gd name="connsiteY10" fmla="*/ 882149 h 5114806"/>
              <a:gd name="connsiteX11" fmla="*/ 1905628 w 4014544"/>
              <a:gd name="connsiteY11" fmla="*/ 1014150 h 5114806"/>
              <a:gd name="connsiteX12" fmla="*/ 1371543 w 4014544"/>
              <a:gd name="connsiteY12" fmla="*/ 1373595 h 5114806"/>
              <a:gd name="connsiteX13" fmla="*/ 1012098 w 4014544"/>
              <a:gd name="connsiteY13" fmla="*/ 1907689 h 5114806"/>
              <a:gd name="connsiteX14" fmla="*/ 880105 w 4014544"/>
              <a:gd name="connsiteY14" fmla="*/ 2561601 h 5114806"/>
              <a:gd name="connsiteX15" fmla="*/ 1012098 w 4014544"/>
              <a:gd name="connsiteY15" fmla="*/ 3215513 h 5114806"/>
              <a:gd name="connsiteX16" fmla="*/ 1371543 w 4014544"/>
              <a:gd name="connsiteY16" fmla="*/ 3749606 h 5114806"/>
              <a:gd name="connsiteX17" fmla="*/ 1905628 w 4014544"/>
              <a:gd name="connsiteY17" fmla="*/ 4109052 h 5114806"/>
              <a:gd name="connsiteX18" fmla="*/ 2559522 w 4014544"/>
              <a:gd name="connsiteY18" fmla="*/ 4241053 h 5114806"/>
              <a:gd name="connsiteX19" fmla="*/ 3880516 w 4014544"/>
              <a:gd name="connsiteY19" fmla="*/ 4239018 h 5114806"/>
              <a:gd name="connsiteX20" fmla="*/ 4003373 w 4014544"/>
              <a:gd name="connsiteY20" fmla="*/ 4668534 h 5114806"/>
              <a:gd name="connsiteX21" fmla="*/ 3681501 w 4014544"/>
              <a:gd name="connsiteY21" fmla="*/ 4856379 h 5114806"/>
              <a:gd name="connsiteX22" fmla="*/ 3249967 w 4014544"/>
              <a:gd name="connsiteY22" fmla="*/ 4409606 h 5114806"/>
              <a:gd name="connsiteX23" fmla="*/ 2919981 w 4014544"/>
              <a:gd name="connsiteY23" fmla="*/ 4500995 h 5114806"/>
              <a:gd name="connsiteX24" fmla="*/ 2768686 w 4014544"/>
              <a:gd name="connsiteY24" fmla="*/ 5106164 h 5114806"/>
              <a:gd name="connsiteX25" fmla="*/ 2401127 w 4014544"/>
              <a:gd name="connsiteY25" fmla="*/ 5110225 h 5114806"/>
              <a:gd name="connsiteX26" fmla="*/ 2250846 w 4014544"/>
              <a:gd name="connsiteY26" fmla="*/ 4510131 h 5114806"/>
              <a:gd name="connsiteX27" fmla="*/ 1904606 w 4014544"/>
              <a:gd name="connsiteY27" fmla="*/ 4423824 h 5114806"/>
              <a:gd name="connsiteX28" fmla="*/ 1470033 w 4014544"/>
              <a:gd name="connsiteY28" fmla="*/ 4873637 h 5114806"/>
              <a:gd name="connsiteX29" fmla="*/ 1156283 w 4014544"/>
              <a:gd name="connsiteY29" fmla="*/ 4697976 h 5114806"/>
              <a:gd name="connsiteX30" fmla="*/ 1325848 w 4014544"/>
              <a:gd name="connsiteY30" fmla="*/ 4102955 h 5114806"/>
              <a:gd name="connsiteX31" fmla="*/ 1160344 w 4014544"/>
              <a:gd name="connsiteY31" fmla="*/ 3955731 h 5114806"/>
              <a:gd name="connsiteX32" fmla="*/ 1056779 w 4014544"/>
              <a:gd name="connsiteY32" fmla="*/ 3843013 h 5114806"/>
              <a:gd name="connsiteX33" fmla="*/ 455681 w 4014544"/>
              <a:gd name="connsiteY33" fmla="*/ 4014623 h 5114806"/>
              <a:gd name="connsiteX34" fmla="*/ 275958 w 4014544"/>
              <a:gd name="connsiteY34" fmla="*/ 3714069 h 5114806"/>
              <a:gd name="connsiteX35" fmla="*/ 719675 w 4014544"/>
              <a:gd name="connsiteY35" fmla="*/ 3284553 h 5114806"/>
              <a:gd name="connsiteX36" fmla="*/ 612049 w 4014544"/>
              <a:gd name="connsiteY36" fmla="*/ 2905815 h 5114806"/>
              <a:gd name="connsiteX37" fmla="*/ 7902 w 4014544"/>
              <a:gd name="connsiteY37" fmla="*/ 2754529 h 5114806"/>
              <a:gd name="connsiteX38" fmla="*/ 3841 w 4014544"/>
              <a:gd name="connsiteY38" fmla="*/ 2412341 h 5114806"/>
              <a:gd name="connsiteX39" fmla="*/ 602905 w 4014544"/>
              <a:gd name="connsiteY39" fmla="*/ 2262060 h 5114806"/>
              <a:gd name="connsiteX40" fmla="*/ 705456 w 4014544"/>
              <a:gd name="connsiteY40" fmla="*/ 1867077 h 5114806"/>
              <a:gd name="connsiteX41" fmla="*/ 258700 w 4014544"/>
              <a:gd name="connsiteY41" fmla="*/ 1435535 h 5114806"/>
              <a:gd name="connsiteX42" fmla="*/ 426230 w 4014544"/>
              <a:gd name="connsiteY42" fmla="*/ 1143104 h 5114806"/>
              <a:gd name="connsiteX43" fmla="*/ 1022255 w 4014544"/>
              <a:gd name="connsiteY43" fmla="*/ 1313691 h 5114806"/>
              <a:gd name="connsiteX44" fmla="*/ 1160344 w 4014544"/>
              <a:gd name="connsiteY44" fmla="*/ 1160370 h 5114806"/>
              <a:gd name="connsiteX45" fmla="*/ 1313665 w 4014544"/>
              <a:gd name="connsiteY45" fmla="*/ 1022272 h 5114806"/>
              <a:gd name="connsiteX46" fmla="*/ 1143086 w 4014544"/>
              <a:gd name="connsiteY46" fmla="*/ 426239 h 5114806"/>
              <a:gd name="connsiteX47" fmla="*/ 1435509 w 4014544"/>
              <a:gd name="connsiteY47" fmla="*/ 258700 h 5114806"/>
              <a:gd name="connsiteX48" fmla="*/ 1867042 w 4014544"/>
              <a:gd name="connsiteY48" fmla="*/ 705474 h 5114806"/>
              <a:gd name="connsiteX49" fmla="*/ 2262016 w 4014544"/>
              <a:gd name="connsiteY49" fmla="*/ 602923 h 5114806"/>
              <a:gd name="connsiteX50" fmla="*/ 2412289 w 4014544"/>
              <a:gd name="connsiteY50" fmla="*/ 3841 h 5114806"/>
              <a:gd name="connsiteX51" fmla="*/ 2583378 w 4014544"/>
              <a:gd name="connsiteY51"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75144 w 4014544"/>
              <a:gd name="connsiteY8" fmla="*/ 850400 h 5114806"/>
              <a:gd name="connsiteX9" fmla="*/ 3172461 w 4014544"/>
              <a:gd name="connsiteY9" fmla="*/ 855603 h 5114806"/>
              <a:gd name="connsiteX10" fmla="*/ 3248954 w 4014544"/>
              <a:gd name="connsiteY10" fmla="*/ 882149 h 5114806"/>
              <a:gd name="connsiteX11" fmla="*/ 2559522 w 4014544"/>
              <a:gd name="connsiteY11" fmla="*/ 882149 h 5114806"/>
              <a:gd name="connsiteX12" fmla="*/ 1905628 w 4014544"/>
              <a:gd name="connsiteY12" fmla="*/ 1014150 h 5114806"/>
              <a:gd name="connsiteX13" fmla="*/ 1371543 w 4014544"/>
              <a:gd name="connsiteY13" fmla="*/ 1373595 h 5114806"/>
              <a:gd name="connsiteX14" fmla="*/ 1012098 w 4014544"/>
              <a:gd name="connsiteY14" fmla="*/ 1907689 h 5114806"/>
              <a:gd name="connsiteX15" fmla="*/ 880105 w 4014544"/>
              <a:gd name="connsiteY15" fmla="*/ 2561601 h 5114806"/>
              <a:gd name="connsiteX16" fmla="*/ 1012098 w 4014544"/>
              <a:gd name="connsiteY16" fmla="*/ 3215513 h 5114806"/>
              <a:gd name="connsiteX17" fmla="*/ 1371543 w 4014544"/>
              <a:gd name="connsiteY17" fmla="*/ 3749606 h 5114806"/>
              <a:gd name="connsiteX18" fmla="*/ 1905628 w 4014544"/>
              <a:gd name="connsiteY18" fmla="*/ 4109052 h 5114806"/>
              <a:gd name="connsiteX19" fmla="*/ 2559522 w 4014544"/>
              <a:gd name="connsiteY19" fmla="*/ 4241053 h 5114806"/>
              <a:gd name="connsiteX20" fmla="*/ 3880516 w 4014544"/>
              <a:gd name="connsiteY20" fmla="*/ 4239018 h 5114806"/>
              <a:gd name="connsiteX21" fmla="*/ 4003373 w 4014544"/>
              <a:gd name="connsiteY21" fmla="*/ 4668534 h 5114806"/>
              <a:gd name="connsiteX22" fmla="*/ 3681501 w 4014544"/>
              <a:gd name="connsiteY22" fmla="*/ 4856379 h 5114806"/>
              <a:gd name="connsiteX23" fmla="*/ 3249967 w 4014544"/>
              <a:gd name="connsiteY23" fmla="*/ 4409606 h 5114806"/>
              <a:gd name="connsiteX24" fmla="*/ 2919981 w 4014544"/>
              <a:gd name="connsiteY24" fmla="*/ 4500995 h 5114806"/>
              <a:gd name="connsiteX25" fmla="*/ 2768686 w 4014544"/>
              <a:gd name="connsiteY25" fmla="*/ 5106164 h 5114806"/>
              <a:gd name="connsiteX26" fmla="*/ 2401127 w 4014544"/>
              <a:gd name="connsiteY26" fmla="*/ 5110225 h 5114806"/>
              <a:gd name="connsiteX27" fmla="*/ 2250846 w 4014544"/>
              <a:gd name="connsiteY27" fmla="*/ 4510131 h 5114806"/>
              <a:gd name="connsiteX28" fmla="*/ 1904606 w 4014544"/>
              <a:gd name="connsiteY28" fmla="*/ 4423824 h 5114806"/>
              <a:gd name="connsiteX29" fmla="*/ 1470033 w 4014544"/>
              <a:gd name="connsiteY29" fmla="*/ 4873637 h 5114806"/>
              <a:gd name="connsiteX30" fmla="*/ 1156283 w 4014544"/>
              <a:gd name="connsiteY30" fmla="*/ 4697976 h 5114806"/>
              <a:gd name="connsiteX31" fmla="*/ 1325848 w 4014544"/>
              <a:gd name="connsiteY31" fmla="*/ 4102955 h 5114806"/>
              <a:gd name="connsiteX32" fmla="*/ 1160344 w 4014544"/>
              <a:gd name="connsiteY32" fmla="*/ 3955731 h 5114806"/>
              <a:gd name="connsiteX33" fmla="*/ 1056779 w 4014544"/>
              <a:gd name="connsiteY33" fmla="*/ 3843013 h 5114806"/>
              <a:gd name="connsiteX34" fmla="*/ 455681 w 4014544"/>
              <a:gd name="connsiteY34" fmla="*/ 4014623 h 5114806"/>
              <a:gd name="connsiteX35" fmla="*/ 275958 w 4014544"/>
              <a:gd name="connsiteY35" fmla="*/ 3714069 h 5114806"/>
              <a:gd name="connsiteX36" fmla="*/ 719675 w 4014544"/>
              <a:gd name="connsiteY36" fmla="*/ 3284553 h 5114806"/>
              <a:gd name="connsiteX37" fmla="*/ 612049 w 4014544"/>
              <a:gd name="connsiteY37" fmla="*/ 2905815 h 5114806"/>
              <a:gd name="connsiteX38" fmla="*/ 7902 w 4014544"/>
              <a:gd name="connsiteY38" fmla="*/ 2754529 h 5114806"/>
              <a:gd name="connsiteX39" fmla="*/ 3841 w 4014544"/>
              <a:gd name="connsiteY39" fmla="*/ 2412341 h 5114806"/>
              <a:gd name="connsiteX40" fmla="*/ 602905 w 4014544"/>
              <a:gd name="connsiteY40" fmla="*/ 2262060 h 5114806"/>
              <a:gd name="connsiteX41" fmla="*/ 705456 w 4014544"/>
              <a:gd name="connsiteY41" fmla="*/ 1867077 h 5114806"/>
              <a:gd name="connsiteX42" fmla="*/ 258700 w 4014544"/>
              <a:gd name="connsiteY42" fmla="*/ 1435535 h 5114806"/>
              <a:gd name="connsiteX43" fmla="*/ 426230 w 4014544"/>
              <a:gd name="connsiteY43" fmla="*/ 1143104 h 5114806"/>
              <a:gd name="connsiteX44" fmla="*/ 1022255 w 4014544"/>
              <a:gd name="connsiteY44" fmla="*/ 1313691 h 5114806"/>
              <a:gd name="connsiteX45" fmla="*/ 1160344 w 4014544"/>
              <a:gd name="connsiteY45" fmla="*/ 1160370 h 5114806"/>
              <a:gd name="connsiteX46" fmla="*/ 1313665 w 4014544"/>
              <a:gd name="connsiteY46" fmla="*/ 1022272 h 5114806"/>
              <a:gd name="connsiteX47" fmla="*/ 1143086 w 4014544"/>
              <a:gd name="connsiteY47" fmla="*/ 426239 h 5114806"/>
              <a:gd name="connsiteX48" fmla="*/ 1435509 w 4014544"/>
              <a:gd name="connsiteY48" fmla="*/ 258700 h 5114806"/>
              <a:gd name="connsiteX49" fmla="*/ 1867042 w 4014544"/>
              <a:gd name="connsiteY49" fmla="*/ 705474 h 5114806"/>
              <a:gd name="connsiteX50" fmla="*/ 2262016 w 4014544"/>
              <a:gd name="connsiteY50" fmla="*/ 602923 h 5114806"/>
              <a:gd name="connsiteX51" fmla="*/ 2412289 w 4014544"/>
              <a:gd name="connsiteY51" fmla="*/ 3841 h 5114806"/>
              <a:gd name="connsiteX52" fmla="*/ 2583378 w 4014544"/>
              <a:gd name="connsiteY52"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75144 w 4014544"/>
              <a:gd name="connsiteY8" fmla="*/ 850400 h 5114806"/>
              <a:gd name="connsiteX9" fmla="*/ 3248954 w 4014544"/>
              <a:gd name="connsiteY9" fmla="*/ 882149 h 5114806"/>
              <a:gd name="connsiteX10" fmla="*/ 2559522 w 4014544"/>
              <a:gd name="connsiteY10" fmla="*/ 882149 h 5114806"/>
              <a:gd name="connsiteX11" fmla="*/ 1905628 w 4014544"/>
              <a:gd name="connsiteY11" fmla="*/ 1014150 h 5114806"/>
              <a:gd name="connsiteX12" fmla="*/ 1371543 w 4014544"/>
              <a:gd name="connsiteY12" fmla="*/ 1373595 h 5114806"/>
              <a:gd name="connsiteX13" fmla="*/ 1012098 w 4014544"/>
              <a:gd name="connsiteY13" fmla="*/ 1907689 h 5114806"/>
              <a:gd name="connsiteX14" fmla="*/ 880105 w 4014544"/>
              <a:gd name="connsiteY14" fmla="*/ 2561601 h 5114806"/>
              <a:gd name="connsiteX15" fmla="*/ 1012098 w 4014544"/>
              <a:gd name="connsiteY15" fmla="*/ 3215513 h 5114806"/>
              <a:gd name="connsiteX16" fmla="*/ 1371543 w 4014544"/>
              <a:gd name="connsiteY16" fmla="*/ 3749606 h 5114806"/>
              <a:gd name="connsiteX17" fmla="*/ 1905628 w 4014544"/>
              <a:gd name="connsiteY17" fmla="*/ 4109052 h 5114806"/>
              <a:gd name="connsiteX18" fmla="*/ 2559522 w 4014544"/>
              <a:gd name="connsiteY18" fmla="*/ 4241053 h 5114806"/>
              <a:gd name="connsiteX19" fmla="*/ 3880516 w 4014544"/>
              <a:gd name="connsiteY19" fmla="*/ 4239018 h 5114806"/>
              <a:gd name="connsiteX20" fmla="*/ 4003373 w 4014544"/>
              <a:gd name="connsiteY20" fmla="*/ 4668534 h 5114806"/>
              <a:gd name="connsiteX21" fmla="*/ 3681501 w 4014544"/>
              <a:gd name="connsiteY21" fmla="*/ 4856379 h 5114806"/>
              <a:gd name="connsiteX22" fmla="*/ 3249967 w 4014544"/>
              <a:gd name="connsiteY22" fmla="*/ 4409606 h 5114806"/>
              <a:gd name="connsiteX23" fmla="*/ 2919981 w 4014544"/>
              <a:gd name="connsiteY23" fmla="*/ 4500995 h 5114806"/>
              <a:gd name="connsiteX24" fmla="*/ 2768686 w 4014544"/>
              <a:gd name="connsiteY24" fmla="*/ 5106164 h 5114806"/>
              <a:gd name="connsiteX25" fmla="*/ 2401127 w 4014544"/>
              <a:gd name="connsiteY25" fmla="*/ 5110225 h 5114806"/>
              <a:gd name="connsiteX26" fmla="*/ 2250846 w 4014544"/>
              <a:gd name="connsiteY26" fmla="*/ 4510131 h 5114806"/>
              <a:gd name="connsiteX27" fmla="*/ 1904606 w 4014544"/>
              <a:gd name="connsiteY27" fmla="*/ 4423824 h 5114806"/>
              <a:gd name="connsiteX28" fmla="*/ 1470033 w 4014544"/>
              <a:gd name="connsiteY28" fmla="*/ 4873637 h 5114806"/>
              <a:gd name="connsiteX29" fmla="*/ 1156283 w 4014544"/>
              <a:gd name="connsiteY29" fmla="*/ 4697976 h 5114806"/>
              <a:gd name="connsiteX30" fmla="*/ 1325848 w 4014544"/>
              <a:gd name="connsiteY30" fmla="*/ 4102955 h 5114806"/>
              <a:gd name="connsiteX31" fmla="*/ 1160344 w 4014544"/>
              <a:gd name="connsiteY31" fmla="*/ 3955731 h 5114806"/>
              <a:gd name="connsiteX32" fmla="*/ 1056779 w 4014544"/>
              <a:gd name="connsiteY32" fmla="*/ 3843013 h 5114806"/>
              <a:gd name="connsiteX33" fmla="*/ 455681 w 4014544"/>
              <a:gd name="connsiteY33" fmla="*/ 4014623 h 5114806"/>
              <a:gd name="connsiteX34" fmla="*/ 275958 w 4014544"/>
              <a:gd name="connsiteY34" fmla="*/ 3714069 h 5114806"/>
              <a:gd name="connsiteX35" fmla="*/ 719675 w 4014544"/>
              <a:gd name="connsiteY35" fmla="*/ 3284553 h 5114806"/>
              <a:gd name="connsiteX36" fmla="*/ 612049 w 4014544"/>
              <a:gd name="connsiteY36" fmla="*/ 2905815 h 5114806"/>
              <a:gd name="connsiteX37" fmla="*/ 7902 w 4014544"/>
              <a:gd name="connsiteY37" fmla="*/ 2754529 h 5114806"/>
              <a:gd name="connsiteX38" fmla="*/ 3841 w 4014544"/>
              <a:gd name="connsiteY38" fmla="*/ 2412341 h 5114806"/>
              <a:gd name="connsiteX39" fmla="*/ 602905 w 4014544"/>
              <a:gd name="connsiteY39" fmla="*/ 2262060 h 5114806"/>
              <a:gd name="connsiteX40" fmla="*/ 705456 w 4014544"/>
              <a:gd name="connsiteY40" fmla="*/ 1867077 h 5114806"/>
              <a:gd name="connsiteX41" fmla="*/ 258700 w 4014544"/>
              <a:gd name="connsiteY41" fmla="*/ 1435535 h 5114806"/>
              <a:gd name="connsiteX42" fmla="*/ 426230 w 4014544"/>
              <a:gd name="connsiteY42" fmla="*/ 1143104 h 5114806"/>
              <a:gd name="connsiteX43" fmla="*/ 1022255 w 4014544"/>
              <a:gd name="connsiteY43" fmla="*/ 1313691 h 5114806"/>
              <a:gd name="connsiteX44" fmla="*/ 1160344 w 4014544"/>
              <a:gd name="connsiteY44" fmla="*/ 1160370 h 5114806"/>
              <a:gd name="connsiteX45" fmla="*/ 1313665 w 4014544"/>
              <a:gd name="connsiteY45" fmla="*/ 1022272 h 5114806"/>
              <a:gd name="connsiteX46" fmla="*/ 1143086 w 4014544"/>
              <a:gd name="connsiteY46" fmla="*/ 426239 h 5114806"/>
              <a:gd name="connsiteX47" fmla="*/ 1435509 w 4014544"/>
              <a:gd name="connsiteY47" fmla="*/ 258700 h 5114806"/>
              <a:gd name="connsiteX48" fmla="*/ 1867042 w 4014544"/>
              <a:gd name="connsiteY48" fmla="*/ 705474 h 5114806"/>
              <a:gd name="connsiteX49" fmla="*/ 2262016 w 4014544"/>
              <a:gd name="connsiteY49" fmla="*/ 602923 h 5114806"/>
              <a:gd name="connsiteX50" fmla="*/ 2412289 w 4014544"/>
              <a:gd name="connsiteY50" fmla="*/ 3841 h 5114806"/>
              <a:gd name="connsiteX51" fmla="*/ 2583378 w 4014544"/>
              <a:gd name="connsiteY51"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248954 w 4014544"/>
              <a:gd name="connsiteY8" fmla="*/ 882149 h 5114806"/>
              <a:gd name="connsiteX9" fmla="*/ 2559522 w 4014544"/>
              <a:gd name="connsiteY9" fmla="*/ 882149 h 5114806"/>
              <a:gd name="connsiteX10" fmla="*/ 1905628 w 4014544"/>
              <a:gd name="connsiteY10" fmla="*/ 1014150 h 5114806"/>
              <a:gd name="connsiteX11" fmla="*/ 1371543 w 4014544"/>
              <a:gd name="connsiteY11" fmla="*/ 1373595 h 5114806"/>
              <a:gd name="connsiteX12" fmla="*/ 1012098 w 4014544"/>
              <a:gd name="connsiteY12" fmla="*/ 1907689 h 5114806"/>
              <a:gd name="connsiteX13" fmla="*/ 880105 w 4014544"/>
              <a:gd name="connsiteY13" fmla="*/ 2561601 h 5114806"/>
              <a:gd name="connsiteX14" fmla="*/ 1012098 w 4014544"/>
              <a:gd name="connsiteY14" fmla="*/ 3215513 h 5114806"/>
              <a:gd name="connsiteX15" fmla="*/ 1371543 w 4014544"/>
              <a:gd name="connsiteY15" fmla="*/ 3749606 h 5114806"/>
              <a:gd name="connsiteX16" fmla="*/ 1905628 w 4014544"/>
              <a:gd name="connsiteY16" fmla="*/ 4109052 h 5114806"/>
              <a:gd name="connsiteX17" fmla="*/ 2559522 w 4014544"/>
              <a:gd name="connsiteY17" fmla="*/ 4241053 h 5114806"/>
              <a:gd name="connsiteX18" fmla="*/ 3880516 w 4014544"/>
              <a:gd name="connsiteY18" fmla="*/ 4239018 h 5114806"/>
              <a:gd name="connsiteX19" fmla="*/ 4003373 w 4014544"/>
              <a:gd name="connsiteY19" fmla="*/ 4668534 h 5114806"/>
              <a:gd name="connsiteX20" fmla="*/ 3681501 w 4014544"/>
              <a:gd name="connsiteY20" fmla="*/ 4856379 h 5114806"/>
              <a:gd name="connsiteX21" fmla="*/ 3249967 w 4014544"/>
              <a:gd name="connsiteY21" fmla="*/ 4409606 h 5114806"/>
              <a:gd name="connsiteX22" fmla="*/ 2919981 w 4014544"/>
              <a:gd name="connsiteY22" fmla="*/ 4500995 h 5114806"/>
              <a:gd name="connsiteX23" fmla="*/ 2768686 w 4014544"/>
              <a:gd name="connsiteY23" fmla="*/ 5106164 h 5114806"/>
              <a:gd name="connsiteX24" fmla="*/ 2401127 w 4014544"/>
              <a:gd name="connsiteY24" fmla="*/ 5110225 h 5114806"/>
              <a:gd name="connsiteX25" fmla="*/ 2250846 w 4014544"/>
              <a:gd name="connsiteY25" fmla="*/ 4510131 h 5114806"/>
              <a:gd name="connsiteX26" fmla="*/ 1904606 w 4014544"/>
              <a:gd name="connsiteY26" fmla="*/ 4423824 h 5114806"/>
              <a:gd name="connsiteX27" fmla="*/ 1470033 w 4014544"/>
              <a:gd name="connsiteY27" fmla="*/ 4873637 h 5114806"/>
              <a:gd name="connsiteX28" fmla="*/ 1156283 w 4014544"/>
              <a:gd name="connsiteY28" fmla="*/ 4697976 h 5114806"/>
              <a:gd name="connsiteX29" fmla="*/ 1325848 w 4014544"/>
              <a:gd name="connsiteY29" fmla="*/ 4102955 h 5114806"/>
              <a:gd name="connsiteX30" fmla="*/ 1160344 w 4014544"/>
              <a:gd name="connsiteY30" fmla="*/ 3955731 h 5114806"/>
              <a:gd name="connsiteX31" fmla="*/ 1056779 w 4014544"/>
              <a:gd name="connsiteY31" fmla="*/ 3843013 h 5114806"/>
              <a:gd name="connsiteX32" fmla="*/ 455681 w 4014544"/>
              <a:gd name="connsiteY32" fmla="*/ 4014623 h 5114806"/>
              <a:gd name="connsiteX33" fmla="*/ 275958 w 4014544"/>
              <a:gd name="connsiteY33" fmla="*/ 3714069 h 5114806"/>
              <a:gd name="connsiteX34" fmla="*/ 719675 w 4014544"/>
              <a:gd name="connsiteY34" fmla="*/ 3284553 h 5114806"/>
              <a:gd name="connsiteX35" fmla="*/ 612049 w 4014544"/>
              <a:gd name="connsiteY35" fmla="*/ 2905815 h 5114806"/>
              <a:gd name="connsiteX36" fmla="*/ 7902 w 4014544"/>
              <a:gd name="connsiteY36" fmla="*/ 2754529 h 5114806"/>
              <a:gd name="connsiteX37" fmla="*/ 3841 w 4014544"/>
              <a:gd name="connsiteY37" fmla="*/ 2412341 h 5114806"/>
              <a:gd name="connsiteX38" fmla="*/ 602905 w 4014544"/>
              <a:gd name="connsiteY38" fmla="*/ 2262060 h 5114806"/>
              <a:gd name="connsiteX39" fmla="*/ 705456 w 4014544"/>
              <a:gd name="connsiteY39" fmla="*/ 1867077 h 5114806"/>
              <a:gd name="connsiteX40" fmla="*/ 258700 w 4014544"/>
              <a:gd name="connsiteY40" fmla="*/ 1435535 h 5114806"/>
              <a:gd name="connsiteX41" fmla="*/ 426230 w 4014544"/>
              <a:gd name="connsiteY41" fmla="*/ 1143104 h 5114806"/>
              <a:gd name="connsiteX42" fmla="*/ 1022255 w 4014544"/>
              <a:gd name="connsiteY42" fmla="*/ 1313691 h 5114806"/>
              <a:gd name="connsiteX43" fmla="*/ 1160344 w 4014544"/>
              <a:gd name="connsiteY43" fmla="*/ 1160370 h 5114806"/>
              <a:gd name="connsiteX44" fmla="*/ 1313665 w 4014544"/>
              <a:gd name="connsiteY44" fmla="*/ 1022272 h 5114806"/>
              <a:gd name="connsiteX45" fmla="*/ 1143086 w 4014544"/>
              <a:gd name="connsiteY45" fmla="*/ 426239 h 5114806"/>
              <a:gd name="connsiteX46" fmla="*/ 1435509 w 4014544"/>
              <a:gd name="connsiteY46" fmla="*/ 258700 h 5114806"/>
              <a:gd name="connsiteX47" fmla="*/ 1867042 w 4014544"/>
              <a:gd name="connsiteY47" fmla="*/ 705474 h 5114806"/>
              <a:gd name="connsiteX48" fmla="*/ 2262016 w 4014544"/>
              <a:gd name="connsiteY48" fmla="*/ 602923 h 5114806"/>
              <a:gd name="connsiteX49" fmla="*/ 2412289 w 4014544"/>
              <a:gd name="connsiteY49" fmla="*/ 3841 h 5114806"/>
              <a:gd name="connsiteX50" fmla="*/ 2583378 w 4014544"/>
              <a:gd name="connsiteY50"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2559522 w 4014544"/>
              <a:gd name="connsiteY8" fmla="*/ 882149 h 5114806"/>
              <a:gd name="connsiteX9" fmla="*/ 1905628 w 4014544"/>
              <a:gd name="connsiteY9" fmla="*/ 1014150 h 5114806"/>
              <a:gd name="connsiteX10" fmla="*/ 1371543 w 4014544"/>
              <a:gd name="connsiteY10" fmla="*/ 1373595 h 5114806"/>
              <a:gd name="connsiteX11" fmla="*/ 1012098 w 4014544"/>
              <a:gd name="connsiteY11" fmla="*/ 1907689 h 5114806"/>
              <a:gd name="connsiteX12" fmla="*/ 880105 w 4014544"/>
              <a:gd name="connsiteY12" fmla="*/ 2561601 h 5114806"/>
              <a:gd name="connsiteX13" fmla="*/ 1012098 w 4014544"/>
              <a:gd name="connsiteY13" fmla="*/ 3215513 h 5114806"/>
              <a:gd name="connsiteX14" fmla="*/ 1371543 w 4014544"/>
              <a:gd name="connsiteY14" fmla="*/ 3749606 h 5114806"/>
              <a:gd name="connsiteX15" fmla="*/ 1905628 w 4014544"/>
              <a:gd name="connsiteY15" fmla="*/ 4109052 h 5114806"/>
              <a:gd name="connsiteX16" fmla="*/ 2559522 w 4014544"/>
              <a:gd name="connsiteY16" fmla="*/ 4241053 h 5114806"/>
              <a:gd name="connsiteX17" fmla="*/ 3880516 w 4014544"/>
              <a:gd name="connsiteY17" fmla="*/ 4239018 h 5114806"/>
              <a:gd name="connsiteX18" fmla="*/ 4003373 w 4014544"/>
              <a:gd name="connsiteY18" fmla="*/ 4668534 h 5114806"/>
              <a:gd name="connsiteX19" fmla="*/ 3681501 w 4014544"/>
              <a:gd name="connsiteY19" fmla="*/ 4856379 h 5114806"/>
              <a:gd name="connsiteX20" fmla="*/ 3249967 w 4014544"/>
              <a:gd name="connsiteY20" fmla="*/ 4409606 h 5114806"/>
              <a:gd name="connsiteX21" fmla="*/ 2919981 w 4014544"/>
              <a:gd name="connsiteY21" fmla="*/ 4500995 h 5114806"/>
              <a:gd name="connsiteX22" fmla="*/ 2768686 w 4014544"/>
              <a:gd name="connsiteY22" fmla="*/ 5106164 h 5114806"/>
              <a:gd name="connsiteX23" fmla="*/ 2401127 w 4014544"/>
              <a:gd name="connsiteY23" fmla="*/ 5110225 h 5114806"/>
              <a:gd name="connsiteX24" fmla="*/ 2250846 w 4014544"/>
              <a:gd name="connsiteY24" fmla="*/ 4510131 h 5114806"/>
              <a:gd name="connsiteX25" fmla="*/ 1904606 w 4014544"/>
              <a:gd name="connsiteY25" fmla="*/ 4423824 h 5114806"/>
              <a:gd name="connsiteX26" fmla="*/ 1470033 w 4014544"/>
              <a:gd name="connsiteY26" fmla="*/ 4873637 h 5114806"/>
              <a:gd name="connsiteX27" fmla="*/ 1156283 w 4014544"/>
              <a:gd name="connsiteY27" fmla="*/ 4697976 h 5114806"/>
              <a:gd name="connsiteX28" fmla="*/ 1325848 w 4014544"/>
              <a:gd name="connsiteY28" fmla="*/ 4102955 h 5114806"/>
              <a:gd name="connsiteX29" fmla="*/ 1160344 w 4014544"/>
              <a:gd name="connsiteY29" fmla="*/ 3955731 h 5114806"/>
              <a:gd name="connsiteX30" fmla="*/ 1056779 w 4014544"/>
              <a:gd name="connsiteY30" fmla="*/ 3843013 h 5114806"/>
              <a:gd name="connsiteX31" fmla="*/ 455681 w 4014544"/>
              <a:gd name="connsiteY31" fmla="*/ 4014623 h 5114806"/>
              <a:gd name="connsiteX32" fmla="*/ 275958 w 4014544"/>
              <a:gd name="connsiteY32" fmla="*/ 3714069 h 5114806"/>
              <a:gd name="connsiteX33" fmla="*/ 719675 w 4014544"/>
              <a:gd name="connsiteY33" fmla="*/ 3284553 h 5114806"/>
              <a:gd name="connsiteX34" fmla="*/ 612049 w 4014544"/>
              <a:gd name="connsiteY34" fmla="*/ 2905815 h 5114806"/>
              <a:gd name="connsiteX35" fmla="*/ 7902 w 4014544"/>
              <a:gd name="connsiteY35" fmla="*/ 2754529 h 5114806"/>
              <a:gd name="connsiteX36" fmla="*/ 3841 w 4014544"/>
              <a:gd name="connsiteY36" fmla="*/ 2412341 h 5114806"/>
              <a:gd name="connsiteX37" fmla="*/ 602905 w 4014544"/>
              <a:gd name="connsiteY37" fmla="*/ 2262060 h 5114806"/>
              <a:gd name="connsiteX38" fmla="*/ 705456 w 4014544"/>
              <a:gd name="connsiteY38" fmla="*/ 1867077 h 5114806"/>
              <a:gd name="connsiteX39" fmla="*/ 258700 w 4014544"/>
              <a:gd name="connsiteY39" fmla="*/ 1435535 h 5114806"/>
              <a:gd name="connsiteX40" fmla="*/ 426230 w 4014544"/>
              <a:gd name="connsiteY40" fmla="*/ 1143104 h 5114806"/>
              <a:gd name="connsiteX41" fmla="*/ 1022255 w 4014544"/>
              <a:gd name="connsiteY41" fmla="*/ 1313691 h 5114806"/>
              <a:gd name="connsiteX42" fmla="*/ 1160344 w 4014544"/>
              <a:gd name="connsiteY42" fmla="*/ 1160370 h 5114806"/>
              <a:gd name="connsiteX43" fmla="*/ 1313665 w 4014544"/>
              <a:gd name="connsiteY43" fmla="*/ 1022272 h 5114806"/>
              <a:gd name="connsiteX44" fmla="*/ 1143086 w 4014544"/>
              <a:gd name="connsiteY44" fmla="*/ 426239 h 5114806"/>
              <a:gd name="connsiteX45" fmla="*/ 1435509 w 4014544"/>
              <a:gd name="connsiteY45" fmla="*/ 258700 h 5114806"/>
              <a:gd name="connsiteX46" fmla="*/ 1867042 w 4014544"/>
              <a:gd name="connsiteY46" fmla="*/ 705474 h 5114806"/>
              <a:gd name="connsiteX47" fmla="*/ 2262016 w 4014544"/>
              <a:gd name="connsiteY47" fmla="*/ 602923 h 5114806"/>
              <a:gd name="connsiteX48" fmla="*/ 2412289 w 4014544"/>
              <a:gd name="connsiteY48" fmla="*/ 3841 h 5114806"/>
              <a:gd name="connsiteX49" fmla="*/ 2583378 w 4014544"/>
              <a:gd name="connsiteY49"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2559522 w 4014544"/>
              <a:gd name="connsiteY7" fmla="*/ 882149 h 5114806"/>
              <a:gd name="connsiteX8" fmla="*/ 1905628 w 4014544"/>
              <a:gd name="connsiteY8" fmla="*/ 1014150 h 5114806"/>
              <a:gd name="connsiteX9" fmla="*/ 1371543 w 4014544"/>
              <a:gd name="connsiteY9" fmla="*/ 1373595 h 5114806"/>
              <a:gd name="connsiteX10" fmla="*/ 1012098 w 4014544"/>
              <a:gd name="connsiteY10" fmla="*/ 1907689 h 5114806"/>
              <a:gd name="connsiteX11" fmla="*/ 880105 w 4014544"/>
              <a:gd name="connsiteY11" fmla="*/ 2561601 h 5114806"/>
              <a:gd name="connsiteX12" fmla="*/ 1012098 w 4014544"/>
              <a:gd name="connsiteY12" fmla="*/ 3215513 h 5114806"/>
              <a:gd name="connsiteX13" fmla="*/ 1371543 w 4014544"/>
              <a:gd name="connsiteY13" fmla="*/ 3749606 h 5114806"/>
              <a:gd name="connsiteX14" fmla="*/ 1905628 w 4014544"/>
              <a:gd name="connsiteY14" fmla="*/ 4109052 h 5114806"/>
              <a:gd name="connsiteX15" fmla="*/ 2559522 w 4014544"/>
              <a:gd name="connsiteY15" fmla="*/ 4241053 h 5114806"/>
              <a:gd name="connsiteX16" fmla="*/ 3880516 w 4014544"/>
              <a:gd name="connsiteY16" fmla="*/ 4239018 h 5114806"/>
              <a:gd name="connsiteX17" fmla="*/ 4003373 w 4014544"/>
              <a:gd name="connsiteY17" fmla="*/ 4668534 h 5114806"/>
              <a:gd name="connsiteX18" fmla="*/ 3681501 w 4014544"/>
              <a:gd name="connsiteY18" fmla="*/ 4856379 h 5114806"/>
              <a:gd name="connsiteX19" fmla="*/ 3249967 w 4014544"/>
              <a:gd name="connsiteY19" fmla="*/ 4409606 h 5114806"/>
              <a:gd name="connsiteX20" fmla="*/ 2919981 w 4014544"/>
              <a:gd name="connsiteY20" fmla="*/ 4500995 h 5114806"/>
              <a:gd name="connsiteX21" fmla="*/ 2768686 w 4014544"/>
              <a:gd name="connsiteY21" fmla="*/ 5106164 h 5114806"/>
              <a:gd name="connsiteX22" fmla="*/ 2401127 w 4014544"/>
              <a:gd name="connsiteY22" fmla="*/ 5110225 h 5114806"/>
              <a:gd name="connsiteX23" fmla="*/ 2250846 w 4014544"/>
              <a:gd name="connsiteY23" fmla="*/ 4510131 h 5114806"/>
              <a:gd name="connsiteX24" fmla="*/ 1904606 w 4014544"/>
              <a:gd name="connsiteY24" fmla="*/ 4423824 h 5114806"/>
              <a:gd name="connsiteX25" fmla="*/ 1470033 w 4014544"/>
              <a:gd name="connsiteY25" fmla="*/ 4873637 h 5114806"/>
              <a:gd name="connsiteX26" fmla="*/ 1156283 w 4014544"/>
              <a:gd name="connsiteY26" fmla="*/ 4697976 h 5114806"/>
              <a:gd name="connsiteX27" fmla="*/ 1325848 w 4014544"/>
              <a:gd name="connsiteY27" fmla="*/ 4102955 h 5114806"/>
              <a:gd name="connsiteX28" fmla="*/ 1160344 w 4014544"/>
              <a:gd name="connsiteY28" fmla="*/ 3955731 h 5114806"/>
              <a:gd name="connsiteX29" fmla="*/ 1056779 w 4014544"/>
              <a:gd name="connsiteY29" fmla="*/ 3843013 h 5114806"/>
              <a:gd name="connsiteX30" fmla="*/ 455681 w 4014544"/>
              <a:gd name="connsiteY30" fmla="*/ 4014623 h 5114806"/>
              <a:gd name="connsiteX31" fmla="*/ 275958 w 4014544"/>
              <a:gd name="connsiteY31" fmla="*/ 3714069 h 5114806"/>
              <a:gd name="connsiteX32" fmla="*/ 719675 w 4014544"/>
              <a:gd name="connsiteY32" fmla="*/ 3284553 h 5114806"/>
              <a:gd name="connsiteX33" fmla="*/ 612049 w 4014544"/>
              <a:gd name="connsiteY33" fmla="*/ 2905815 h 5114806"/>
              <a:gd name="connsiteX34" fmla="*/ 7902 w 4014544"/>
              <a:gd name="connsiteY34" fmla="*/ 2754529 h 5114806"/>
              <a:gd name="connsiteX35" fmla="*/ 3841 w 4014544"/>
              <a:gd name="connsiteY35" fmla="*/ 2412341 h 5114806"/>
              <a:gd name="connsiteX36" fmla="*/ 602905 w 4014544"/>
              <a:gd name="connsiteY36" fmla="*/ 2262060 h 5114806"/>
              <a:gd name="connsiteX37" fmla="*/ 705456 w 4014544"/>
              <a:gd name="connsiteY37" fmla="*/ 1867077 h 5114806"/>
              <a:gd name="connsiteX38" fmla="*/ 258700 w 4014544"/>
              <a:gd name="connsiteY38" fmla="*/ 1435535 h 5114806"/>
              <a:gd name="connsiteX39" fmla="*/ 426230 w 4014544"/>
              <a:gd name="connsiteY39" fmla="*/ 1143104 h 5114806"/>
              <a:gd name="connsiteX40" fmla="*/ 1022255 w 4014544"/>
              <a:gd name="connsiteY40" fmla="*/ 1313691 h 5114806"/>
              <a:gd name="connsiteX41" fmla="*/ 1160344 w 4014544"/>
              <a:gd name="connsiteY41" fmla="*/ 1160370 h 5114806"/>
              <a:gd name="connsiteX42" fmla="*/ 1313665 w 4014544"/>
              <a:gd name="connsiteY42" fmla="*/ 1022272 h 5114806"/>
              <a:gd name="connsiteX43" fmla="*/ 1143086 w 4014544"/>
              <a:gd name="connsiteY43" fmla="*/ 426239 h 5114806"/>
              <a:gd name="connsiteX44" fmla="*/ 1435509 w 4014544"/>
              <a:gd name="connsiteY44" fmla="*/ 258700 h 5114806"/>
              <a:gd name="connsiteX45" fmla="*/ 1867042 w 4014544"/>
              <a:gd name="connsiteY45" fmla="*/ 705474 h 5114806"/>
              <a:gd name="connsiteX46" fmla="*/ 2262016 w 4014544"/>
              <a:gd name="connsiteY46" fmla="*/ 602923 h 5114806"/>
              <a:gd name="connsiteX47" fmla="*/ 2412289 w 4014544"/>
              <a:gd name="connsiteY47" fmla="*/ 3841 h 5114806"/>
              <a:gd name="connsiteX48" fmla="*/ 2583378 w 4014544"/>
              <a:gd name="connsiteY48" fmla="*/ 160 h 511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014544" h="5114806">
                <a:moveTo>
                  <a:pt x="2583378" y="160"/>
                </a:moveTo>
                <a:cubicBezTo>
                  <a:pt x="2640493" y="795"/>
                  <a:pt x="2697607" y="3335"/>
                  <a:pt x="2754468" y="7902"/>
                </a:cubicBezTo>
                <a:lnTo>
                  <a:pt x="2905762" y="612058"/>
                </a:lnTo>
                <a:cubicBezTo>
                  <a:pt x="3034716" y="635412"/>
                  <a:pt x="3161634" y="670949"/>
                  <a:pt x="3284492" y="719692"/>
                </a:cubicBezTo>
                <a:lnTo>
                  <a:pt x="3713990" y="275967"/>
                </a:lnTo>
                <a:cubicBezTo>
                  <a:pt x="3817563" y="328762"/>
                  <a:pt x="3918080" y="388675"/>
                  <a:pt x="4014544" y="455689"/>
                </a:cubicBezTo>
                <a:lnTo>
                  <a:pt x="3892700" y="882149"/>
                </a:lnTo>
                <a:lnTo>
                  <a:pt x="2559522" y="882149"/>
                </a:lnTo>
                <a:cubicBezTo>
                  <a:pt x="2333092" y="882149"/>
                  <a:pt x="2112757" y="926830"/>
                  <a:pt x="1905628" y="1014150"/>
                </a:cubicBezTo>
                <a:cubicBezTo>
                  <a:pt x="1705599" y="1098431"/>
                  <a:pt x="1525877" y="1220275"/>
                  <a:pt x="1371543" y="1373595"/>
                </a:cubicBezTo>
                <a:cubicBezTo>
                  <a:pt x="1217209" y="1527938"/>
                  <a:pt x="1096378" y="1707661"/>
                  <a:pt x="1012098" y="1907689"/>
                </a:cubicBezTo>
                <a:cubicBezTo>
                  <a:pt x="924778" y="2114827"/>
                  <a:pt x="880105" y="2335170"/>
                  <a:pt x="880105" y="2561601"/>
                </a:cubicBezTo>
                <a:cubicBezTo>
                  <a:pt x="880105" y="2788031"/>
                  <a:pt x="924778" y="3008375"/>
                  <a:pt x="1012098" y="3215513"/>
                </a:cubicBezTo>
                <a:cubicBezTo>
                  <a:pt x="1096378" y="3415541"/>
                  <a:pt x="1218222" y="3595264"/>
                  <a:pt x="1371543" y="3749606"/>
                </a:cubicBezTo>
                <a:cubicBezTo>
                  <a:pt x="1525877" y="3903940"/>
                  <a:pt x="1705599" y="4024780"/>
                  <a:pt x="1905628" y="4109052"/>
                </a:cubicBezTo>
                <a:cubicBezTo>
                  <a:pt x="2112757" y="4196372"/>
                  <a:pt x="2333092" y="4241053"/>
                  <a:pt x="2559522" y="4241053"/>
                </a:cubicBezTo>
                <a:lnTo>
                  <a:pt x="3880516" y="4239018"/>
                </a:lnTo>
                <a:lnTo>
                  <a:pt x="4003373" y="4668534"/>
                </a:lnTo>
                <a:cubicBezTo>
                  <a:pt x="3899809" y="4739610"/>
                  <a:pt x="3792174" y="4802562"/>
                  <a:pt x="3681501" y="4856379"/>
                </a:cubicBezTo>
                <a:lnTo>
                  <a:pt x="3249967" y="4409606"/>
                </a:lnTo>
                <a:cubicBezTo>
                  <a:pt x="3142341" y="4449204"/>
                  <a:pt x="3031668" y="4480681"/>
                  <a:pt x="2919981" y="4500995"/>
                </a:cubicBezTo>
                <a:lnTo>
                  <a:pt x="2768686" y="5106164"/>
                </a:lnTo>
                <a:cubicBezTo>
                  <a:pt x="2646842" y="5116321"/>
                  <a:pt x="2523985" y="5117326"/>
                  <a:pt x="2401127" y="5110225"/>
                </a:cubicBezTo>
                <a:lnTo>
                  <a:pt x="2250846" y="4510131"/>
                </a:lnTo>
                <a:cubicBezTo>
                  <a:pt x="2133063" y="4491851"/>
                  <a:pt x="2017315" y="4463423"/>
                  <a:pt x="1904606" y="4423824"/>
                </a:cubicBezTo>
                <a:lnTo>
                  <a:pt x="1470033" y="4873637"/>
                </a:lnTo>
                <a:cubicBezTo>
                  <a:pt x="1362399" y="4822868"/>
                  <a:pt x="1257821" y="4763977"/>
                  <a:pt x="1156283" y="4697976"/>
                </a:cubicBezTo>
                <a:lnTo>
                  <a:pt x="1325848" y="4102955"/>
                </a:lnTo>
                <a:cubicBezTo>
                  <a:pt x="1268992" y="4057269"/>
                  <a:pt x="1213139" y="4008526"/>
                  <a:pt x="1160344" y="3955731"/>
                </a:cubicBezTo>
                <a:cubicBezTo>
                  <a:pt x="1123793" y="3919172"/>
                  <a:pt x="1090282" y="3881608"/>
                  <a:pt x="1056779" y="3843013"/>
                </a:cubicBezTo>
                <a:lnTo>
                  <a:pt x="455681" y="4014623"/>
                </a:lnTo>
                <a:cubicBezTo>
                  <a:pt x="388667" y="3918159"/>
                  <a:pt x="328762" y="3817633"/>
                  <a:pt x="275958" y="3714069"/>
                </a:cubicBezTo>
                <a:lnTo>
                  <a:pt x="719675" y="3284553"/>
                </a:lnTo>
                <a:cubicBezTo>
                  <a:pt x="670941" y="3161695"/>
                  <a:pt x="635394" y="3034777"/>
                  <a:pt x="612049" y="2905815"/>
                </a:cubicBezTo>
                <a:lnTo>
                  <a:pt x="7902" y="2754529"/>
                </a:lnTo>
                <a:cubicBezTo>
                  <a:pt x="-1233" y="2640798"/>
                  <a:pt x="-2255" y="2526063"/>
                  <a:pt x="3841" y="2412341"/>
                </a:cubicBezTo>
                <a:lnTo>
                  <a:pt x="602905" y="2262060"/>
                </a:lnTo>
                <a:cubicBezTo>
                  <a:pt x="623211" y="2128032"/>
                  <a:pt x="657735" y="1995009"/>
                  <a:pt x="705456" y="1867077"/>
                </a:cubicBezTo>
                <a:lnTo>
                  <a:pt x="258700" y="1435535"/>
                </a:lnTo>
                <a:cubicBezTo>
                  <a:pt x="308447" y="1335010"/>
                  <a:pt x="363278" y="1237533"/>
                  <a:pt x="426230" y="1143104"/>
                </a:cubicBezTo>
                <a:lnTo>
                  <a:pt x="1022255" y="1313691"/>
                </a:lnTo>
                <a:cubicBezTo>
                  <a:pt x="1064902" y="1260887"/>
                  <a:pt x="1111610" y="1209104"/>
                  <a:pt x="1160344" y="1160370"/>
                </a:cubicBezTo>
                <a:cubicBezTo>
                  <a:pt x="1209078" y="1111627"/>
                  <a:pt x="1260869" y="1064919"/>
                  <a:pt x="1313665" y="1022272"/>
                </a:cubicBezTo>
                <a:lnTo>
                  <a:pt x="1143086" y="426239"/>
                </a:lnTo>
                <a:cubicBezTo>
                  <a:pt x="1237515" y="363286"/>
                  <a:pt x="1334984" y="307443"/>
                  <a:pt x="1435509" y="258700"/>
                </a:cubicBezTo>
                <a:lnTo>
                  <a:pt x="1867042" y="705474"/>
                </a:lnTo>
                <a:cubicBezTo>
                  <a:pt x="1995996" y="657753"/>
                  <a:pt x="2127989" y="623228"/>
                  <a:pt x="2262016" y="602923"/>
                </a:cubicBezTo>
                <a:lnTo>
                  <a:pt x="2412289" y="3841"/>
                </a:lnTo>
                <a:cubicBezTo>
                  <a:pt x="2469150" y="793"/>
                  <a:pt x="2526264" y="-476"/>
                  <a:pt x="2583378" y="160"/>
                </a:cubicBezTo>
                <a:close/>
              </a:path>
            </a:pathLst>
          </a:custGeom>
          <a:solidFill>
            <a:srgbClr val="E6914A"/>
          </a:solidFill>
          <a:ln w="1152" cap="flat">
            <a:noFill/>
            <a:prstDash val="solid"/>
            <a:miter/>
          </a:ln>
        </p:spPr>
        <p:txBody>
          <a:bodyPr wrap="square" rtlCol="0" anchor="ctr">
            <a:noAutofit/>
          </a:bodyPr>
          <a:lstStyle/>
          <a:p>
            <a:endParaRPr lang="en-US"/>
          </a:p>
        </p:txBody>
      </p:sp>
      <p:sp>
        <p:nvSpPr>
          <p:cNvPr id="20" name="Oval 11">
            <a:extLst>
              <a:ext uri="{FF2B5EF4-FFF2-40B4-BE49-F238E27FC236}">
                <a16:creationId xmlns:a16="http://schemas.microsoft.com/office/drawing/2014/main" id="{2B492C73-4023-4D8D-99BC-511229ED01CA}"/>
              </a:ext>
            </a:extLst>
          </p:cNvPr>
          <p:cNvSpPr/>
          <p:nvPr/>
        </p:nvSpPr>
        <p:spPr>
          <a:xfrm>
            <a:off x="9426851" y="5224039"/>
            <a:ext cx="5508607" cy="5461395"/>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6">
            <a:extLst>
              <a:ext uri="{FF2B5EF4-FFF2-40B4-BE49-F238E27FC236}">
                <a16:creationId xmlns:a16="http://schemas.microsoft.com/office/drawing/2014/main" id="{5176D0F0-B98F-40CC-82D6-6F031AF9B1C5}"/>
              </a:ext>
            </a:extLst>
          </p:cNvPr>
          <p:cNvGrpSpPr/>
          <p:nvPr/>
        </p:nvGrpSpPr>
        <p:grpSpPr>
          <a:xfrm>
            <a:off x="10347703" y="9448695"/>
            <a:ext cx="7364563" cy="863343"/>
            <a:chOff x="2193498" y="4451083"/>
            <a:chExt cx="4826038" cy="570644"/>
          </a:xfrm>
          <a:solidFill>
            <a:schemeClr val="bg2">
              <a:lumMod val="60000"/>
              <a:lumOff val="40000"/>
            </a:schemeClr>
          </a:solidFill>
        </p:grpSpPr>
        <p:sp>
          <p:nvSpPr>
            <p:cNvPr id="22" name="Freeform 8">
              <a:extLst>
                <a:ext uri="{FF2B5EF4-FFF2-40B4-BE49-F238E27FC236}">
                  <a16:creationId xmlns:a16="http://schemas.microsoft.com/office/drawing/2014/main" id="{AA70C576-0C0C-432B-BD7E-03BD5C7B5EA0}"/>
                </a:ext>
              </a:extLst>
            </p:cNvPr>
            <p:cNvSpPr/>
            <p:nvPr/>
          </p:nvSpPr>
          <p:spPr>
            <a:xfrm>
              <a:off x="2193498" y="4451083"/>
              <a:ext cx="4826038" cy="570644"/>
            </a:xfrm>
            <a:custGeom>
              <a:avLst/>
              <a:gdLst>
                <a:gd name="connsiteX0" fmla="*/ 515435 w 547822"/>
                <a:gd name="connsiteY0" fmla="*/ 115 h 64776"/>
                <a:gd name="connsiteX1" fmla="*/ 0 w 547822"/>
                <a:gd name="connsiteY1" fmla="*/ 115 h 64776"/>
                <a:gd name="connsiteX2" fmla="*/ 136696 w 547822"/>
                <a:gd name="connsiteY2" fmla="*/ 64777 h 64776"/>
                <a:gd name="connsiteX3" fmla="*/ 515435 w 547822"/>
                <a:gd name="connsiteY3" fmla="*/ 64777 h 64776"/>
                <a:gd name="connsiteX4" fmla="*/ 547822 w 547822"/>
                <a:gd name="connsiteY4" fmla="*/ 32388 h 64776"/>
                <a:gd name="connsiteX5" fmla="*/ 547822 w 547822"/>
                <a:gd name="connsiteY5" fmla="*/ 32388 h 64776"/>
                <a:gd name="connsiteX6" fmla="*/ 515435 w 547822"/>
                <a:gd name="connsiteY6" fmla="*/ 0 h 6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822" h="64776">
                  <a:moveTo>
                    <a:pt x="515435" y="115"/>
                  </a:moveTo>
                  <a:lnTo>
                    <a:pt x="0" y="115"/>
                  </a:lnTo>
                  <a:cubicBezTo>
                    <a:pt x="32388" y="39650"/>
                    <a:pt x="81603" y="64777"/>
                    <a:pt x="136696" y="64777"/>
                  </a:cubicBezTo>
                  <a:lnTo>
                    <a:pt x="515435" y="64777"/>
                  </a:lnTo>
                  <a:cubicBezTo>
                    <a:pt x="533300" y="64777"/>
                    <a:pt x="547822" y="50254"/>
                    <a:pt x="547822" y="32388"/>
                  </a:cubicBezTo>
                  <a:lnTo>
                    <a:pt x="547822" y="32388"/>
                  </a:lnTo>
                  <a:cubicBezTo>
                    <a:pt x="547822" y="14523"/>
                    <a:pt x="533300" y="0"/>
                    <a:pt x="515435" y="0"/>
                  </a:cubicBezTo>
                  <a:close/>
                </a:path>
              </a:pathLst>
            </a:custGeom>
            <a:grpFill/>
            <a:ln w="1152" cap="flat">
              <a:noFill/>
              <a:prstDash val="solid"/>
              <a:miter/>
            </a:ln>
          </p:spPr>
          <p:txBody>
            <a:bodyPr rtlCol="0" anchor="ctr"/>
            <a:lstStyle/>
            <a:p>
              <a:endParaRPr lang="en-US"/>
            </a:p>
          </p:txBody>
        </p:sp>
        <p:sp>
          <p:nvSpPr>
            <p:cNvPr id="24" name="TextBox 15">
              <a:extLst>
                <a:ext uri="{FF2B5EF4-FFF2-40B4-BE49-F238E27FC236}">
                  <a16:creationId xmlns:a16="http://schemas.microsoft.com/office/drawing/2014/main" id="{05538080-4D7A-4603-8A58-D3FB07F2D69A}"/>
                </a:ext>
              </a:extLst>
            </p:cNvPr>
            <p:cNvSpPr txBox="1"/>
            <p:nvPr/>
          </p:nvSpPr>
          <p:spPr>
            <a:xfrm>
              <a:off x="6325614" y="4536350"/>
              <a:ext cx="687796" cy="400110"/>
            </a:xfrm>
            <a:prstGeom prst="rect">
              <a:avLst/>
            </a:prstGeom>
            <a:grpFill/>
          </p:spPr>
          <p:txBody>
            <a:bodyPr wrap="square" lIns="0" rIns="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defRPr sz="3200" b="1">
                  <a:solidFill>
                    <a:schemeClr val="tx1"/>
                  </a:solidFill>
                  <a:latin typeface="Century Gothic" panose="020B0502020202020204" pitchFamily="34" charset="0"/>
                </a:defRPr>
              </a:lvl1pPr>
            </a:lstStyle>
            <a:p>
              <a:r>
                <a:rPr lang="en-US" noProof="1"/>
                <a:t>05</a:t>
              </a:r>
            </a:p>
          </p:txBody>
        </p:sp>
      </p:grpSp>
      <p:grpSp>
        <p:nvGrpSpPr>
          <p:cNvPr id="25" name="Group 25">
            <a:extLst>
              <a:ext uri="{FF2B5EF4-FFF2-40B4-BE49-F238E27FC236}">
                <a16:creationId xmlns:a16="http://schemas.microsoft.com/office/drawing/2014/main" id="{FE041545-AE5F-4D75-8371-886F5E7040CB}"/>
              </a:ext>
            </a:extLst>
          </p:cNvPr>
          <p:cNvGrpSpPr/>
          <p:nvPr/>
        </p:nvGrpSpPr>
        <p:grpSpPr>
          <a:xfrm>
            <a:off x="9870462" y="8485497"/>
            <a:ext cx="7841790" cy="863343"/>
            <a:chOff x="1880760" y="3814438"/>
            <a:chExt cx="5138767" cy="570644"/>
          </a:xfrm>
        </p:grpSpPr>
        <p:sp>
          <p:nvSpPr>
            <p:cNvPr id="26" name="Freeform 7">
              <a:extLst>
                <a:ext uri="{FF2B5EF4-FFF2-40B4-BE49-F238E27FC236}">
                  <a16:creationId xmlns:a16="http://schemas.microsoft.com/office/drawing/2014/main" id="{0D72B76D-9344-4F8F-9DE3-BB2DEF1E28C7}"/>
                </a:ext>
              </a:extLst>
            </p:cNvPr>
            <p:cNvSpPr/>
            <p:nvPr/>
          </p:nvSpPr>
          <p:spPr>
            <a:xfrm>
              <a:off x="1880760" y="3814438"/>
              <a:ext cx="5138767" cy="570644"/>
            </a:xfrm>
            <a:custGeom>
              <a:avLst/>
              <a:gdLst>
                <a:gd name="connsiteX0" fmla="*/ 550934 w 583321"/>
                <a:gd name="connsiteY0" fmla="*/ 115 h 64776"/>
                <a:gd name="connsiteX1" fmla="*/ 0 w 583321"/>
                <a:gd name="connsiteY1" fmla="*/ 115 h 64776"/>
                <a:gd name="connsiteX2" fmla="*/ 29737 w 583321"/>
                <a:gd name="connsiteY2" fmla="*/ 64776 h 64776"/>
                <a:gd name="connsiteX3" fmla="*/ 550934 w 583321"/>
                <a:gd name="connsiteY3" fmla="*/ 64776 h 64776"/>
                <a:gd name="connsiteX4" fmla="*/ 583322 w 583321"/>
                <a:gd name="connsiteY4" fmla="*/ 32388 h 64776"/>
                <a:gd name="connsiteX5" fmla="*/ 583322 w 583321"/>
                <a:gd name="connsiteY5" fmla="*/ 32388 h 64776"/>
                <a:gd name="connsiteX6" fmla="*/ 550934 w 583321"/>
                <a:gd name="connsiteY6" fmla="*/ 0 h 6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321" h="64776">
                  <a:moveTo>
                    <a:pt x="550934" y="115"/>
                  </a:moveTo>
                  <a:lnTo>
                    <a:pt x="0" y="115"/>
                  </a:lnTo>
                  <a:cubicBezTo>
                    <a:pt x="5532" y="23859"/>
                    <a:pt x="15791" y="45758"/>
                    <a:pt x="29737" y="64776"/>
                  </a:cubicBezTo>
                  <a:lnTo>
                    <a:pt x="550934" y="64776"/>
                  </a:lnTo>
                  <a:cubicBezTo>
                    <a:pt x="568799" y="64776"/>
                    <a:pt x="583322" y="50254"/>
                    <a:pt x="583322" y="32388"/>
                  </a:cubicBezTo>
                  <a:lnTo>
                    <a:pt x="583322" y="32388"/>
                  </a:lnTo>
                  <a:cubicBezTo>
                    <a:pt x="583322" y="14523"/>
                    <a:pt x="568799" y="0"/>
                    <a:pt x="550934" y="0"/>
                  </a:cubicBezTo>
                  <a:close/>
                </a:path>
              </a:pathLst>
            </a:custGeom>
            <a:solidFill>
              <a:schemeClr val="accent6">
                <a:lumMod val="60000"/>
                <a:lumOff val="40000"/>
              </a:schemeClr>
            </a:solidFill>
            <a:ln w="1152" cap="flat">
              <a:noFill/>
              <a:prstDash val="solid"/>
              <a:miter/>
            </a:ln>
          </p:spPr>
          <p:txBody>
            <a:bodyPr rtlCol="0" anchor="ctr"/>
            <a:lstStyle/>
            <a:p>
              <a:endParaRPr lang="en-US" dirty="0"/>
            </a:p>
          </p:txBody>
        </p:sp>
        <p:sp>
          <p:nvSpPr>
            <p:cNvPr id="28" name="TextBox 18">
              <a:extLst>
                <a:ext uri="{FF2B5EF4-FFF2-40B4-BE49-F238E27FC236}">
                  <a16:creationId xmlns:a16="http://schemas.microsoft.com/office/drawing/2014/main" id="{CB198298-CF0B-4892-A57B-74C8424DF599}"/>
                </a:ext>
              </a:extLst>
            </p:cNvPr>
            <p:cNvSpPr txBox="1"/>
            <p:nvPr/>
          </p:nvSpPr>
          <p:spPr>
            <a:xfrm>
              <a:off x="6325614" y="3899705"/>
              <a:ext cx="687796" cy="400110"/>
            </a:xfrm>
            <a:prstGeom prst="rect">
              <a:avLst/>
            </a:prstGeom>
            <a:noFill/>
          </p:spPr>
          <p:txBody>
            <a:bodyPr wrap="square" lIns="0" rIns="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defRPr sz="3200" b="1">
                  <a:solidFill>
                    <a:schemeClr val="tx1"/>
                  </a:solidFill>
                  <a:latin typeface="Century Gothic" panose="020B0502020202020204" pitchFamily="34" charset="0"/>
                </a:defRPr>
              </a:lvl1pPr>
            </a:lstStyle>
            <a:p>
              <a:r>
                <a:rPr lang="en-US" noProof="1"/>
                <a:t>04</a:t>
              </a:r>
            </a:p>
          </p:txBody>
        </p:sp>
      </p:grpSp>
      <p:grpSp>
        <p:nvGrpSpPr>
          <p:cNvPr id="29" name="Group 24">
            <a:extLst>
              <a:ext uri="{FF2B5EF4-FFF2-40B4-BE49-F238E27FC236}">
                <a16:creationId xmlns:a16="http://schemas.microsoft.com/office/drawing/2014/main" id="{067AA84D-6253-4703-B893-D2603B1D8416}"/>
              </a:ext>
            </a:extLst>
          </p:cNvPr>
          <p:cNvGrpSpPr/>
          <p:nvPr/>
        </p:nvGrpSpPr>
        <p:grpSpPr>
          <a:xfrm>
            <a:off x="9808490" y="7523832"/>
            <a:ext cx="7903776" cy="863343"/>
            <a:chOff x="1840149" y="3178806"/>
            <a:chExt cx="5179387" cy="570644"/>
          </a:xfrm>
        </p:grpSpPr>
        <p:sp>
          <p:nvSpPr>
            <p:cNvPr id="30" name="Freeform 6">
              <a:extLst>
                <a:ext uri="{FF2B5EF4-FFF2-40B4-BE49-F238E27FC236}">
                  <a16:creationId xmlns:a16="http://schemas.microsoft.com/office/drawing/2014/main" id="{D32CCD45-A27E-43CD-83F9-85DF0131A672}"/>
                </a:ext>
              </a:extLst>
            </p:cNvPr>
            <p:cNvSpPr/>
            <p:nvPr/>
          </p:nvSpPr>
          <p:spPr>
            <a:xfrm>
              <a:off x="1840149" y="3178806"/>
              <a:ext cx="5179387" cy="570644"/>
            </a:xfrm>
            <a:custGeom>
              <a:avLst/>
              <a:gdLst>
                <a:gd name="connsiteX0" fmla="*/ 555545 w 587932"/>
                <a:gd name="connsiteY0" fmla="*/ 0 h 64776"/>
                <a:gd name="connsiteX1" fmla="*/ 2997 w 587932"/>
                <a:gd name="connsiteY1" fmla="*/ 0 h 64776"/>
                <a:gd name="connsiteX2" fmla="*/ 0 w 587932"/>
                <a:gd name="connsiteY2" fmla="*/ 32388 h 64776"/>
                <a:gd name="connsiteX3" fmla="*/ 2997 w 587932"/>
                <a:gd name="connsiteY3" fmla="*/ 64777 h 64776"/>
                <a:gd name="connsiteX4" fmla="*/ 555545 w 587932"/>
                <a:gd name="connsiteY4" fmla="*/ 64777 h 64776"/>
                <a:gd name="connsiteX5" fmla="*/ 587932 w 587932"/>
                <a:gd name="connsiteY5" fmla="*/ 32388 h 64776"/>
                <a:gd name="connsiteX6" fmla="*/ 555545 w 587932"/>
                <a:gd name="connsiteY6" fmla="*/ 0 h 6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932" h="64776">
                  <a:moveTo>
                    <a:pt x="555545" y="0"/>
                  </a:moveTo>
                  <a:lnTo>
                    <a:pt x="2997" y="0"/>
                  </a:lnTo>
                  <a:cubicBezTo>
                    <a:pt x="1037" y="10489"/>
                    <a:pt x="0" y="21323"/>
                    <a:pt x="0" y="32388"/>
                  </a:cubicBezTo>
                  <a:cubicBezTo>
                    <a:pt x="0" y="43453"/>
                    <a:pt x="1037" y="54288"/>
                    <a:pt x="2997" y="64777"/>
                  </a:cubicBezTo>
                  <a:lnTo>
                    <a:pt x="555545" y="64777"/>
                  </a:lnTo>
                  <a:cubicBezTo>
                    <a:pt x="573410" y="64777"/>
                    <a:pt x="587932" y="50254"/>
                    <a:pt x="587932" y="32388"/>
                  </a:cubicBezTo>
                  <a:cubicBezTo>
                    <a:pt x="587932" y="14523"/>
                    <a:pt x="573410" y="0"/>
                    <a:pt x="555545" y="0"/>
                  </a:cubicBezTo>
                  <a:close/>
                </a:path>
              </a:pathLst>
            </a:custGeom>
            <a:solidFill>
              <a:schemeClr val="accent1"/>
            </a:solidFill>
            <a:ln w="1152" cap="flat">
              <a:noFill/>
              <a:prstDash val="solid"/>
              <a:miter/>
            </a:ln>
          </p:spPr>
          <p:txBody>
            <a:bodyPr rtlCol="0" anchor="ctr"/>
            <a:lstStyle/>
            <a:p>
              <a:endParaRPr lang="en-US"/>
            </a:p>
          </p:txBody>
        </p:sp>
        <p:sp>
          <p:nvSpPr>
            <p:cNvPr id="32" name="TextBox 19">
              <a:extLst>
                <a:ext uri="{FF2B5EF4-FFF2-40B4-BE49-F238E27FC236}">
                  <a16:creationId xmlns:a16="http://schemas.microsoft.com/office/drawing/2014/main" id="{6CB4CCA3-5F6E-4BB9-BB1B-6EA787A0523C}"/>
                </a:ext>
              </a:extLst>
            </p:cNvPr>
            <p:cNvSpPr txBox="1"/>
            <p:nvPr/>
          </p:nvSpPr>
          <p:spPr>
            <a:xfrm>
              <a:off x="6325614" y="3264073"/>
              <a:ext cx="687796" cy="400110"/>
            </a:xfrm>
            <a:prstGeom prst="rect">
              <a:avLst/>
            </a:prstGeom>
            <a:noFill/>
          </p:spPr>
          <p:txBody>
            <a:bodyPr wrap="square" lIns="0" rIns="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defRPr sz="3200" b="1">
                  <a:solidFill>
                    <a:schemeClr val="tx1"/>
                  </a:solidFill>
                  <a:latin typeface="Century Gothic" panose="020B0502020202020204" pitchFamily="34" charset="0"/>
                </a:defRPr>
              </a:lvl1pPr>
            </a:lstStyle>
            <a:p>
              <a:r>
                <a:rPr lang="en-US" noProof="1"/>
                <a:t>03</a:t>
              </a:r>
            </a:p>
          </p:txBody>
        </p:sp>
      </p:grpSp>
      <p:grpSp>
        <p:nvGrpSpPr>
          <p:cNvPr id="33" name="Group 23">
            <a:extLst>
              <a:ext uri="{FF2B5EF4-FFF2-40B4-BE49-F238E27FC236}">
                <a16:creationId xmlns:a16="http://schemas.microsoft.com/office/drawing/2014/main" id="{243C8F95-52AF-459F-956D-A2BE4FFAD494}"/>
              </a:ext>
            </a:extLst>
          </p:cNvPr>
          <p:cNvGrpSpPr/>
          <p:nvPr/>
        </p:nvGrpSpPr>
        <p:grpSpPr>
          <a:xfrm>
            <a:off x="9870462" y="6560635"/>
            <a:ext cx="7841790" cy="863343"/>
            <a:chOff x="1880760" y="2542161"/>
            <a:chExt cx="5138767" cy="570644"/>
          </a:xfrm>
        </p:grpSpPr>
        <p:sp>
          <p:nvSpPr>
            <p:cNvPr id="34" name="Freeform 4">
              <a:extLst>
                <a:ext uri="{FF2B5EF4-FFF2-40B4-BE49-F238E27FC236}">
                  <a16:creationId xmlns:a16="http://schemas.microsoft.com/office/drawing/2014/main" id="{0E898845-5F1A-4200-B29D-A9CEDEEC68BD}"/>
                </a:ext>
              </a:extLst>
            </p:cNvPr>
            <p:cNvSpPr/>
            <p:nvPr/>
          </p:nvSpPr>
          <p:spPr>
            <a:xfrm>
              <a:off x="1880760" y="2542161"/>
              <a:ext cx="5138767" cy="570644"/>
            </a:xfrm>
            <a:custGeom>
              <a:avLst/>
              <a:gdLst>
                <a:gd name="connsiteX0" fmla="*/ 550934 w 583321"/>
                <a:gd name="connsiteY0" fmla="*/ 115 h 64776"/>
                <a:gd name="connsiteX1" fmla="*/ 29737 w 583321"/>
                <a:gd name="connsiteY1" fmla="*/ 115 h 64776"/>
                <a:gd name="connsiteX2" fmla="*/ 0 w 583321"/>
                <a:gd name="connsiteY2" fmla="*/ 64777 h 64776"/>
                <a:gd name="connsiteX3" fmla="*/ 550934 w 583321"/>
                <a:gd name="connsiteY3" fmla="*/ 64777 h 64776"/>
                <a:gd name="connsiteX4" fmla="*/ 583322 w 583321"/>
                <a:gd name="connsiteY4" fmla="*/ 32388 h 64776"/>
                <a:gd name="connsiteX5" fmla="*/ 583322 w 583321"/>
                <a:gd name="connsiteY5" fmla="*/ 32388 h 64776"/>
                <a:gd name="connsiteX6" fmla="*/ 550934 w 583321"/>
                <a:gd name="connsiteY6" fmla="*/ 0 h 6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321" h="64776">
                  <a:moveTo>
                    <a:pt x="550934" y="115"/>
                  </a:moveTo>
                  <a:lnTo>
                    <a:pt x="29737" y="115"/>
                  </a:lnTo>
                  <a:cubicBezTo>
                    <a:pt x="15791" y="19133"/>
                    <a:pt x="5532" y="41033"/>
                    <a:pt x="0" y="64777"/>
                  </a:cubicBezTo>
                  <a:lnTo>
                    <a:pt x="550934" y="64777"/>
                  </a:lnTo>
                  <a:cubicBezTo>
                    <a:pt x="568799" y="64777"/>
                    <a:pt x="583322" y="50254"/>
                    <a:pt x="583322" y="32388"/>
                  </a:cubicBezTo>
                  <a:lnTo>
                    <a:pt x="583322" y="32388"/>
                  </a:lnTo>
                  <a:cubicBezTo>
                    <a:pt x="583322" y="14523"/>
                    <a:pt x="568799" y="0"/>
                    <a:pt x="550934" y="0"/>
                  </a:cubicBezTo>
                  <a:close/>
                </a:path>
              </a:pathLst>
            </a:custGeom>
            <a:solidFill>
              <a:schemeClr val="accent4"/>
            </a:solidFill>
            <a:ln w="1152" cap="flat">
              <a:noFill/>
              <a:prstDash val="solid"/>
              <a:miter/>
            </a:ln>
          </p:spPr>
          <p:txBody>
            <a:bodyPr rtlCol="0" anchor="ctr"/>
            <a:lstStyle/>
            <a:p>
              <a:endParaRPr lang="en-US"/>
            </a:p>
          </p:txBody>
        </p:sp>
        <p:sp>
          <p:nvSpPr>
            <p:cNvPr id="36" name="TextBox 20">
              <a:extLst>
                <a:ext uri="{FF2B5EF4-FFF2-40B4-BE49-F238E27FC236}">
                  <a16:creationId xmlns:a16="http://schemas.microsoft.com/office/drawing/2014/main" id="{65AFDB8A-B6F1-464B-983D-8BFB36615552}"/>
                </a:ext>
              </a:extLst>
            </p:cNvPr>
            <p:cNvSpPr txBox="1"/>
            <p:nvPr/>
          </p:nvSpPr>
          <p:spPr>
            <a:xfrm>
              <a:off x="6325614" y="2620937"/>
              <a:ext cx="687796" cy="413092"/>
            </a:xfrm>
            <a:prstGeom prst="rect">
              <a:avLst/>
            </a:prstGeom>
            <a:noFill/>
          </p:spPr>
          <p:txBody>
            <a:bodyPr wrap="square" lIns="0" rIns="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defRPr sz="3200" b="1">
                  <a:solidFill>
                    <a:schemeClr val="tx1"/>
                  </a:solidFill>
                  <a:latin typeface="Century Gothic" panose="020B0502020202020204" pitchFamily="34" charset="0"/>
                </a:defRPr>
              </a:lvl1pPr>
            </a:lstStyle>
            <a:p>
              <a:r>
                <a:rPr lang="en-US" noProof="1"/>
                <a:t>02</a:t>
              </a:r>
            </a:p>
          </p:txBody>
        </p:sp>
      </p:grpSp>
      <p:grpSp>
        <p:nvGrpSpPr>
          <p:cNvPr id="37" name="Group 22">
            <a:extLst>
              <a:ext uri="{FF2B5EF4-FFF2-40B4-BE49-F238E27FC236}">
                <a16:creationId xmlns:a16="http://schemas.microsoft.com/office/drawing/2014/main" id="{30F34E0E-9652-4D43-A2C9-A99F627CEC1E}"/>
              </a:ext>
            </a:extLst>
          </p:cNvPr>
          <p:cNvGrpSpPr/>
          <p:nvPr/>
        </p:nvGrpSpPr>
        <p:grpSpPr>
          <a:xfrm>
            <a:off x="10347703" y="5597437"/>
            <a:ext cx="7364563" cy="863343"/>
            <a:chOff x="2193498" y="1905516"/>
            <a:chExt cx="4826038" cy="570644"/>
          </a:xfrm>
        </p:grpSpPr>
        <p:sp>
          <p:nvSpPr>
            <p:cNvPr id="38" name="Freeform 5">
              <a:extLst>
                <a:ext uri="{FF2B5EF4-FFF2-40B4-BE49-F238E27FC236}">
                  <a16:creationId xmlns:a16="http://schemas.microsoft.com/office/drawing/2014/main" id="{DECA0E2E-91D8-4960-A46E-791B90F95210}"/>
                </a:ext>
              </a:extLst>
            </p:cNvPr>
            <p:cNvSpPr/>
            <p:nvPr/>
          </p:nvSpPr>
          <p:spPr>
            <a:xfrm>
              <a:off x="2193498" y="1905516"/>
              <a:ext cx="4826038" cy="570644"/>
            </a:xfrm>
            <a:custGeom>
              <a:avLst/>
              <a:gdLst>
                <a:gd name="connsiteX0" fmla="*/ 515435 w 547822"/>
                <a:gd name="connsiteY0" fmla="*/ 115 h 64776"/>
                <a:gd name="connsiteX1" fmla="*/ 136696 w 547822"/>
                <a:gd name="connsiteY1" fmla="*/ 115 h 64776"/>
                <a:gd name="connsiteX2" fmla="*/ 0 w 547822"/>
                <a:gd name="connsiteY2" fmla="*/ 64776 h 64776"/>
                <a:gd name="connsiteX3" fmla="*/ 515435 w 547822"/>
                <a:gd name="connsiteY3" fmla="*/ 64776 h 64776"/>
                <a:gd name="connsiteX4" fmla="*/ 547822 w 547822"/>
                <a:gd name="connsiteY4" fmla="*/ 32388 h 64776"/>
                <a:gd name="connsiteX5" fmla="*/ 547822 w 547822"/>
                <a:gd name="connsiteY5" fmla="*/ 32388 h 64776"/>
                <a:gd name="connsiteX6" fmla="*/ 515435 w 547822"/>
                <a:gd name="connsiteY6" fmla="*/ 0 h 6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822" h="64776">
                  <a:moveTo>
                    <a:pt x="515435" y="115"/>
                  </a:moveTo>
                  <a:lnTo>
                    <a:pt x="136696" y="115"/>
                  </a:lnTo>
                  <a:cubicBezTo>
                    <a:pt x="81603" y="115"/>
                    <a:pt x="32388" y="25357"/>
                    <a:pt x="0" y="64776"/>
                  </a:cubicBezTo>
                  <a:lnTo>
                    <a:pt x="515435" y="64776"/>
                  </a:lnTo>
                  <a:cubicBezTo>
                    <a:pt x="533300" y="64776"/>
                    <a:pt x="547822" y="50254"/>
                    <a:pt x="547822" y="32388"/>
                  </a:cubicBezTo>
                  <a:lnTo>
                    <a:pt x="547822" y="32388"/>
                  </a:lnTo>
                  <a:cubicBezTo>
                    <a:pt x="547822" y="14523"/>
                    <a:pt x="533300" y="0"/>
                    <a:pt x="515435" y="0"/>
                  </a:cubicBezTo>
                  <a:close/>
                </a:path>
              </a:pathLst>
            </a:custGeom>
            <a:solidFill>
              <a:schemeClr val="accent2"/>
            </a:solidFill>
            <a:ln w="1152" cap="flat">
              <a:noFill/>
              <a:prstDash val="solid"/>
              <a:miter/>
            </a:ln>
          </p:spPr>
          <p:txBody>
            <a:bodyPr rtlCol="0" anchor="ctr"/>
            <a:lstStyle/>
            <a:p>
              <a:endParaRPr lang="en-US"/>
            </a:p>
          </p:txBody>
        </p:sp>
        <p:sp>
          <p:nvSpPr>
            <p:cNvPr id="40" name="TextBox 21">
              <a:extLst>
                <a:ext uri="{FF2B5EF4-FFF2-40B4-BE49-F238E27FC236}">
                  <a16:creationId xmlns:a16="http://schemas.microsoft.com/office/drawing/2014/main" id="{F939F435-1D0F-4613-8043-1FC1DB40B440}"/>
                </a:ext>
              </a:extLst>
            </p:cNvPr>
            <p:cNvSpPr txBox="1"/>
            <p:nvPr/>
          </p:nvSpPr>
          <p:spPr>
            <a:xfrm>
              <a:off x="6325614" y="1984292"/>
              <a:ext cx="687796" cy="413092"/>
            </a:xfrm>
            <a:prstGeom prst="rect">
              <a:avLst/>
            </a:prstGeom>
            <a:noFill/>
          </p:spPr>
          <p:txBody>
            <a:bodyPr wrap="square" lIns="0" rIns="0" rtlCol="0" anchor="ctr">
              <a:spAutoFit/>
            </a:bodyPr>
            <a:lstStyle/>
            <a:p>
              <a:pPr algn="ctr"/>
              <a:r>
                <a:rPr lang="en-US" sz="3200" b="1" noProof="1">
                  <a:solidFill>
                    <a:schemeClr val="tx1"/>
                  </a:solidFill>
                  <a:latin typeface="Century Gothic" panose="020B0502020202020204" pitchFamily="34" charset="0"/>
                </a:rPr>
                <a:t>01</a:t>
              </a:r>
            </a:p>
          </p:txBody>
        </p:sp>
      </p:grpSp>
      <p:sp>
        <p:nvSpPr>
          <p:cNvPr id="41" name="Subtitle 2">
            <a:extLst>
              <a:ext uri="{FF2B5EF4-FFF2-40B4-BE49-F238E27FC236}">
                <a16:creationId xmlns:a16="http://schemas.microsoft.com/office/drawing/2014/main" id="{29261641-F895-48DD-9E82-DFC1FAD8DA94}"/>
              </a:ext>
            </a:extLst>
          </p:cNvPr>
          <p:cNvSpPr txBox="1">
            <a:spLocks/>
          </p:cNvSpPr>
          <p:nvPr/>
        </p:nvSpPr>
        <p:spPr>
          <a:xfrm>
            <a:off x="10684304" y="5723355"/>
            <a:ext cx="4589559" cy="53053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CO" sz="2000" b="1" dirty="0">
                <a:solidFill>
                  <a:schemeClr val="tx1"/>
                </a:solidFill>
                <a:latin typeface="Century Gothic" panose="020B0502020202020204" pitchFamily="34" charset="0"/>
                <a:ea typeface="Candara" charset="0"/>
                <a:cs typeface="Candara" charset="0"/>
              </a:rPr>
              <a:t>Formación académica integral</a:t>
            </a:r>
          </a:p>
        </p:txBody>
      </p:sp>
      <p:sp>
        <p:nvSpPr>
          <p:cNvPr id="11" name="Rectángulo 10">
            <a:extLst>
              <a:ext uri="{FF2B5EF4-FFF2-40B4-BE49-F238E27FC236}">
                <a16:creationId xmlns:a16="http://schemas.microsoft.com/office/drawing/2014/main" id="{3BB00263-1197-4964-BB67-83642CEA31FF}"/>
              </a:ext>
            </a:extLst>
          </p:cNvPr>
          <p:cNvSpPr/>
          <p:nvPr/>
        </p:nvSpPr>
        <p:spPr>
          <a:xfrm>
            <a:off x="9808490" y="6528610"/>
            <a:ext cx="7024498" cy="943017"/>
          </a:xfrm>
          <a:prstGeom prst="rect">
            <a:avLst/>
          </a:prstGeom>
        </p:spPr>
        <p:txBody>
          <a:bodyPr vert="horz" wrap="square" lIns="217490" tIns="108745" rIns="217490" bIns="108745" rtlCol="0">
            <a:spAutoFit/>
          </a:bodyPr>
          <a:lstStyle/>
          <a:p>
            <a:pPr algn="ctr" defTabSz="1087636" hangingPunct="1">
              <a:lnSpc>
                <a:spcPts val="2650"/>
              </a:lnSpc>
              <a:spcBef>
                <a:spcPct val="20000"/>
              </a:spcBef>
              <a:buFont typeface="Arial"/>
            </a:pPr>
            <a:r>
              <a:rPr lang="es-ES" sz="2000" b="1" kern="1200" dirty="0">
                <a:solidFill>
                  <a:schemeClr val="tx1"/>
                </a:solidFill>
                <a:latin typeface="Century Gothic" panose="020B0502020202020204" pitchFamily="34" charset="0"/>
              </a:rPr>
              <a:t>Investigación y Redes de conocimiento para el</a:t>
            </a:r>
          </a:p>
          <a:p>
            <a:pPr algn="ctr" defTabSz="1087636" hangingPunct="1">
              <a:lnSpc>
                <a:spcPts val="2650"/>
              </a:lnSpc>
              <a:spcBef>
                <a:spcPct val="20000"/>
              </a:spcBef>
              <a:buFont typeface="Arial"/>
            </a:pPr>
            <a:r>
              <a:rPr lang="es-ES" sz="2000" b="1" kern="1200" dirty="0">
                <a:solidFill>
                  <a:schemeClr val="tx1"/>
                </a:solidFill>
                <a:latin typeface="Century Gothic" panose="020B0502020202020204" pitchFamily="34" charset="0"/>
              </a:rPr>
              <a:t> desarrollo de la sociedad </a:t>
            </a:r>
          </a:p>
        </p:txBody>
      </p:sp>
      <p:sp>
        <p:nvSpPr>
          <p:cNvPr id="12" name="Rectángulo 11">
            <a:extLst>
              <a:ext uri="{FF2B5EF4-FFF2-40B4-BE49-F238E27FC236}">
                <a16:creationId xmlns:a16="http://schemas.microsoft.com/office/drawing/2014/main" id="{6A67D5BA-8B21-4209-8510-B2EAE0A309F2}"/>
              </a:ext>
            </a:extLst>
          </p:cNvPr>
          <p:cNvSpPr/>
          <p:nvPr/>
        </p:nvSpPr>
        <p:spPr>
          <a:xfrm>
            <a:off x="9870462" y="7477091"/>
            <a:ext cx="6580888" cy="875884"/>
          </a:xfrm>
          <a:prstGeom prst="rect">
            <a:avLst/>
          </a:prstGeom>
        </p:spPr>
        <p:txBody>
          <a:bodyPr vert="horz" wrap="square" lIns="217490" tIns="108745" rIns="217490" bIns="108745" rtlCol="0">
            <a:spAutoFit/>
          </a:bodyPr>
          <a:lstStyle/>
          <a:p>
            <a:pPr algn="ctr" defTabSz="1087636" hangingPunct="1">
              <a:lnSpc>
                <a:spcPts val="2650"/>
              </a:lnSpc>
              <a:spcBef>
                <a:spcPct val="20000"/>
              </a:spcBef>
              <a:buFont typeface="Arial"/>
            </a:pPr>
            <a:r>
              <a:rPr lang="es-ES" sz="2000" b="1" kern="1200" dirty="0">
                <a:solidFill>
                  <a:schemeClr val="tx1"/>
                </a:solidFill>
                <a:latin typeface="Century Gothic" panose="020B0502020202020204" pitchFamily="34" charset="0"/>
              </a:rPr>
              <a:t>Impacto regional, nacional e internacional desde la extensión y proyección social </a:t>
            </a:r>
          </a:p>
        </p:txBody>
      </p:sp>
      <p:sp>
        <p:nvSpPr>
          <p:cNvPr id="42" name="Rectángulo 41">
            <a:extLst>
              <a:ext uri="{FF2B5EF4-FFF2-40B4-BE49-F238E27FC236}">
                <a16:creationId xmlns:a16="http://schemas.microsoft.com/office/drawing/2014/main" id="{00F35C41-572F-4281-BCDA-492123175BF3}"/>
              </a:ext>
            </a:extLst>
          </p:cNvPr>
          <p:cNvSpPr/>
          <p:nvPr/>
        </p:nvSpPr>
        <p:spPr>
          <a:xfrm>
            <a:off x="10132368" y="8495044"/>
            <a:ext cx="6280340" cy="881462"/>
          </a:xfrm>
          <a:prstGeom prst="rect">
            <a:avLst/>
          </a:prstGeom>
        </p:spPr>
        <p:txBody>
          <a:bodyPr vert="horz" wrap="square" lIns="217490" tIns="108745" rIns="217490" bIns="108745" rtlCol="0">
            <a:spAutoFit/>
          </a:bodyPr>
          <a:lstStyle/>
          <a:p>
            <a:pPr algn="ctr" defTabSz="1087636" hangingPunct="1">
              <a:lnSpc>
                <a:spcPts val="2650"/>
              </a:lnSpc>
              <a:spcBef>
                <a:spcPct val="20000"/>
              </a:spcBef>
              <a:buFont typeface="Arial"/>
            </a:pPr>
            <a:r>
              <a:rPr lang="es-ES" sz="2000" b="1" kern="1200" dirty="0">
                <a:solidFill>
                  <a:schemeClr val="tx1"/>
                </a:solidFill>
                <a:latin typeface="Century Gothic" panose="020B0502020202020204" pitchFamily="34" charset="0"/>
              </a:rPr>
              <a:t>Bienestar universitario, salud mental positiva, inclusión y democracia</a:t>
            </a:r>
          </a:p>
        </p:txBody>
      </p:sp>
      <p:sp>
        <p:nvSpPr>
          <p:cNvPr id="43" name="Rectángulo 42">
            <a:extLst>
              <a:ext uri="{FF2B5EF4-FFF2-40B4-BE49-F238E27FC236}">
                <a16:creationId xmlns:a16="http://schemas.microsoft.com/office/drawing/2014/main" id="{585A3EF0-D343-4706-917D-7C47B1A145C3}"/>
              </a:ext>
            </a:extLst>
          </p:cNvPr>
          <p:cNvSpPr/>
          <p:nvPr/>
        </p:nvSpPr>
        <p:spPr>
          <a:xfrm>
            <a:off x="10517584" y="9430576"/>
            <a:ext cx="5606022" cy="881462"/>
          </a:xfrm>
          <a:prstGeom prst="rect">
            <a:avLst/>
          </a:prstGeom>
        </p:spPr>
        <p:txBody>
          <a:bodyPr vert="horz" wrap="square" lIns="217490" tIns="108745" rIns="217490" bIns="108745" rtlCol="0">
            <a:spAutoFit/>
          </a:bodyPr>
          <a:lstStyle/>
          <a:p>
            <a:pPr algn="ctr" defTabSz="1087636" hangingPunct="1">
              <a:lnSpc>
                <a:spcPts val="2650"/>
              </a:lnSpc>
              <a:spcBef>
                <a:spcPct val="20000"/>
              </a:spcBef>
              <a:buFont typeface="Arial"/>
            </a:pPr>
            <a:r>
              <a:rPr lang="es-ES" sz="2000" b="1" kern="1200" dirty="0">
                <a:solidFill>
                  <a:schemeClr val="tx1"/>
                </a:solidFill>
                <a:latin typeface="Century Gothic" panose="020B0502020202020204" pitchFamily="34" charset="0"/>
              </a:rPr>
              <a:t>Modernización de la Gestión Administrativa</a:t>
            </a:r>
          </a:p>
        </p:txBody>
      </p:sp>
      <p:sp>
        <p:nvSpPr>
          <p:cNvPr id="44" name="Google Shape;562;p6">
            <a:extLst>
              <a:ext uri="{FF2B5EF4-FFF2-40B4-BE49-F238E27FC236}">
                <a16:creationId xmlns:a16="http://schemas.microsoft.com/office/drawing/2014/main" id="{592F01B0-9F1F-43E4-9D9D-F3F6AF779C93}"/>
              </a:ext>
            </a:extLst>
          </p:cNvPr>
          <p:cNvSpPr/>
          <p:nvPr/>
        </p:nvSpPr>
        <p:spPr>
          <a:xfrm>
            <a:off x="10227243" y="11714604"/>
            <a:ext cx="1547363" cy="518396"/>
          </a:xfrm>
          <a:prstGeom prst="roundRect">
            <a:avLst>
              <a:gd name="adj" fmla="val 16667"/>
            </a:avLst>
          </a:prstGeom>
          <a:solidFill>
            <a:schemeClr val="accent6"/>
          </a:solidFill>
          <a:ln>
            <a:noFill/>
          </a:ln>
        </p:spPr>
        <p:txBody>
          <a:bodyPr spcFirstLastPara="1" wrap="square" lIns="14276" tIns="14276" rIns="14276" bIns="102850" anchor="ctr" anchorCtr="0">
            <a:noAutofit/>
          </a:bodyPr>
          <a:lstStyle/>
          <a:p>
            <a:pPr algn="ctr">
              <a:lnSpc>
                <a:spcPct val="150000"/>
              </a:lnSpc>
              <a:buClr>
                <a:srgbClr val="FEFEFE"/>
              </a:buClr>
              <a:buSzPts val="1200"/>
            </a:pPr>
            <a:r>
              <a:rPr lang="es-MX" sz="1600" b="1" dirty="0">
                <a:solidFill>
                  <a:srgbClr val="FEFEFE"/>
                </a:solidFill>
                <a:latin typeface="Century Gothic" panose="020B0502020202020204" pitchFamily="34" charset="0"/>
                <a:ea typeface="Candara"/>
                <a:cs typeface="Calibri" panose="020F0502020204030204" pitchFamily="34" charset="0"/>
                <a:sym typeface="Candara"/>
              </a:rPr>
              <a:t>MOTORES</a:t>
            </a:r>
            <a:endParaRPr sz="3200" dirty="0">
              <a:latin typeface="Century Gothic" panose="020B0502020202020204" pitchFamily="34" charset="0"/>
            </a:endParaRPr>
          </a:p>
        </p:txBody>
      </p:sp>
      <p:sp>
        <p:nvSpPr>
          <p:cNvPr id="45" name="Google Shape;555;p6">
            <a:extLst>
              <a:ext uri="{FF2B5EF4-FFF2-40B4-BE49-F238E27FC236}">
                <a16:creationId xmlns:a16="http://schemas.microsoft.com/office/drawing/2014/main" id="{2F0C2ECB-AAEB-4CF8-8C93-9908662ED518}"/>
              </a:ext>
            </a:extLst>
          </p:cNvPr>
          <p:cNvSpPr/>
          <p:nvPr/>
        </p:nvSpPr>
        <p:spPr>
          <a:xfrm>
            <a:off x="6438063" y="7652835"/>
            <a:ext cx="1639458" cy="451187"/>
          </a:xfrm>
          <a:prstGeom prst="roundRect">
            <a:avLst>
              <a:gd name="adj" fmla="val 16667"/>
            </a:avLst>
          </a:prstGeom>
          <a:solidFill>
            <a:schemeClr val="accent6"/>
          </a:solidFill>
          <a:ln>
            <a:noFill/>
          </a:ln>
        </p:spPr>
        <p:txBody>
          <a:bodyPr spcFirstLastPara="1" wrap="square" lIns="14276" tIns="14276" rIns="14276" bIns="102850" anchor="ctr" anchorCtr="0">
            <a:noAutofit/>
          </a:bodyPr>
          <a:lstStyle/>
          <a:p>
            <a:pPr algn="ctr">
              <a:lnSpc>
                <a:spcPct val="150000"/>
              </a:lnSpc>
              <a:buClr>
                <a:srgbClr val="FEFEFE"/>
              </a:buClr>
              <a:buSzPts val="1200"/>
            </a:pPr>
            <a:r>
              <a:rPr lang="es-MX" sz="1600" b="1" dirty="0">
                <a:solidFill>
                  <a:srgbClr val="FEFEFE"/>
                </a:solidFill>
                <a:latin typeface="Century Gothic" panose="020B0502020202020204" pitchFamily="34" charset="0"/>
                <a:cs typeface="Calibri" panose="020F0502020204030204" pitchFamily="34" charset="0"/>
                <a:sym typeface="Candara"/>
              </a:rPr>
              <a:t>MISIÓN</a:t>
            </a:r>
            <a:endParaRPr sz="1600" b="1" dirty="0">
              <a:solidFill>
                <a:srgbClr val="FEFEFE"/>
              </a:solidFill>
              <a:latin typeface="Century Gothic" panose="020B0502020202020204" pitchFamily="34" charset="0"/>
              <a:cs typeface="Calibri" panose="020F0502020204030204" pitchFamily="34" charset="0"/>
              <a:sym typeface="Candara"/>
            </a:endParaRPr>
          </a:p>
        </p:txBody>
      </p:sp>
      <p:sp>
        <p:nvSpPr>
          <p:cNvPr id="47" name="Google Shape;558;p6">
            <a:extLst>
              <a:ext uri="{FF2B5EF4-FFF2-40B4-BE49-F238E27FC236}">
                <a16:creationId xmlns:a16="http://schemas.microsoft.com/office/drawing/2014/main" id="{FDC7F8F9-68D2-45AF-AF36-43732149D7B3}"/>
              </a:ext>
            </a:extLst>
          </p:cNvPr>
          <p:cNvSpPr/>
          <p:nvPr/>
        </p:nvSpPr>
        <p:spPr>
          <a:xfrm>
            <a:off x="8323099" y="11048403"/>
            <a:ext cx="1547363" cy="549773"/>
          </a:xfrm>
          <a:prstGeom prst="roundRect">
            <a:avLst>
              <a:gd name="adj" fmla="val 16667"/>
            </a:avLst>
          </a:prstGeom>
          <a:solidFill>
            <a:schemeClr val="accent6"/>
          </a:solidFill>
          <a:ln>
            <a:noFill/>
          </a:ln>
        </p:spPr>
        <p:txBody>
          <a:bodyPr spcFirstLastPara="1" wrap="square" lIns="14276" tIns="14276" rIns="14276" bIns="102850" anchor="ctr" anchorCtr="0">
            <a:noAutofit/>
          </a:bodyPr>
          <a:lstStyle/>
          <a:p>
            <a:pPr algn="ctr">
              <a:lnSpc>
                <a:spcPct val="150000"/>
              </a:lnSpc>
              <a:buClr>
                <a:srgbClr val="FEFEFE"/>
              </a:buClr>
              <a:buSzPts val="1200"/>
            </a:pPr>
            <a:r>
              <a:rPr lang="es-MX" sz="1600" b="1" dirty="0">
                <a:solidFill>
                  <a:srgbClr val="FEFEFE"/>
                </a:solidFill>
                <a:latin typeface="Century Gothic" panose="020B0502020202020204" pitchFamily="34" charset="0"/>
                <a:cs typeface="Calibri" panose="020F0502020204030204" pitchFamily="34" charset="0"/>
                <a:sym typeface="Candara"/>
              </a:rPr>
              <a:t>ESTRATEGIAS</a:t>
            </a:r>
            <a:endParaRPr sz="1600" b="1" dirty="0">
              <a:solidFill>
                <a:srgbClr val="FEFEFE"/>
              </a:solidFill>
              <a:latin typeface="Century Gothic" panose="020B0502020202020204" pitchFamily="34" charset="0"/>
              <a:cs typeface="Calibri" panose="020F0502020204030204" pitchFamily="34" charset="0"/>
              <a:sym typeface="Candara"/>
            </a:endParaRPr>
          </a:p>
        </p:txBody>
      </p:sp>
      <p:sp>
        <p:nvSpPr>
          <p:cNvPr id="48" name="Google Shape;566;p6">
            <a:extLst>
              <a:ext uri="{FF2B5EF4-FFF2-40B4-BE49-F238E27FC236}">
                <a16:creationId xmlns:a16="http://schemas.microsoft.com/office/drawing/2014/main" id="{B716A730-F9C5-4730-A657-C6B189316E39}"/>
              </a:ext>
            </a:extLst>
          </p:cNvPr>
          <p:cNvSpPr/>
          <p:nvPr/>
        </p:nvSpPr>
        <p:spPr>
          <a:xfrm>
            <a:off x="14029984" y="3649722"/>
            <a:ext cx="1874596" cy="740180"/>
          </a:xfrm>
          <a:prstGeom prst="roundRect">
            <a:avLst>
              <a:gd name="adj" fmla="val 16667"/>
            </a:avLst>
          </a:prstGeom>
          <a:solidFill>
            <a:schemeClr val="accent5">
              <a:lumMod val="20000"/>
              <a:lumOff val="80000"/>
            </a:schemeClr>
          </a:solidFill>
          <a:ln>
            <a:noFill/>
          </a:ln>
        </p:spPr>
        <p:txBody>
          <a:bodyPr spcFirstLastPara="1" wrap="square" lIns="14276" tIns="14276" rIns="14276" bIns="102850" anchor="ctr" anchorCtr="0">
            <a:noAutofit/>
          </a:bodyPr>
          <a:lstStyle/>
          <a:p>
            <a:pPr algn="ctr">
              <a:lnSpc>
                <a:spcPct val="150000"/>
              </a:lnSpc>
              <a:buClr>
                <a:srgbClr val="FEFEFE"/>
              </a:buClr>
              <a:buSzPts val="1200"/>
            </a:pPr>
            <a:r>
              <a:rPr lang="es-MX" sz="1600" b="1" dirty="0">
                <a:solidFill>
                  <a:schemeClr val="accent1"/>
                </a:solidFill>
                <a:latin typeface="Century Gothic" panose="020B0502020202020204" pitchFamily="34" charset="0"/>
                <a:cs typeface="Calibri" panose="020F0502020204030204" pitchFamily="34" charset="0"/>
                <a:sym typeface="Candara"/>
              </a:rPr>
              <a:t>CONTEXTO INSTITUCIONAL</a:t>
            </a:r>
            <a:endParaRPr sz="1600" b="1" dirty="0">
              <a:solidFill>
                <a:schemeClr val="accent1"/>
              </a:solidFill>
              <a:latin typeface="Century Gothic" panose="020B0502020202020204" pitchFamily="34" charset="0"/>
              <a:cs typeface="Calibri" panose="020F0502020204030204" pitchFamily="34" charset="0"/>
              <a:sym typeface="Candara"/>
            </a:endParaRPr>
          </a:p>
        </p:txBody>
      </p:sp>
      <p:sp>
        <p:nvSpPr>
          <p:cNvPr id="49" name="Google Shape;556;p6">
            <a:extLst>
              <a:ext uri="{FF2B5EF4-FFF2-40B4-BE49-F238E27FC236}">
                <a16:creationId xmlns:a16="http://schemas.microsoft.com/office/drawing/2014/main" id="{93191433-8295-450E-8E3B-5254B2EBD690}"/>
              </a:ext>
            </a:extLst>
          </p:cNvPr>
          <p:cNvSpPr/>
          <p:nvPr/>
        </p:nvSpPr>
        <p:spPr>
          <a:xfrm>
            <a:off x="7400405" y="3675916"/>
            <a:ext cx="2660409" cy="795358"/>
          </a:xfrm>
          <a:prstGeom prst="roundRect">
            <a:avLst>
              <a:gd name="adj" fmla="val 16667"/>
            </a:avLst>
          </a:prstGeom>
          <a:solidFill>
            <a:schemeClr val="accent5">
              <a:lumMod val="20000"/>
              <a:lumOff val="80000"/>
            </a:schemeClr>
          </a:solidFill>
          <a:ln>
            <a:noFill/>
          </a:ln>
        </p:spPr>
        <p:txBody>
          <a:bodyPr spcFirstLastPara="1" wrap="square" lIns="14276" tIns="14276" rIns="14276" bIns="102850" anchor="ctr" anchorCtr="0">
            <a:noAutofit/>
          </a:bodyPr>
          <a:lstStyle/>
          <a:p>
            <a:pPr algn="ctr">
              <a:lnSpc>
                <a:spcPct val="150000"/>
              </a:lnSpc>
              <a:buClr>
                <a:srgbClr val="FEFEFE"/>
              </a:buClr>
              <a:buSzPts val="1200"/>
            </a:pPr>
            <a:r>
              <a:rPr lang="es-MX" sz="1600" b="1" dirty="0">
                <a:solidFill>
                  <a:schemeClr val="accent1"/>
                </a:solidFill>
                <a:latin typeface="Century Gothic" panose="020B0502020202020204" pitchFamily="34" charset="0"/>
                <a:cs typeface="Calibri" panose="020F0502020204030204" pitchFamily="34" charset="0"/>
                <a:sym typeface="Candara"/>
              </a:rPr>
              <a:t>PROYECTO EDUCATIVO INSTITUCIONAL</a:t>
            </a:r>
            <a:endParaRPr sz="1600" b="1" dirty="0">
              <a:solidFill>
                <a:schemeClr val="accent1"/>
              </a:solidFill>
              <a:latin typeface="Century Gothic" panose="020B0502020202020204" pitchFamily="34" charset="0"/>
              <a:cs typeface="Calibri" panose="020F0502020204030204" pitchFamily="34" charset="0"/>
              <a:sym typeface="Candara"/>
            </a:endParaRPr>
          </a:p>
        </p:txBody>
      </p:sp>
      <p:sp>
        <p:nvSpPr>
          <p:cNvPr id="51" name="Google Shape;555;p6">
            <a:extLst>
              <a:ext uri="{FF2B5EF4-FFF2-40B4-BE49-F238E27FC236}">
                <a16:creationId xmlns:a16="http://schemas.microsoft.com/office/drawing/2014/main" id="{9D4E4AEA-29CB-460F-9BED-919C595A8DD0}"/>
              </a:ext>
            </a:extLst>
          </p:cNvPr>
          <p:cNvSpPr/>
          <p:nvPr/>
        </p:nvSpPr>
        <p:spPr>
          <a:xfrm>
            <a:off x="6866671" y="5557473"/>
            <a:ext cx="1639458" cy="546048"/>
          </a:xfrm>
          <a:prstGeom prst="roundRect">
            <a:avLst>
              <a:gd name="adj" fmla="val 16667"/>
            </a:avLst>
          </a:prstGeom>
          <a:solidFill>
            <a:schemeClr val="accent6"/>
          </a:solidFill>
          <a:ln>
            <a:noFill/>
          </a:ln>
        </p:spPr>
        <p:txBody>
          <a:bodyPr spcFirstLastPara="1" wrap="square" lIns="14276" tIns="14276" rIns="14276" bIns="102850" anchor="ctr" anchorCtr="0">
            <a:noAutofit/>
          </a:bodyPr>
          <a:lstStyle/>
          <a:p>
            <a:pPr algn="ctr">
              <a:lnSpc>
                <a:spcPct val="150000"/>
              </a:lnSpc>
              <a:buClr>
                <a:srgbClr val="FEFEFE"/>
              </a:buClr>
              <a:buSzPts val="1200"/>
            </a:pPr>
            <a:r>
              <a:rPr lang="es-MX" sz="1600" b="1" dirty="0">
                <a:solidFill>
                  <a:srgbClr val="FEFEFE"/>
                </a:solidFill>
                <a:latin typeface="Century Gothic" panose="020B0502020202020204" pitchFamily="34" charset="0"/>
                <a:cs typeface="Calibri" panose="020F0502020204030204" pitchFamily="34" charset="0"/>
                <a:sym typeface="Candara"/>
              </a:rPr>
              <a:t>VISIÓN</a:t>
            </a:r>
            <a:endParaRPr sz="1600" b="1" dirty="0">
              <a:solidFill>
                <a:srgbClr val="FEFEFE"/>
              </a:solidFill>
              <a:latin typeface="Century Gothic" panose="020B0502020202020204" pitchFamily="34" charset="0"/>
              <a:cs typeface="Calibri" panose="020F0502020204030204" pitchFamily="34" charset="0"/>
              <a:sym typeface="Candara"/>
            </a:endParaRPr>
          </a:p>
        </p:txBody>
      </p:sp>
      <p:sp>
        <p:nvSpPr>
          <p:cNvPr id="53" name="Google Shape;558;p6">
            <a:extLst>
              <a:ext uri="{FF2B5EF4-FFF2-40B4-BE49-F238E27FC236}">
                <a16:creationId xmlns:a16="http://schemas.microsoft.com/office/drawing/2014/main" id="{BC5D38DA-AB15-4281-AF6F-26C8FF8C26E9}"/>
              </a:ext>
            </a:extLst>
          </p:cNvPr>
          <p:cNvSpPr/>
          <p:nvPr/>
        </p:nvSpPr>
        <p:spPr>
          <a:xfrm>
            <a:off x="7139958" y="9630893"/>
            <a:ext cx="1217645" cy="502374"/>
          </a:xfrm>
          <a:prstGeom prst="roundRect">
            <a:avLst>
              <a:gd name="adj" fmla="val 16667"/>
            </a:avLst>
          </a:prstGeom>
          <a:solidFill>
            <a:schemeClr val="accent6"/>
          </a:solidFill>
          <a:ln>
            <a:noFill/>
          </a:ln>
        </p:spPr>
        <p:txBody>
          <a:bodyPr spcFirstLastPara="1" wrap="square" lIns="14276" tIns="14276" rIns="14276" bIns="102850" anchor="ctr" anchorCtr="0">
            <a:noAutofit/>
          </a:bodyPr>
          <a:lstStyle/>
          <a:p>
            <a:pPr algn="ctr">
              <a:lnSpc>
                <a:spcPct val="150000"/>
              </a:lnSpc>
              <a:buClr>
                <a:srgbClr val="FEFEFE"/>
              </a:buClr>
              <a:buSzPts val="1200"/>
            </a:pPr>
            <a:r>
              <a:rPr lang="es-MX" sz="1600" b="1" dirty="0">
                <a:solidFill>
                  <a:srgbClr val="FEFEFE"/>
                </a:solidFill>
                <a:latin typeface="Century Gothic" panose="020B0502020202020204" pitchFamily="34" charset="0"/>
                <a:cs typeface="Calibri" panose="020F0502020204030204" pitchFamily="34" charset="0"/>
                <a:sym typeface="Candara"/>
              </a:rPr>
              <a:t>METAS</a:t>
            </a:r>
            <a:endParaRPr sz="1600" b="1" dirty="0">
              <a:solidFill>
                <a:srgbClr val="FEFEFE"/>
              </a:solidFill>
              <a:latin typeface="Century Gothic" panose="020B0502020202020204" pitchFamily="34" charset="0"/>
              <a:cs typeface="Calibri" panose="020F0502020204030204" pitchFamily="34" charset="0"/>
              <a:sym typeface="Candara"/>
            </a:endParaRPr>
          </a:p>
        </p:txBody>
      </p:sp>
      <p:sp>
        <p:nvSpPr>
          <p:cNvPr id="35" name="Google Shape;558;p6">
            <a:extLst>
              <a:ext uri="{FF2B5EF4-FFF2-40B4-BE49-F238E27FC236}">
                <a16:creationId xmlns:a16="http://schemas.microsoft.com/office/drawing/2014/main" id="{4C9D8981-244E-4283-8241-1A1A91CE259A}"/>
              </a:ext>
            </a:extLst>
          </p:cNvPr>
          <p:cNvSpPr/>
          <p:nvPr/>
        </p:nvSpPr>
        <p:spPr>
          <a:xfrm>
            <a:off x="12858364" y="11676159"/>
            <a:ext cx="1547363" cy="583591"/>
          </a:xfrm>
          <a:prstGeom prst="roundRect">
            <a:avLst>
              <a:gd name="adj" fmla="val 16667"/>
            </a:avLst>
          </a:prstGeom>
          <a:solidFill>
            <a:schemeClr val="accent6"/>
          </a:solidFill>
          <a:ln>
            <a:noFill/>
          </a:ln>
        </p:spPr>
        <p:txBody>
          <a:bodyPr spcFirstLastPara="1" wrap="square" lIns="14276" tIns="14276" rIns="14276" bIns="102850" anchor="ctr" anchorCtr="0">
            <a:noAutofit/>
          </a:bodyPr>
          <a:lstStyle/>
          <a:p>
            <a:pPr algn="ctr">
              <a:lnSpc>
                <a:spcPct val="150000"/>
              </a:lnSpc>
              <a:buClr>
                <a:srgbClr val="FEFEFE"/>
              </a:buClr>
              <a:buSzPts val="1200"/>
            </a:pPr>
            <a:r>
              <a:rPr lang="es-MX" sz="1600" b="1" dirty="0">
                <a:solidFill>
                  <a:srgbClr val="FEFEFE"/>
                </a:solidFill>
                <a:latin typeface="Century Gothic" panose="020B0502020202020204" pitchFamily="34" charset="0"/>
                <a:cs typeface="Calibri" panose="020F0502020204030204" pitchFamily="34" charset="0"/>
                <a:sym typeface="Candara"/>
              </a:rPr>
              <a:t>PROYECTOS</a:t>
            </a:r>
            <a:endParaRPr sz="1600" b="1" dirty="0">
              <a:solidFill>
                <a:srgbClr val="FEFEFE"/>
              </a:solidFill>
              <a:latin typeface="Century Gothic" panose="020B0502020202020204" pitchFamily="34" charset="0"/>
              <a:cs typeface="Calibri" panose="020F0502020204030204" pitchFamily="34" charset="0"/>
              <a:sym typeface="Candara"/>
            </a:endParaRPr>
          </a:p>
        </p:txBody>
      </p:sp>
      <p:sp>
        <p:nvSpPr>
          <p:cNvPr id="39" name="Google Shape;566;p6">
            <a:extLst>
              <a:ext uri="{FF2B5EF4-FFF2-40B4-BE49-F238E27FC236}">
                <a16:creationId xmlns:a16="http://schemas.microsoft.com/office/drawing/2014/main" id="{1ADA5A84-4B63-44CF-8330-F6D6C4E917D6}"/>
              </a:ext>
            </a:extLst>
          </p:cNvPr>
          <p:cNvSpPr/>
          <p:nvPr/>
        </p:nvSpPr>
        <p:spPr>
          <a:xfrm>
            <a:off x="11125438" y="3013070"/>
            <a:ext cx="2133124" cy="744993"/>
          </a:xfrm>
          <a:prstGeom prst="roundRect">
            <a:avLst>
              <a:gd name="adj" fmla="val 16667"/>
            </a:avLst>
          </a:prstGeom>
          <a:solidFill>
            <a:schemeClr val="accent5">
              <a:lumMod val="20000"/>
              <a:lumOff val="80000"/>
            </a:schemeClr>
          </a:solidFill>
          <a:ln>
            <a:noFill/>
          </a:ln>
        </p:spPr>
        <p:txBody>
          <a:bodyPr spcFirstLastPara="1" wrap="square" lIns="14276" tIns="14276" rIns="14276" bIns="102850" anchor="ctr" anchorCtr="0">
            <a:noAutofit/>
          </a:bodyPr>
          <a:lstStyle/>
          <a:p>
            <a:pPr algn="ctr">
              <a:lnSpc>
                <a:spcPct val="150000"/>
              </a:lnSpc>
              <a:buClr>
                <a:srgbClr val="FEFEFE"/>
              </a:buClr>
              <a:buSzPts val="1200"/>
            </a:pPr>
            <a:r>
              <a:rPr lang="es-MX" sz="1600" b="1">
                <a:solidFill>
                  <a:schemeClr val="accent1"/>
                </a:solidFill>
                <a:latin typeface="Century Gothic" panose="020B0502020202020204" pitchFamily="34" charset="0"/>
                <a:cs typeface="Calibri" panose="020F0502020204030204" pitchFamily="34" charset="0"/>
                <a:sym typeface="Candara"/>
              </a:rPr>
              <a:t>FUNCIONES SUSTANTIVAS</a:t>
            </a:r>
            <a:endParaRPr lang="es-MX" sz="1600" b="1" dirty="0">
              <a:solidFill>
                <a:schemeClr val="accent1"/>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38363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4;p28"/>
          <p:cNvSpPr txBox="1">
            <a:spLocks/>
          </p:cNvSpPr>
          <p:nvPr/>
        </p:nvSpPr>
        <p:spPr>
          <a:xfrm>
            <a:off x="3731714" y="4777893"/>
            <a:ext cx="16341340" cy="2192170"/>
          </a:xfrm>
          <a:prstGeom prst="rect">
            <a:avLst/>
          </a:prstGeom>
        </p:spPr>
        <p:txBody>
          <a:bodyPr spcFirstLastPara="1" wrap="square" lIns="91425" tIns="91425" rIns="91425" bIns="91425" anchor="b" anchorCtr="0">
            <a:noAutofit/>
          </a:bodyPr>
          <a:lstStyle>
            <a:lvl1pPr marL="0" marR="0" indent="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1pPr>
            <a:lvl2pPr marL="0" marR="0" indent="2286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2pPr>
            <a:lvl3pPr marL="0" marR="0" indent="4572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3pPr>
            <a:lvl4pPr marL="0" marR="0" indent="6858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4pPr>
            <a:lvl5pPr marL="0" marR="0" indent="9144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5pPr>
            <a:lvl6pPr marL="0" marR="0" indent="11430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6pPr>
            <a:lvl7pPr marL="0" marR="0" indent="13716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7pPr>
            <a:lvl8pPr marL="0" marR="0" indent="16002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8pPr>
            <a:lvl9pPr marL="0" marR="0" indent="18288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9pPr>
          </a:lstStyle>
          <a:p>
            <a:pPr algn="ctr" hangingPunct="1">
              <a:lnSpc>
                <a:spcPct val="100000"/>
              </a:lnSpc>
            </a:pPr>
            <a:r>
              <a:rPr lang="es-CO" b="1" dirty="0">
                <a:solidFill>
                  <a:schemeClr val="tx1"/>
                </a:solidFill>
                <a:latin typeface="Century Gothic" panose="020B0502020202020204" pitchFamily="34" charset="0"/>
                <a:cs typeface="Candara"/>
              </a:rPr>
              <a:t>Sistemas de gestión </a:t>
            </a:r>
          </a:p>
        </p:txBody>
      </p:sp>
    </p:spTree>
    <p:extLst>
      <p:ext uri="{BB962C8B-B14F-4D97-AF65-F5344CB8AC3E}">
        <p14:creationId xmlns:p14="http://schemas.microsoft.com/office/powerpoint/2010/main" val="419142717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ocadillo: rectángulo con esquinas redondeadas 12">
            <a:extLst>
              <a:ext uri="{FF2B5EF4-FFF2-40B4-BE49-F238E27FC236}">
                <a16:creationId xmlns:a16="http://schemas.microsoft.com/office/drawing/2014/main" id="{33DC617D-11A4-4A94-BC43-508F81361AE1}"/>
              </a:ext>
            </a:extLst>
          </p:cNvPr>
          <p:cNvSpPr/>
          <p:nvPr/>
        </p:nvSpPr>
        <p:spPr>
          <a:xfrm rot="11342884">
            <a:off x="442903" y="2055492"/>
            <a:ext cx="5322489" cy="2694598"/>
          </a:xfrm>
          <a:prstGeom prst="wedgeRoundRectCallout">
            <a:avLst/>
          </a:prstGeom>
          <a:solidFill>
            <a:schemeClr val="accent5">
              <a:lumMod val="20000"/>
              <a:lumOff val="80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 name="TextBox 33"/>
          <p:cNvSpPr txBox="1"/>
          <p:nvPr/>
        </p:nvSpPr>
        <p:spPr>
          <a:xfrm>
            <a:off x="3944212" y="920931"/>
            <a:ext cx="16520869" cy="1002839"/>
          </a:xfrm>
          <a:prstGeom prst="rect">
            <a:avLst/>
          </a:prstGeom>
          <a:noFill/>
        </p:spPr>
        <p:txBody>
          <a:bodyPr wrap="none" rtlCol="0" anchor="ctr" anchorCtr="0">
            <a:spAutoFit/>
          </a:bodyPr>
          <a:lstStyle/>
          <a:p>
            <a:pPr algn="ctr">
              <a:lnSpc>
                <a:spcPts val="7060"/>
              </a:lnSpc>
            </a:pPr>
            <a:r>
              <a:rPr lang="es-ES" sz="6000" b="1" spc="200" dirty="0">
                <a:solidFill>
                  <a:srgbClr val="092561"/>
                </a:solidFill>
                <a:latin typeface="Century Gothic" panose="020B0502020202020204" pitchFamily="34" charset="0"/>
                <a:ea typeface="Montserrat" charset="0"/>
                <a:cs typeface="Montserrat" charset="0"/>
              </a:rPr>
              <a:t>SISTEMAS DE GESTIÓN DE LA UNIVERSIDAD</a:t>
            </a:r>
          </a:p>
        </p:txBody>
      </p:sp>
      <p:cxnSp>
        <p:nvCxnSpPr>
          <p:cNvPr id="3" name="Straight Connector 34"/>
          <p:cNvCxnSpPr/>
          <p:nvPr/>
        </p:nvCxnSpPr>
        <p:spPr>
          <a:xfrm>
            <a:off x="11048135" y="2289449"/>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
        <p:nvSpPr>
          <p:cNvPr id="63" name="Subtitle 2">
            <a:extLst>
              <a:ext uri="{FF2B5EF4-FFF2-40B4-BE49-F238E27FC236}">
                <a16:creationId xmlns:a16="http://schemas.microsoft.com/office/drawing/2014/main" id="{0457A44E-3339-4B21-B1E7-BCC4950BB889}"/>
              </a:ext>
            </a:extLst>
          </p:cNvPr>
          <p:cNvSpPr txBox="1">
            <a:spLocks/>
          </p:cNvSpPr>
          <p:nvPr/>
        </p:nvSpPr>
        <p:spPr>
          <a:xfrm>
            <a:off x="11127018" y="2541700"/>
            <a:ext cx="2728637" cy="1278430"/>
          </a:xfrm>
          <a:prstGeom prst="rect">
            <a:avLst/>
          </a:prstGeom>
        </p:spPr>
        <p:txBody>
          <a:bodyPr vert="horz" wrap="square" lIns="217490" tIns="108745" rIns="217490" bIns="108745"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087636" eaLnBrk="1" hangingPunct="1">
              <a:lnSpc>
                <a:spcPts val="2650"/>
              </a:lnSpc>
              <a:spcBef>
                <a:spcPct val="20000"/>
              </a:spcBef>
              <a:buFont typeface="Arial"/>
              <a:defRPr sz="2000" b="1" kern="1200" spc="30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defRPr>
            </a:lvl1pPr>
            <a:lvl2pPr marL="1087636" indent="0" algn="ctr" defTabSz="1087636" eaLnBrk="1" hangingPunct="1">
              <a:lnSpc>
                <a:spcPct val="130000"/>
              </a:lnSpc>
              <a:spcBef>
                <a:spcPct val="20000"/>
              </a:spcBef>
              <a:buFont typeface="Arial"/>
              <a:defRPr sz="3200" kern="1200">
                <a:solidFill>
                  <a:schemeClr val="tx1">
                    <a:tint val="75000"/>
                  </a:schemeClr>
                </a:solidFill>
                <a:latin typeface="Open Sans"/>
                <a:ea typeface="+mn-ea"/>
                <a:cs typeface="Open Sans"/>
              </a:defRPr>
            </a:lvl2pPr>
            <a:lvl3pPr marL="2175271" indent="0" algn="ctr" defTabSz="1087636" eaLnBrk="1" hangingPunct="1">
              <a:lnSpc>
                <a:spcPct val="130000"/>
              </a:lnSpc>
              <a:spcBef>
                <a:spcPct val="20000"/>
              </a:spcBef>
              <a:buFont typeface="Arial"/>
              <a:defRPr sz="3200" kern="1200">
                <a:solidFill>
                  <a:schemeClr val="tx1">
                    <a:tint val="75000"/>
                  </a:schemeClr>
                </a:solidFill>
                <a:latin typeface="Open Sans"/>
                <a:ea typeface="+mn-ea"/>
                <a:cs typeface="Open Sans"/>
              </a:defRPr>
            </a:lvl3pPr>
            <a:lvl4pPr marL="3262912" indent="0" algn="ctr" defTabSz="1087636" eaLnBrk="1" hangingPunct="1">
              <a:lnSpc>
                <a:spcPct val="130000"/>
              </a:lnSpc>
              <a:spcBef>
                <a:spcPct val="20000"/>
              </a:spcBef>
              <a:buFont typeface="Arial"/>
              <a:defRPr sz="3200" kern="1200">
                <a:solidFill>
                  <a:schemeClr val="tx1">
                    <a:tint val="75000"/>
                  </a:schemeClr>
                </a:solidFill>
                <a:latin typeface="Open Sans"/>
                <a:ea typeface="+mn-ea"/>
                <a:cs typeface="Open Sans"/>
              </a:defRPr>
            </a:lvl4pPr>
            <a:lvl5pPr marL="4350546" indent="0" algn="ctr" defTabSz="1087636" eaLnBrk="1" hangingPunct="1">
              <a:lnSpc>
                <a:spcPct val="130000"/>
              </a:lnSpc>
              <a:spcBef>
                <a:spcPct val="20000"/>
              </a:spcBef>
              <a:buFont typeface="Arial"/>
              <a:defRPr sz="3200" kern="1200">
                <a:solidFill>
                  <a:schemeClr val="tx1">
                    <a:tint val="75000"/>
                  </a:schemeClr>
                </a:solidFill>
                <a:latin typeface="Open Sans"/>
                <a:ea typeface="+mn-ea"/>
                <a:cs typeface="Open Sans"/>
              </a:defRPr>
            </a:lvl5pPr>
            <a:lvl6pPr marL="5438184" indent="0" algn="ctr" defTabSz="1087636" eaLnBrk="1" hangingPunct="1">
              <a:spcBef>
                <a:spcPct val="20000"/>
              </a:spcBef>
              <a:buFont typeface="Arial"/>
              <a:defRPr sz="4800" kern="1200">
                <a:solidFill>
                  <a:schemeClr val="tx1">
                    <a:tint val="75000"/>
                  </a:schemeClr>
                </a:solidFill>
                <a:latin typeface="+mn-lt"/>
                <a:ea typeface="+mn-ea"/>
                <a:cs typeface="+mn-cs"/>
              </a:defRPr>
            </a:lvl6pPr>
            <a:lvl7pPr marL="6525820" indent="0" algn="ctr" defTabSz="1087636" eaLnBrk="1" hangingPunct="1">
              <a:spcBef>
                <a:spcPct val="20000"/>
              </a:spcBef>
              <a:buFont typeface="Arial"/>
              <a:defRPr sz="4800" kern="1200">
                <a:solidFill>
                  <a:schemeClr val="tx1">
                    <a:tint val="75000"/>
                  </a:schemeClr>
                </a:solidFill>
                <a:latin typeface="+mn-lt"/>
                <a:ea typeface="+mn-ea"/>
                <a:cs typeface="+mn-cs"/>
              </a:defRPr>
            </a:lvl7pPr>
            <a:lvl8pPr marL="7613455" indent="0" algn="ctr" defTabSz="1087636" eaLnBrk="1" hangingPunct="1">
              <a:spcBef>
                <a:spcPct val="20000"/>
              </a:spcBef>
              <a:buFont typeface="Arial"/>
              <a:defRPr sz="4800" kern="1200">
                <a:solidFill>
                  <a:schemeClr val="tx1">
                    <a:tint val="75000"/>
                  </a:schemeClr>
                </a:solidFill>
                <a:latin typeface="+mn-lt"/>
                <a:ea typeface="+mn-ea"/>
                <a:cs typeface="+mn-cs"/>
              </a:defRPr>
            </a:lvl8pPr>
            <a:lvl9pPr marL="8701091" indent="0" algn="ctr" defTabSz="1087636" eaLnBrk="1" hangingPunct="1">
              <a:spcBef>
                <a:spcPct val="20000"/>
              </a:spcBef>
              <a:buFont typeface="Arial"/>
              <a:defRPr sz="4800" kern="1200">
                <a:solidFill>
                  <a:schemeClr val="tx1">
                    <a:tint val="75000"/>
                  </a:schemeClr>
                </a:solidFill>
                <a:latin typeface="+mn-lt"/>
                <a:ea typeface="+mn-ea"/>
                <a:cs typeface="+mn-cs"/>
              </a:defRPr>
            </a:lvl9pPr>
          </a:lstStyle>
          <a:p>
            <a:r>
              <a:rPr lang="es-ES" dirty="0"/>
              <a:t>GESTIÓN DE LA CALIDAD</a:t>
            </a:r>
          </a:p>
          <a:p>
            <a:r>
              <a:rPr lang="es-ES" dirty="0"/>
              <a:t>ISO 9001:2015</a:t>
            </a:r>
            <a:endParaRPr lang="es-CO" dirty="0"/>
          </a:p>
        </p:txBody>
      </p:sp>
      <p:sp>
        <p:nvSpPr>
          <p:cNvPr id="64" name="Subtitle 2">
            <a:extLst>
              <a:ext uri="{FF2B5EF4-FFF2-40B4-BE49-F238E27FC236}">
                <a16:creationId xmlns:a16="http://schemas.microsoft.com/office/drawing/2014/main" id="{3F9D0945-A1C5-4435-840E-944CC2D1EEBF}"/>
              </a:ext>
            </a:extLst>
          </p:cNvPr>
          <p:cNvSpPr txBox="1">
            <a:spLocks/>
          </p:cNvSpPr>
          <p:nvPr/>
        </p:nvSpPr>
        <p:spPr>
          <a:xfrm>
            <a:off x="16434223" y="5661577"/>
            <a:ext cx="3240116" cy="128926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ES" sz="2000" b="1" spc="300"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GESTIÓN AMBIENTAL</a:t>
            </a:r>
          </a:p>
          <a:p>
            <a:pPr>
              <a:lnSpc>
                <a:spcPts val="2650"/>
              </a:lnSpc>
            </a:pPr>
            <a:r>
              <a:rPr lang="es-ES" sz="2000" b="1" spc="300"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ISO 14001:2015</a:t>
            </a:r>
            <a:endParaRPr lang="es-CO" sz="2000" b="1" spc="300"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endParaRPr>
          </a:p>
        </p:txBody>
      </p:sp>
      <p:sp>
        <p:nvSpPr>
          <p:cNvPr id="66" name="Subtitle 2">
            <a:extLst>
              <a:ext uri="{FF2B5EF4-FFF2-40B4-BE49-F238E27FC236}">
                <a16:creationId xmlns:a16="http://schemas.microsoft.com/office/drawing/2014/main" id="{A293B2DA-13A6-40C7-A5A5-82CD75ED7FE5}"/>
              </a:ext>
            </a:extLst>
          </p:cNvPr>
          <p:cNvSpPr txBox="1">
            <a:spLocks/>
          </p:cNvSpPr>
          <p:nvPr/>
        </p:nvSpPr>
        <p:spPr>
          <a:xfrm>
            <a:off x="4709661" y="5982762"/>
            <a:ext cx="3703989" cy="1635514"/>
          </a:xfrm>
          <a:prstGeom prst="rect">
            <a:avLst/>
          </a:prstGeom>
        </p:spPr>
        <p:txBody>
          <a:bodyPr vert="horz" wrap="square" lIns="217490" tIns="108745" rIns="217490" bIns="108745"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087636" eaLnBrk="1" hangingPunct="1">
              <a:lnSpc>
                <a:spcPts val="2650"/>
              </a:lnSpc>
              <a:spcBef>
                <a:spcPct val="20000"/>
              </a:spcBef>
              <a:buFont typeface="Arial"/>
              <a:defRPr sz="2000" b="1" kern="1200" spc="30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defRPr>
            </a:lvl1pPr>
            <a:lvl2pPr marL="1087636" indent="0" algn="ctr" defTabSz="1087636" eaLnBrk="1" hangingPunct="1">
              <a:lnSpc>
                <a:spcPct val="130000"/>
              </a:lnSpc>
              <a:spcBef>
                <a:spcPct val="20000"/>
              </a:spcBef>
              <a:buFont typeface="Arial"/>
              <a:defRPr sz="3200" kern="1200">
                <a:solidFill>
                  <a:schemeClr val="tx1">
                    <a:tint val="75000"/>
                  </a:schemeClr>
                </a:solidFill>
                <a:latin typeface="Open Sans"/>
                <a:ea typeface="+mn-ea"/>
                <a:cs typeface="Open Sans"/>
              </a:defRPr>
            </a:lvl2pPr>
            <a:lvl3pPr marL="2175271" indent="0" algn="ctr" defTabSz="1087636" eaLnBrk="1" hangingPunct="1">
              <a:lnSpc>
                <a:spcPct val="130000"/>
              </a:lnSpc>
              <a:spcBef>
                <a:spcPct val="20000"/>
              </a:spcBef>
              <a:buFont typeface="Arial"/>
              <a:defRPr sz="3200" kern="1200">
                <a:solidFill>
                  <a:schemeClr val="tx1">
                    <a:tint val="75000"/>
                  </a:schemeClr>
                </a:solidFill>
                <a:latin typeface="Open Sans"/>
                <a:ea typeface="+mn-ea"/>
                <a:cs typeface="Open Sans"/>
              </a:defRPr>
            </a:lvl3pPr>
            <a:lvl4pPr marL="3262912" indent="0" algn="ctr" defTabSz="1087636" eaLnBrk="1" hangingPunct="1">
              <a:lnSpc>
                <a:spcPct val="130000"/>
              </a:lnSpc>
              <a:spcBef>
                <a:spcPct val="20000"/>
              </a:spcBef>
              <a:buFont typeface="Arial"/>
              <a:defRPr sz="3200" kern="1200">
                <a:solidFill>
                  <a:schemeClr val="tx1">
                    <a:tint val="75000"/>
                  </a:schemeClr>
                </a:solidFill>
                <a:latin typeface="Open Sans"/>
                <a:ea typeface="+mn-ea"/>
                <a:cs typeface="Open Sans"/>
              </a:defRPr>
            </a:lvl4pPr>
            <a:lvl5pPr marL="4350546" indent="0" algn="ctr" defTabSz="1087636" eaLnBrk="1" hangingPunct="1">
              <a:lnSpc>
                <a:spcPct val="130000"/>
              </a:lnSpc>
              <a:spcBef>
                <a:spcPct val="20000"/>
              </a:spcBef>
              <a:buFont typeface="Arial"/>
              <a:defRPr sz="3200" kern="1200">
                <a:solidFill>
                  <a:schemeClr val="tx1">
                    <a:tint val="75000"/>
                  </a:schemeClr>
                </a:solidFill>
                <a:latin typeface="Open Sans"/>
                <a:ea typeface="+mn-ea"/>
                <a:cs typeface="Open Sans"/>
              </a:defRPr>
            </a:lvl5pPr>
            <a:lvl6pPr marL="5438184" indent="0" algn="ctr" defTabSz="1087636" eaLnBrk="1" hangingPunct="1">
              <a:spcBef>
                <a:spcPct val="20000"/>
              </a:spcBef>
              <a:buFont typeface="Arial"/>
              <a:defRPr sz="4800" kern="1200">
                <a:solidFill>
                  <a:schemeClr val="tx1">
                    <a:tint val="75000"/>
                  </a:schemeClr>
                </a:solidFill>
                <a:latin typeface="+mn-lt"/>
                <a:ea typeface="+mn-ea"/>
                <a:cs typeface="+mn-cs"/>
              </a:defRPr>
            </a:lvl6pPr>
            <a:lvl7pPr marL="6525820" indent="0" algn="ctr" defTabSz="1087636" eaLnBrk="1" hangingPunct="1">
              <a:spcBef>
                <a:spcPct val="20000"/>
              </a:spcBef>
              <a:buFont typeface="Arial"/>
              <a:defRPr sz="4800" kern="1200">
                <a:solidFill>
                  <a:schemeClr val="tx1">
                    <a:tint val="75000"/>
                  </a:schemeClr>
                </a:solidFill>
                <a:latin typeface="+mn-lt"/>
                <a:ea typeface="+mn-ea"/>
                <a:cs typeface="+mn-cs"/>
              </a:defRPr>
            </a:lvl7pPr>
            <a:lvl8pPr marL="7613455" indent="0" algn="ctr" defTabSz="1087636" eaLnBrk="1" hangingPunct="1">
              <a:spcBef>
                <a:spcPct val="20000"/>
              </a:spcBef>
              <a:buFont typeface="Arial"/>
              <a:defRPr sz="4800" kern="1200">
                <a:solidFill>
                  <a:schemeClr val="tx1">
                    <a:tint val="75000"/>
                  </a:schemeClr>
                </a:solidFill>
                <a:latin typeface="+mn-lt"/>
                <a:ea typeface="+mn-ea"/>
                <a:cs typeface="+mn-cs"/>
              </a:defRPr>
            </a:lvl8pPr>
            <a:lvl9pPr marL="8701091" indent="0" algn="ctr" defTabSz="1087636" eaLnBrk="1" hangingPunct="1">
              <a:spcBef>
                <a:spcPct val="20000"/>
              </a:spcBef>
              <a:buFont typeface="Arial"/>
              <a:defRPr sz="4800" kern="1200">
                <a:solidFill>
                  <a:schemeClr val="tx1">
                    <a:tint val="75000"/>
                  </a:schemeClr>
                </a:solidFill>
                <a:latin typeface="+mn-lt"/>
                <a:ea typeface="+mn-ea"/>
                <a:cs typeface="+mn-cs"/>
              </a:defRPr>
            </a:lvl9pPr>
          </a:lstStyle>
          <a:p>
            <a:r>
              <a:rPr lang="es-ES" dirty="0"/>
              <a:t>GESTIÓN DE SEGURIDAD Y SALUD EN EL TRABAJO</a:t>
            </a:r>
          </a:p>
          <a:p>
            <a:r>
              <a:rPr lang="es-ES" dirty="0"/>
              <a:t>ISO 45001:2018</a:t>
            </a:r>
            <a:endParaRPr lang="es-CO" dirty="0"/>
          </a:p>
        </p:txBody>
      </p:sp>
      <p:sp>
        <p:nvSpPr>
          <p:cNvPr id="67" name="Subtitle 2">
            <a:extLst>
              <a:ext uri="{FF2B5EF4-FFF2-40B4-BE49-F238E27FC236}">
                <a16:creationId xmlns:a16="http://schemas.microsoft.com/office/drawing/2014/main" id="{3D0DC515-F0FD-4CCC-8B59-23C776660AB8}"/>
              </a:ext>
            </a:extLst>
          </p:cNvPr>
          <p:cNvSpPr txBox="1">
            <a:spLocks/>
          </p:cNvSpPr>
          <p:nvPr/>
        </p:nvSpPr>
        <p:spPr>
          <a:xfrm>
            <a:off x="6471783" y="10629102"/>
            <a:ext cx="3086249" cy="122771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ES" sz="2000" b="1" spc="300"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GESTIÓN DE LABORATORIOS ISO 17025:2017</a:t>
            </a:r>
          </a:p>
        </p:txBody>
      </p:sp>
      <p:sp>
        <p:nvSpPr>
          <p:cNvPr id="68" name="Subtitle 2">
            <a:extLst>
              <a:ext uri="{FF2B5EF4-FFF2-40B4-BE49-F238E27FC236}">
                <a16:creationId xmlns:a16="http://schemas.microsoft.com/office/drawing/2014/main" id="{9D23E854-825C-4154-BC06-DB2C1D0C36E0}"/>
              </a:ext>
            </a:extLst>
          </p:cNvPr>
          <p:cNvSpPr txBox="1">
            <a:spLocks/>
          </p:cNvSpPr>
          <p:nvPr/>
        </p:nvSpPr>
        <p:spPr>
          <a:xfrm>
            <a:off x="15599632" y="10515409"/>
            <a:ext cx="3974906" cy="122771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ES" sz="2000" b="1" spc="300"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SISTEMA INTERNO DE  ASEGURAMIENTO DE LA CALIDAD - SIAC </a:t>
            </a:r>
            <a:endParaRPr lang="es-CO" sz="2000" b="1" spc="300"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endParaRPr>
          </a:p>
        </p:txBody>
      </p:sp>
      <p:sp>
        <p:nvSpPr>
          <p:cNvPr id="29" name="Rectángulo 28">
            <a:extLst>
              <a:ext uri="{FF2B5EF4-FFF2-40B4-BE49-F238E27FC236}">
                <a16:creationId xmlns:a16="http://schemas.microsoft.com/office/drawing/2014/main" id="{995FE623-B47C-432B-9CF8-37942FB5F7A6}"/>
              </a:ext>
            </a:extLst>
          </p:cNvPr>
          <p:cNvSpPr/>
          <p:nvPr/>
        </p:nvSpPr>
        <p:spPr>
          <a:xfrm>
            <a:off x="938463" y="2468005"/>
            <a:ext cx="4331369" cy="1903534"/>
          </a:xfrm>
          <a:prstGeom prst="rect">
            <a:avLst/>
          </a:prstGeom>
        </p:spPr>
        <p:txBody>
          <a:bodyPr wrap="square">
            <a:spAutoFit/>
          </a:bodyPr>
          <a:lstStyle/>
          <a:p>
            <a:r>
              <a:rPr lang="es-CO" sz="2000" b="1" dirty="0">
                <a:solidFill>
                  <a:schemeClr val="tx1">
                    <a:lumMod val="50000"/>
                  </a:schemeClr>
                </a:solidFill>
                <a:latin typeface="Century Gothic" panose="020B0502020202020204" pitchFamily="34" charset="0"/>
                <a:cs typeface="Calibri" panose="020F0502020204030204" pitchFamily="34" charset="0"/>
              </a:rPr>
              <a:t>Conjunto de elementos de una organización interrelacionados o que interactúan para establecer políticas, objetivos y procesos para lograr estos objetivos.</a:t>
            </a:r>
          </a:p>
        </p:txBody>
      </p:sp>
      <p:sp>
        <p:nvSpPr>
          <p:cNvPr id="32" name="Subtitle 2">
            <a:extLst>
              <a:ext uri="{FF2B5EF4-FFF2-40B4-BE49-F238E27FC236}">
                <a16:creationId xmlns:a16="http://schemas.microsoft.com/office/drawing/2014/main" id="{2B87D033-5A9E-4F4B-8352-4107BBEDA280}"/>
              </a:ext>
            </a:extLst>
          </p:cNvPr>
          <p:cNvSpPr txBox="1">
            <a:spLocks/>
          </p:cNvSpPr>
          <p:nvPr/>
        </p:nvSpPr>
        <p:spPr>
          <a:xfrm>
            <a:off x="11547756" y="8120278"/>
            <a:ext cx="1951781" cy="64703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ES" sz="6000" b="1" spc="300" dirty="0">
                <a:solidFill>
                  <a:schemeClr val="accent2"/>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SIG</a:t>
            </a:r>
            <a:endParaRPr lang="es-CO" sz="6000" b="1" spc="300" dirty="0">
              <a:solidFill>
                <a:schemeClr val="accent2"/>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endParaRPr>
          </a:p>
        </p:txBody>
      </p:sp>
      <p:sp>
        <p:nvSpPr>
          <p:cNvPr id="34" name="Shape">
            <a:extLst>
              <a:ext uri="{FF2B5EF4-FFF2-40B4-BE49-F238E27FC236}">
                <a16:creationId xmlns:a16="http://schemas.microsoft.com/office/drawing/2014/main" id="{258C63DA-4F4F-49C0-9BE8-F91A337D8185}"/>
              </a:ext>
            </a:extLst>
          </p:cNvPr>
          <p:cNvSpPr/>
          <p:nvPr/>
        </p:nvSpPr>
        <p:spPr>
          <a:xfrm>
            <a:off x="10877135" y="5177760"/>
            <a:ext cx="3228405" cy="1751534"/>
          </a:xfrm>
          <a:custGeom>
            <a:avLst/>
            <a:gdLst/>
            <a:ahLst/>
            <a:cxnLst>
              <a:cxn ang="0">
                <a:pos x="wd2" y="hd2"/>
              </a:cxn>
              <a:cxn ang="5400000">
                <a:pos x="wd2" y="hd2"/>
              </a:cxn>
              <a:cxn ang="10800000">
                <a:pos x="wd2" y="hd2"/>
              </a:cxn>
              <a:cxn ang="16200000">
                <a:pos x="wd2" y="hd2"/>
              </a:cxn>
            </a:cxnLst>
            <a:rect l="0" t="0" r="r" b="b"/>
            <a:pathLst>
              <a:path w="21217" h="21362" extrusionOk="0">
                <a:moveTo>
                  <a:pt x="10624" y="19467"/>
                </a:moveTo>
                <a:cubicBezTo>
                  <a:pt x="12082" y="19467"/>
                  <a:pt x="13491" y="20057"/>
                  <a:pt x="14730" y="21146"/>
                </a:cubicBezTo>
                <a:cubicBezTo>
                  <a:pt x="15265" y="21600"/>
                  <a:pt x="15921" y="21328"/>
                  <a:pt x="16261" y="20420"/>
                </a:cubicBezTo>
                <a:lnTo>
                  <a:pt x="20975" y="8304"/>
                </a:lnTo>
                <a:cubicBezTo>
                  <a:pt x="21412" y="7170"/>
                  <a:pt x="21242" y="5582"/>
                  <a:pt x="20586" y="4901"/>
                </a:cubicBezTo>
                <a:cubicBezTo>
                  <a:pt x="17646" y="1770"/>
                  <a:pt x="14220" y="0"/>
                  <a:pt x="10600" y="0"/>
                </a:cubicBezTo>
                <a:cubicBezTo>
                  <a:pt x="6955" y="0"/>
                  <a:pt x="3554" y="1770"/>
                  <a:pt x="614" y="4901"/>
                </a:cubicBezTo>
                <a:cubicBezTo>
                  <a:pt x="-18" y="5582"/>
                  <a:pt x="-188" y="7170"/>
                  <a:pt x="225" y="8304"/>
                </a:cubicBezTo>
                <a:lnTo>
                  <a:pt x="4939" y="20420"/>
                </a:lnTo>
                <a:cubicBezTo>
                  <a:pt x="5279" y="21328"/>
                  <a:pt x="5935" y="21600"/>
                  <a:pt x="6469" y="21146"/>
                </a:cubicBezTo>
                <a:cubicBezTo>
                  <a:pt x="7757" y="20057"/>
                  <a:pt x="9142" y="19467"/>
                  <a:pt x="10624" y="19467"/>
                </a:cubicBezTo>
                <a:close/>
              </a:path>
            </a:pathLst>
          </a:custGeom>
          <a:solidFill>
            <a:schemeClr val="accent2">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36" name="Shape">
            <a:extLst>
              <a:ext uri="{FF2B5EF4-FFF2-40B4-BE49-F238E27FC236}">
                <a16:creationId xmlns:a16="http://schemas.microsoft.com/office/drawing/2014/main" id="{B72AF450-A4B0-40D1-BBC0-BACC8D388BD4}"/>
              </a:ext>
            </a:extLst>
          </p:cNvPr>
          <p:cNvSpPr/>
          <p:nvPr/>
        </p:nvSpPr>
        <p:spPr>
          <a:xfrm>
            <a:off x="9421988" y="5922435"/>
            <a:ext cx="2019947" cy="3103930"/>
          </a:xfrm>
          <a:custGeom>
            <a:avLst/>
            <a:gdLst/>
            <a:ahLst/>
            <a:cxnLst>
              <a:cxn ang="0">
                <a:pos x="wd2" y="hd2"/>
              </a:cxn>
              <a:cxn ang="5400000">
                <a:pos x="wd2" y="hd2"/>
              </a:cxn>
              <a:cxn ang="10800000">
                <a:pos x="wd2" y="hd2"/>
              </a:cxn>
              <a:cxn ang="16200000">
                <a:pos x="wd2" y="hd2"/>
              </a:cxn>
            </a:cxnLst>
            <a:rect l="0" t="0" r="r" b="b"/>
            <a:pathLst>
              <a:path w="21418" h="21224" extrusionOk="0">
                <a:moveTo>
                  <a:pt x="16778" y="15915"/>
                </a:moveTo>
                <a:cubicBezTo>
                  <a:pt x="16778" y="13243"/>
                  <a:pt x="18346" y="10826"/>
                  <a:pt x="20894" y="8994"/>
                </a:cubicBezTo>
                <a:cubicBezTo>
                  <a:pt x="21522" y="8537"/>
                  <a:pt x="21600" y="7875"/>
                  <a:pt x="21051" y="7366"/>
                </a:cubicBezTo>
                <a:lnTo>
                  <a:pt x="13446" y="548"/>
                </a:lnTo>
                <a:cubicBezTo>
                  <a:pt x="12741" y="-88"/>
                  <a:pt x="11329" y="-190"/>
                  <a:pt x="10467" y="344"/>
                </a:cubicBezTo>
                <a:cubicBezTo>
                  <a:pt x="4038" y="4211"/>
                  <a:pt x="0" y="9758"/>
                  <a:pt x="0" y="15915"/>
                </a:cubicBezTo>
                <a:cubicBezTo>
                  <a:pt x="0" y="17365"/>
                  <a:pt x="235" y="18790"/>
                  <a:pt x="667" y="20163"/>
                </a:cubicBezTo>
                <a:cubicBezTo>
                  <a:pt x="902" y="20927"/>
                  <a:pt x="2117" y="21410"/>
                  <a:pt x="3293" y="21156"/>
                </a:cubicBezTo>
                <a:lnTo>
                  <a:pt x="15563" y="18561"/>
                </a:lnTo>
                <a:cubicBezTo>
                  <a:pt x="16465" y="18357"/>
                  <a:pt x="17053" y="17772"/>
                  <a:pt x="16935" y="17161"/>
                </a:cubicBezTo>
                <a:cubicBezTo>
                  <a:pt x="16818" y="16754"/>
                  <a:pt x="16778" y="16322"/>
                  <a:pt x="16778" y="15915"/>
                </a:cubicBezTo>
                <a:close/>
              </a:path>
            </a:pathLst>
          </a:custGeom>
          <a:solidFill>
            <a:schemeClr val="accent1">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37" name="Shape">
            <a:extLst>
              <a:ext uri="{FF2B5EF4-FFF2-40B4-BE49-F238E27FC236}">
                <a16:creationId xmlns:a16="http://schemas.microsoft.com/office/drawing/2014/main" id="{3841E4B3-3A43-4AE6-B227-88518350511F}"/>
              </a:ext>
            </a:extLst>
          </p:cNvPr>
          <p:cNvSpPr/>
          <p:nvPr/>
        </p:nvSpPr>
        <p:spPr>
          <a:xfrm>
            <a:off x="9694076" y="8937796"/>
            <a:ext cx="2664544" cy="2424533"/>
          </a:xfrm>
          <a:custGeom>
            <a:avLst/>
            <a:gdLst/>
            <a:ahLst/>
            <a:cxnLst>
              <a:cxn ang="0">
                <a:pos x="wd2" y="hd2"/>
              </a:cxn>
              <a:cxn ang="5400000">
                <a:pos x="wd2" y="hd2"/>
              </a:cxn>
              <a:cxn ang="10800000">
                <a:pos x="wd2" y="hd2"/>
              </a:cxn>
              <a:cxn ang="16200000">
                <a:pos x="wd2" y="hd2"/>
              </a:cxn>
            </a:cxnLst>
            <a:rect l="0" t="0" r="r" b="b"/>
            <a:pathLst>
              <a:path w="21355" h="21326" extrusionOk="0">
                <a:moveTo>
                  <a:pt x="10362" y="72"/>
                </a:moveTo>
                <a:lnTo>
                  <a:pt x="1059" y="3410"/>
                </a:lnTo>
                <a:cubicBezTo>
                  <a:pt x="199" y="3705"/>
                  <a:pt x="-245" y="4785"/>
                  <a:pt x="140" y="5701"/>
                </a:cubicBezTo>
                <a:cubicBezTo>
                  <a:pt x="3696" y="14112"/>
                  <a:pt x="10985" y="20199"/>
                  <a:pt x="19666" y="21312"/>
                </a:cubicBezTo>
                <a:cubicBezTo>
                  <a:pt x="20555" y="21443"/>
                  <a:pt x="21355" y="20625"/>
                  <a:pt x="21355" y="19643"/>
                </a:cubicBezTo>
                <a:lnTo>
                  <a:pt x="21355" y="8876"/>
                </a:lnTo>
                <a:cubicBezTo>
                  <a:pt x="21355" y="8090"/>
                  <a:pt x="20851" y="7403"/>
                  <a:pt x="20140" y="7239"/>
                </a:cubicBezTo>
                <a:cubicBezTo>
                  <a:pt x="16733" y="6487"/>
                  <a:pt x="13859" y="4130"/>
                  <a:pt x="12140" y="890"/>
                </a:cubicBezTo>
                <a:cubicBezTo>
                  <a:pt x="11814" y="170"/>
                  <a:pt x="11074" y="-157"/>
                  <a:pt x="10362" y="72"/>
                </a:cubicBezTo>
                <a:close/>
              </a:path>
            </a:pathLst>
          </a:cu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38" name="Shape">
            <a:extLst>
              <a:ext uri="{FF2B5EF4-FFF2-40B4-BE49-F238E27FC236}">
                <a16:creationId xmlns:a16="http://schemas.microsoft.com/office/drawing/2014/main" id="{8B8A5A6C-8B25-4B06-B6F4-A2E7BB324F5A}"/>
              </a:ext>
            </a:extLst>
          </p:cNvPr>
          <p:cNvSpPr/>
          <p:nvPr/>
        </p:nvSpPr>
        <p:spPr>
          <a:xfrm>
            <a:off x="13575984" y="5922435"/>
            <a:ext cx="2023648" cy="3103934"/>
          </a:xfrm>
          <a:custGeom>
            <a:avLst/>
            <a:gdLst/>
            <a:ahLst/>
            <a:cxnLst>
              <a:cxn ang="0">
                <a:pos x="wd2" y="hd2"/>
              </a:cxn>
              <a:cxn ang="5400000">
                <a:pos x="wd2" y="hd2"/>
              </a:cxn>
              <a:cxn ang="10800000">
                <a:pos x="wd2" y="hd2"/>
              </a:cxn>
              <a:cxn ang="16200000">
                <a:pos x="wd2" y="hd2"/>
              </a:cxn>
            </a:cxnLst>
            <a:rect l="0" t="0" r="r" b="b"/>
            <a:pathLst>
              <a:path w="21419" h="21224" extrusionOk="0">
                <a:moveTo>
                  <a:pt x="7958" y="548"/>
                </a:moveTo>
                <a:lnTo>
                  <a:pt x="367" y="7366"/>
                </a:lnTo>
                <a:cubicBezTo>
                  <a:pt x="-181" y="7875"/>
                  <a:pt x="-103" y="8537"/>
                  <a:pt x="523" y="8994"/>
                </a:cubicBezTo>
                <a:cubicBezTo>
                  <a:pt x="3067" y="10826"/>
                  <a:pt x="4632" y="13243"/>
                  <a:pt x="4632" y="15915"/>
                </a:cubicBezTo>
                <a:cubicBezTo>
                  <a:pt x="4632" y="16347"/>
                  <a:pt x="4593" y="16754"/>
                  <a:pt x="4515" y="17161"/>
                </a:cubicBezTo>
                <a:cubicBezTo>
                  <a:pt x="4397" y="17772"/>
                  <a:pt x="4984" y="18357"/>
                  <a:pt x="5884" y="18561"/>
                </a:cubicBezTo>
                <a:lnTo>
                  <a:pt x="18132" y="21156"/>
                </a:lnTo>
                <a:cubicBezTo>
                  <a:pt x="19306" y="21410"/>
                  <a:pt x="20480" y="20927"/>
                  <a:pt x="20754" y="20163"/>
                </a:cubicBezTo>
                <a:cubicBezTo>
                  <a:pt x="21184" y="18789"/>
                  <a:pt x="21419" y="17365"/>
                  <a:pt x="21419" y="15915"/>
                </a:cubicBezTo>
                <a:cubicBezTo>
                  <a:pt x="21419" y="9758"/>
                  <a:pt x="17389" y="4237"/>
                  <a:pt x="10971" y="344"/>
                </a:cubicBezTo>
                <a:cubicBezTo>
                  <a:pt x="10071" y="-190"/>
                  <a:pt x="8662" y="-88"/>
                  <a:pt x="7958" y="548"/>
                </a:cubicBezTo>
                <a:close/>
              </a:path>
            </a:pathLst>
          </a:custGeom>
          <a:solidFill>
            <a:srgbClr val="CAF2C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40" name="Shape">
            <a:extLst>
              <a:ext uri="{FF2B5EF4-FFF2-40B4-BE49-F238E27FC236}">
                <a16:creationId xmlns:a16="http://schemas.microsoft.com/office/drawing/2014/main" id="{AFCA7E9C-A09F-4BFF-8DFA-AF351DDE3B6C}"/>
              </a:ext>
            </a:extLst>
          </p:cNvPr>
          <p:cNvSpPr/>
          <p:nvPr/>
        </p:nvSpPr>
        <p:spPr>
          <a:xfrm>
            <a:off x="12651722" y="8936216"/>
            <a:ext cx="2664544" cy="2426113"/>
          </a:xfrm>
          <a:custGeom>
            <a:avLst/>
            <a:gdLst/>
            <a:ahLst/>
            <a:cxnLst>
              <a:cxn ang="0">
                <a:pos x="wd2" y="hd2"/>
              </a:cxn>
              <a:cxn ang="5400000">
                <a:pos x="wd2" y="hd2"/>
              </a:cxn>
              <a:cxn ang="10800000">
                <a:pos x="wd2" y="hd2"/>
              </a:cxn>
              <a:cxn ang="16200000">
                <a:pos x="wd2" y="hd2"/>
              </a:cxn>
            </a:cxnLst>
            <a:rect l="0" t="0" r="r" b="b"/>
            <a:pathLst>
              <a:path w="21355" h="21308" extrusionOk="0">
                <a:moveTo>
                  <a:pt x="0" y="8876"/>
                </a:moveTo>
                <a:lnTo>
                  <a:pt x="0" y="19627"/>
                </a:lnTo>
                <a:cubicBezTo>
                  <a:pt x="0" y="20640"/>
                  <a:pt x="800" y="21424"/>
                  <a:pt x="1689" y="21293"/>
                </a:cubicBezTo>
                <a:cubicBezTo>
                  <a:pt x="10370" y="20182"/>
                  <a:pt x="17689" y="14104"/>
                  <a:pt x="21215" y="5706"/>
                </a:cubicBezTo>
                <a:cubicBezTo>
                  <a:pt x="21600" y="4791"/>
                  <a:pt x="21156" y="3713"/>
                  <a:pt x="20296" y="3419"/>
                </a:cubicBezTo>
                <a:lnTo>
                  <a:pt x="10993" y="85"/>
                </a:lnTo>
                <a:cubicBezTo>
                  <a:pt x="10282" y="-176"/>
                  <a:pt x="9541" y="183"/>
                  <a:pt x="9185" y="870"/>
                </a:cubicBezTo>
                <a:cubicBezTo>
                  <a:pt x="7496" y="4072"/>
                  <a:pt x="4593" y="6425"/>
                  <a:pt x="1185" y="7209"/>
                </a:cubicBezTo>
                <a:cubicBezTo>
                  <a:pt x="474" y="7405"/>
                  <a:pt x="0" y="8091"/>
                  <a:pt x="0" y="8876"/>
                </a:cubicBezTo>
                <a:close/>
              </a:path>
            </a:pathLst>
          </a:custGeom>
          <a:solidFill>
            <a:schemeClr val="accent5">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41" name="Freeform: Shape 46">
            <a:extLst>
              <a:ext uri="{FF2B5EF4-FFF2-40B4-BE49-F238E27FC236}">
                <a16:creationId xmlns:a16="http://schemas.microsoft.com/office/drawing/2014/main" id="{E8391115-CEA1-4CF2-BA42-10E52A2C60B3}"/>
              </a:ext>
            </a:extLst>
          </p:cNvPr>
          <p:cNvSpPr/>
          <p:nvPr/>
        </p:nvSpPr>
        <p:spPr>
          <a:xfrm>
            <a:off x="11808894" y="6755868"/>
            <a:ext cx="1387107" cy="412123"/>
          </a:xfrm>
          <a:custGeom>
            <a:avLst/>
            <a:gdLst>
              <a:gd name="connsiteX0" fmla="*/ 395619 w 795217"/>
              <a:gd name="connsiteY0" fmla="*/ 0 h 234764"/>
              <a:gd name="connsiteX1" fmla="*/ 741068 w 795217"/>
              <a:gd name="connsiteY1" fmla="*/ 72068 h 234764"/>
              <a:gd name="connsiteX2" fmla="*/ 779175 w 795217"/>
              <a:gd name="connsiteY2" fmla="*/ 199262 h 234764"/>
              <a:gd name="connsiteX3" fmla="*/ 675301 w 795217"/>
              <a:gd name="connsiteY3" fmla="*/ 226825 h 234764"/>
              <a:gd name="connsiteX4" fmla="*/ 397708 w 795217"/>
              <a:gd name="connsiteY4" fmla="*/ 167485 h 234764"/>
              <a:gd name="connsiteX5" fmla="*/ 120015 w 795217"/>
              <a:gd name="connsiteY5" fmla="*/ 226825 h 234764"/>
              <a:gd name="connsiteX6" fmla="*/ 16241 w 795217"/>
              <a:gd name="connsiteY6" fmla="*/ 199262 h 234764"/>
              <a:gd name="connsiteX7" fmla="*/ 50069 w 795217"/>
              <a:gd name="connsiteY7" fmla="*/ 72068 h 234764"/>
              <a:gd name="connsiteX8" fmla="*/ 395619 w 795217"/>
              <a:gd name="connsiteY8" fmla="*/ 0 h 23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217" h="234764">
                <a:moveTo>
                  <a:pt x="395619" y="0"/>
                </a:moveTo>
                <a:cubicBezTo>
                  <a:pt x="518496" y="0"/>
                  <a:pt x="635105" y="25456"/>
                  <a:pt x="741068" y="72068"/>
                </a:cubicBezTo>
                <a:cubicBezTo>
                  <a:pt x="794000" y="95417"/>
                  <a:pt x="811014" y="156864"/>
                  <a:pt x="779175" y="199262"/>
                </a:cubicBezTo>
                <a:cubicBezTo>
                  <a:pt x="755893" y="233147"/>
                  <a:pt x="711418" y="243767"/>
                  <a:pt x="675301" y="226825"/>
                </a:cubicBezTo>
                <a:cubicBezTo>
                  <a:pt x="590531" y="188642"/>
                  <a:pt x="497303" y="167485"/>
                  <a:pt x="397708" y="167485"/>
                </a:cubicBezTo>
                <a:cubicBezTo>
                  <a:pt x="298113" y="167485"/>
                  <a:pt x="204785" y="188642"/>
                  <a:pt x="120015" y="226825"/>
                </a:cubicBezTo>
                <a:cubicBezTo>
                  <a:pt x="83998" y="243767"/>
                  <a:pt x="39523" y="233147"/>
                  <a:pt x="16241" y="199262"/>
                </a:cubicBezTo>
                <a:cubicBezTo>
                  <a:pt x="-15598" y="154757"/>
                  <a:pt x="1316" y="93309"/>
                  <a:pt x="50069" y="72068"/>
                </a:cubicBezTo>
                <a:cubicBezTo>
                  <a:pt x="156132" y="25456"/>
                  <a:pt x="272642" y="0"/>
                  <a:pt x="395619" y="0"/>
                </a:cubicBezTo>
                <a:close/>
              </a:path>
            </a:pathLst>
          </a:custGeom>
          <a:solidFill>
            <a:srgbClr val="034E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5">
            <a:extLst>
              <a:ext uri="{FF2B5EF4-FFF2-40B4-BE49-F238E27FC236}">
                <a16:creationId xmlns:a16="http://schemas.microsoft.com/office/drawing/2014/main" id="{F3D9AA99-FC45-474D-BE9B-A3D345BAD09A}"/>
              </a:ext>
            </a:extLst>
          </p:cNvPr>
          <p:cNvSpPr/>
          <p:nvPr/>
        </p:nvSpPr>
        <p:spPr>
          <a:xfrm>
            <a:off x="13404478" y="7230532"/>
            <a:ext cx="625645" cy="1332063"/>
          </a:xfrm>
          <a:custGeom>
            <a:avLst/>
            <a:gdLst>
              <a:gd name="connsiteX0" fmla="*/ 78637 w 358677"/>
              <a:gd name="connsiteY0" fmla="*/ 122 h 758804"/>
              <a:gd name="connsiteX1" fmla="*/ 146726 w 358677"/>
              <a:gd name="connsiteY1" fmla="*/ 29548 h 758804"/>
              <a:gd name="connsiteX2" fmla="*/ 358677 w 358677"/>
              <a:gd name="connsiteY2" fmla="*/ 593338 h 758804"/>
              <a:gd name="connsiteX3" fmla="*/ 354438 w 358677"/>
              <a:gd name="connsiteY3" fmla="*/ 684431 h 758804"/>
              <a:gd name="connsiteX4" fmla="*/ 244223 w 358677"/>
              <a:gd name="connsiteY4" fmla="*/ 754408 h 758804"/>
              <a:gd name="connsiteX5" fmla="*/ 186997 w 358677"/>
              <a:gd name="connsiteY5" fmla="*/ 663315 h 758804"/>
              <a:gd name="connsiteX6" fmla="*/ 191236 w 358677"/>
              <a:gd name="connsiteY6" fmla="*/ 593338 h 758804"/>
              <a:gd name="connsiteX7" fmla="*/ 21675 w 358677"/>
              <a:gd name="connsiteY7" fmla="*/ 141851 h 758804"/>
              <a:gd name="connsiteX8" fmla="*/ 15316 w 358677"/>
              <a:gd name="connsiteY8" fmla="*/ 35892 h 758804"/>
              <a:gd name="connsiteX9" fmla="*/ 78637 w 358677"/>
              <a:gd name="connsiteY9" fmla="*/ 122 h 75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677" h="758804">
                <a:moveTo>
                  <a:pt x="78637" y="122"/>
                </a:moveTo>
                <a:cubicBezTo>
                  <a:pt x="103276" y="-1203"/>
                  <a:pt x="128710" y="8337"/>
                  <a:pt x="146726" y="29548"/>
                </a:cubicBezTo>
                <a:cubicBezTo>
                  <a:pt x="278136" y="180012"/>
                  <a:pt x="358677" y="377159"/>
                  <a:pt x="358677" y="593338"/>
                </a:cubicBezTo>
                <a:cubicBezTo>
                  <a:pt x="358677" y="625154"/>
                  <a:pt x="356557" y="654793"/>
                  <a:pt x="354438" y="684431"/>
                </a:cubicBezTo>
                <a:cubicBezTo>
                  <a:pt x="348079" y="737458"/>
                  <a:pt x="295092" y="771357"/>
                  <a:pt x="244223" y="754408"/>
                </a:cubicBezTo>
                <a:cubicBezTo>
                  <a:pt x="206072" y="741719"/>
                  <a:pt x="182758" y="703559"/>
                  <a:pt x="186997" y="663315"/>
                </a:cubicBezTo>
                <a:cubicBezTo>
                  <a:pt x="189116" y="639926"/>
                  <a:pt x="191236" y="616632"/>
                  <a:pt x="191236" y="593338"/>
                </a:cubicBezTo>
                <a:cubicBezTo>
                  <a:pt x="191236" y="419485"/>
                  <a:pt x="127650" y="262677"/>
                  <a:pt x="21675" y="141851"/>
                </a:cubicBezTo>
                <a:cubicBezTo>
                  <a:pt x="-3759" y="112213"/>
                  <a:pt x="-7998" y="67708"/>
                  <a:pt x="15316" y="35892"/>
                </a:cubicBezTo>
                <a:cubicBezTo>
                  <a:pt x="30153" y="13640"/>
                  <a:pt x="53998" y="1448"/>
                  <a:pt x="78637" y="122"/>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4">
            <a:extLst>
              <a:ext uri="{FF2B5EF4-FFF2-40B4-BE49-F238E27FC236}">
                <a16:creationId xmlns:a16="http://schemas.microsoft.com/office/drawing/2014/main" id="{3090AE38-7831-4081-A1A5-2B867206628B}"/>
              </a:ext>
            </a:extLst>
          </p:cNvPr>
          <p:cNvSpPr/>
          <p:nvPr/>
        </p:nvSpPr>
        <p:spPr>
          <a:xfrm>
            <a:off x="10986153" y="7230532"/>
            <a:ext cx="613232" cy="1317596"/>
          </a:xfrm>
          <a:custGeom>
            <a:avLst/>
            <a:gdLst>
              <a:gd name="connsiteX0" fmla="*/ 275517 w 351561"/>
              <a:gd name="connsiteY0" fmla="*/ 359 h 750563"/>
              <a:gd name="connsiteX1" fmla="*/ 341260 w 351561"/>
              <a:gd name="connsiteY1" fmla="*/ 42449 h 750563"/>
              <a:gd name="connsiteX2" fmla="*/ 330675 w 351561"/>
              <a:gd name="connsiteY2" fmla="*/ 139997 h 750563"/>
              <a:gd name="connsiteX3" fmla="*/ 167497 w 351561"/>
              <a:gd name="connsiteY3" fmla="*/ 585093 h 750563"/>
              <a:gd name="connsiteX4" fmla="*/ 171731 w 351561"/>
              <a:gd name="connsiteY4" fmla="*/ 655001 h 750563"/>
              <a:gd name="connsiteX5" fmla="*/ 114488 w 351561"/>
              <a:gd name="connsiteY5" fmla="*/ 746186 h 750563"/>
              <a:gd name="connsiteX6" fmla="*/ 4234 w 351561"/>
              <a:gd name="connsiteY6" fmla="*/ 676183 h 750563"/>
              <a:gd name="connsiteX7" fmla="*/ 0 w 351561"/>
              <a:gd name="connsiteY7" fmla="*/ 585093 h 750563"/>
              <a:gd name="connsiteX8" fmla="*/ 203486 w 351561"/>
              <a:gd name="connsiteY8" fmla="*/ 29721 h 750563"/>
              <a:gd name="connsiteX9" fmla="*/ 275517 w 351561"/>
              <a:gd name="connsiteY9" fmla="*/ 359 h 750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561" h="750563">
                <a:moveTo>
                  <a:pt x="275517" y="359"/>
                </a:moveTo>
                <a:cubicBezTo>
                  <a:pt x="301482" y="2745"/>
                  <a:pt x="326399" y="17041"/>
                  <a:pt x="341260" y="42449"/>
                </a:cubicBezTo>
                <a:cubicBezTo>
                  <a:pt x="358196" y="74268"/>
                  <a:pt x="353962" y="112452"/>
                  <a:pt x="330675" y="139997"/>
                </a:cubicBezTo>
                <a:cubicBezTo>
                  <a:pt x="228890" y="260817"/>
                  <a:pt x="167497" y="415546"/>
                  <a:pt x="167497" y="585093"/>
                </a:cubicBezTo>
                <a:cubicBezTo>
                  <a:pt x="167497" y="608364"/>
                  <a:pt x="169614" y="631730"/>
                  <a:pt x="171731" y="655001"/>
                </a:cubicBezTo>
                <a:cubicBezTo>
                  <a:pt x="175965" y="695274"/>
                  <a:pt x="152594" y="733458"/>
                  <a:pt x="114488" y="746186"/>
                </a:cubicBezTo>
                <a:cubicBezTo>
                  <a:pt x="63595" y="763093"/>
                  <a:pt x="10585" y="729184"/>
                  <a:pt x="4234" y="676183"/>
                </a:cubicBezTo>
                <a:cubicBezTo>
                  <a:pt x="2117" y="646547"/>
                  <a:pt x="0" y="616817"/>
                  <a:pt x="0" y="585093"/>
                </a:cubicBezTo>
                <a:cubicBezTo>
                  <a:pt x="0" y="373088"/>
                  <a:pt x="76297" y="180271"/>
                  <a:pt x="203486" y="29721"/>
                </a:cubicBezTo>
                <a:cubicBezTo>
                  <a:pt x="222539" y="7495"/>
                  <a:pt x="249552" y="-2028"/>
                  <a:pt x="275517" y="359"/>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727D7647-B7B4-4719-B5F2-BC02D23E268E}"/>
              </a:ext>
            </a:extLst>
          </p:cNvPr>
          <p:cNvSpPr/>
          <p:nvPr/>
        </p:nvSpPr>
        <p:spPr>
          <a:xfrm>
            <a:off x="12651722" y="8854757"/>
            <a:ext cx="1159762" cy="918211"/>
          </a:xfrm>
          <a:custGeom>
            <a:avLst/>
            <a:gdLst>
              <a:gd name="connsiteX0" fmla="*/ 577479 w 664882"/>
              <a:gd name="connsiteY0" fmla="*/ 48 h 523055"/>
              <a:gd name="connsiteX1" fmla="*/ 606179 w 664882"/>
              <a:gd name="connsiteY1" fmla="*/ 4234 h 523055"/>
              <a:gd name="connsiteX2" fmla="*/ 652764 w 664882"/>
              <a:gd name="connsiteY2" fmla="*/ 129261 h 523055"/>
              <a:gd name="connsiteX3" fmla="*/ 105957 w 664882"/>
              <a:gd name="connsiteY3" fmla="*/ 521341 h 523055"/>
              <a:gd name="connsiteX4" fmla="*/ 0 w 664882"/>
              <a:gd name="connsiteY4" fmla="*/ 440862 h 523055"/>
              <a:gd name="connsiteX5" fmla="*/ 0 w 664882"/>
              <a:gd name="connsiteY5" fmla="*/ 438687 h 523055"/>
              <a:gd name="connsiteX6" fmla="*/ 67842 w 664882"/>
              <a:gd name="connsiteY6" fmla="*/ 356034 h 523055"/>
              <a:gd name="connsiteX7" fmla="*/ 214032 w 664882"/>
              <a:gd name="connsiteY7" fmla="*/ 305201 h 523055"/>
              <a:gd name="connsiteX8" fmla="*/ 404852 w 664882"/>
              <a:gd name="connsiteY8" fmla="*/ 171635 h 523055"/>
              <a:gd name="connsiteX9" fmla="*/ 506574 w 664882"/>
              <a:gd name="connsiteY9" fmla="*/ 42338 h 523055"/>
              <a:gd name="connsiteX10" fmla="*/ 577479 w 664882"/>
              <a:gd name="connsiteY10" fmla="*/ 48 h 52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4882" h="523055">
                <a:moveTo>
                  <a:pt x="577479" y="48"/>
                </a:moveTo>
                <a:cubicBezTo>
                  <a:pt x="586953" y="-277"/>
                  <a:pt x="596630" y="1052"/>
                  <a:pt x="606179" y="4234"/>
                </a:cubicBezTo>
                <a:cubicBezTo>
                  <a:pt x="659117" y="21151"/>
                  <a:pt x="680373" y="82617"/>
                  <a:pt x="652764" y="129261"/>
                </a:cubicBezTo>
                <a:cubicBezTo>
                  <a:pt x="534102" y="324294"/>
                  <a:pt x="337010" y="470508"/>
                  <a:pt x="105957" y="521341"/>
                </a:cubicBezTo>
                <a:cubicBezTo>
                  <a:pt x="53019" y="531974"/>
                  <a:pt x="4235" y="491695"/>
                  <a:pt x="0" y="440862"/>
                </a:cubicBezTo>
                <a:lnTo>
                  <a:pt x="0" y="438687"/>
                </a:lnTo>
                <a:cubicBezTo>
                  <a:pt x="0" y="398408"/>
                  <a:pt x="29645" y="364493"/>
                  <a:pt x="67842" y="356034"/>
                </a:cubicBezTo>
                <a:cubicBezTo>
                  <a:pt x="118662" y="345481"/>
                  <a:pt x="167447" y="326388"/>
                  <a:pt x="214032" y="305201"/>
                </a:cubicBezTo>
                <a:cubicBezTo>
                  <a:pt x="286109" y="271286"/>
                  <a:pt x="349716" y="226737"/>
                  <a:pt x="404852" y="171635"/>
                </a:cubicBezTo>
                <a:cubicBezTo>
                  <a:pt x="445085" y="133531"/>
                  <a:pt x="478965" y="88982"/>
                  <a:pt x="506574" y="42338"/>
                </a:cubicBezTo>
                <a:cubicBezTo>
                  <a:pt x="522455" y="16902"/>
                  <a:pt x="549057" y="1026"/>
                  <a:pt x="577479" y="48"/>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2">
            <a:extLst>
              <a:ext uri="{FF2B5EF4-FFF2-40B4-BE49-F238E27FC236}">
                <a16:creationId xmlns:a16="http://schemas.microsoft.com/office/drawing/2014/main" id="{D8C4FC20-9CE3-48EE-AC3B-6A1C757C5194}"/>
              </a:ext>
            </a:extLst>
          </p:cNvPr>
          <p:cNvSpPr/>
          <p:nvPr/>
        </p:nvSpPr>
        <p:spPr>
          <a:xfrm>
            <a:off x="11200400" y="8854767"/>
            <a:ext cx="1152603" cy="918200"/>
          </a:xfrm>
          <a:custGeom>
            <a:avLst/>
            <a:gdLst>
              <a:gd name="connsiteX0" fmla="*/ 87405 w 660778"/>
              <a:gd name="connsiteY0" fmla="*/ 49 h 523049"/>
              <a:gd name="connsiteX1" fmla="*/ 158321 w 660778"/>
              <a:gd name="connsiteY1" fmla="*/ 42390 h 523049"/>
              <a:gd name="connsiteX2" fmla="*/ 217650 w 660778"/>
              <a:gd name="connsiteY2" fmla="*/ 127161 h 523049"/>
              <a:gd name="connsiteX3" fmla="*/ 594941 w 660778"/>
              <a:gd name="connsiteY3" fmla="*/ 356067 h 523049"/>
              <a:gd name="connsiteX4" fmla="*/ 660673 w 660778"/>
              <a:gd name="connsiteY4" fmla="*/ 436564 h 523049"/>
              <a:gd name="connsiteX5" fmla="*/ 660673 w 660778"/>
              <a:gd name="connsiteY5" fmla="*/ 438741 h 523049"/>
              <a:gd name="connsiteX6" fmla="*/ 558954 w 660778"/>
              <a:gd name="connsiteY6" fmla="*/ 521335 h 523049"/>
              <a:gd name="connsiteX7" fmla="*/ 12106 w 660778"/>
              <a:gd name="connsiteY7" fmla="*/ 129258 h 523049"/>
              <a:gd name="connsiteX8" fmla="*/ 58710 w 660778"/>
              <a:gd name="connsiteY8" fmla="*/ 4239 h 523049"/>
              <a:gd name="connsiteX9" fmla="*/ 87405 w 660778"/>
              <a:gd name="connsiteY9" fmla="*/ 49 h 52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0778" h="523049">
                <a:moveTo>
                  <a:pt x="87405" y="49"/>
                </a:moveTo>
                <a:cubicBezTo>
                  <a:pt x="115831" y="1028"/>
                  <a:pt x="142456" y="16922"/>
                  <a:pt x="158321" y="42390"/>
                </a:cubicBezTo>
                <a:cubicBezTo>
                  <a:pt x="175261" y="72072"/>
                  <a:pt x="196496" y="101673"/>
                  <a:pt x="217650" y="127161"/>
                </a:cubicBezTo>
                <a:cubicBezTo>
                  <a:pt x="313047" y="239436"/>
                  <a:pt x="444430" y="322110"/>
                  <a:pt x="594941" y="356067"/>
                </a:cubicBezTo>
                <a:cubicBezTo>
                  <a:pt x="633116" y="364536"/>
                  <a:pt x="662780" y="398413"/>
                  <a:pt x="660673" y="436564"/>
                </a:cubicBezTo>
                <a:lnTo>
                  <a:pt x="660673" y="438741"/>
                </a:lnTo>
                <a:cubicBezTo>
                  <a:pt x="660673" y="491653"/>
                  <a:pt x="611880" y="531981"/>
                  <a:pt x="558954" y="521335"/>
                </a:cubicBezTo>
                <a:cubicBezTo>
                  <a:pt x="327879" y="470520"/>
                  <a:pt x="132871" y="326385"/>
                  <a:pt x="12106" y="129258"/>
                </a:cubicBezTo>
                <a:cubicBezTo>
                  <a:pt x="-15452" y="82638"/>
                  <a:pt x="5703" y="21177"/>
                  <a:pt x="58710" y="4239"/>
                </a:cubicBezTo>
                <a:cubicBezTo>
                  <a:pt x="68254" y="1053"/>
                  <a:pt x="77929" y="-278"/>
                  <a:pt x="87405" y="4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9">
            <a:extLst>
              <a:ext uri="{FF2B5EF4-FFF2-40B4-BE49-F238E27FC236}">
                <a16:creationId xmlns:a16="http://schemas.microsoft.com/office/drawing/2014/main" id="{6C5033ED-81CB-4F7E-8FE1-719209193C88}"/>
              </a:ext>
            </a:extLst>
          </p:cNvPr>
          <p:cNvSpPr/>
          <p:nvPr/>
        </p:nvSpPr>
        <p:spPr>
          <a:xfrm>
            <a:off x="10650453" y="4036298"/>
            <a:ext cx="3703990" cy="1640272"/>
          </a:xfrm>
          <a:custGeom>
            <a:avLst/>
            <a:gdLst>
              <a:gd name="connsiteX0" fmla="*/ 1062224 w 2123467"/>
              <a:gd name="connsiteY0" fmla="*/ 0 h 934374"/>
              <a:gd name="connsiteX1" fmla="*/ 1390759 w 2123467"/>
              <a:gd name="connsiteY1" fmla="*/ 328563 h 934374"/>
              <a:gd name="connsiteX2" fmla="*/ 1354742 w 2123467"/>
              <a:gd name="connsiteY2" fmla="*/ 479020 h 934374"/>
              <a:gd name="connsiteX3" fmla="*/ 2083748 w 2123467"/>
              <a:gd name="connsiteY3" fmla="*/ 741837 h 934374"/>
              <a:gd name="connsiteX4" fmla="*/ 2105040 w 2123467"/>
              <a:gd name="connsiteY4" fmla="*/ 864732 h 934374"/>
              <a:gd name="connsiteX5" fmla="*/ 2079569 w 2123467"/>
              <a:gd name="connsiteY5" fmla="*/ 898701 h 934374"/>
              <a:gd name="connsiteX6" fmla="*/ 1969328 w 2123467"/>
              <a:gd name="connsiteY6" fmla="*/ 921965 h 934374"/>
              <a:gd name="connsiteX7" fmla="*/ 1060135 w 2123467"/>
              <a:gd name="connsiteY7" fmla="*/ 669769 h 934374"/>
              <a:gd name="connsiteX8" fmla="*/ 150842 w 2123467"/>
              <a:gd name="connsiteY8" fmla="*/ 921965 h 934374"/>
              <a:gd name="connsiteX9" fmla="*/ 40700 w 2123467"/>
              <a:gd name="connsiteY9" fmla="*/ 898701 h 934374"/>
              <a:gd name="connsiteX10" fmla="*/ 15229 w 2123467"/>
              <a:gd name="connsiteY10" fmla="*/ 864732 h 934374"/>
              <a:gd name="connsiteX11" fmla="*/ 40700 w 2123467"/>
              <a:gd name="connsiteY11" fmla="*/ 741837 h 934374"/>
              <a:gd name="connsiteX12" fmla="*/ 769706 w 2123467"/>
              <a:gd name="connsiteY12" fmla="*/ 479020 h 934374"/>
              <a:gd name="connsiteX13" fmla="*/ 733689 w 2123467"/>
              <a:gd name="connsiteY13" fmla="*/ 328563 h 934374"/>
              <a:gd name="connsiteX14" fmla="*/ 1062224 w 2123467"/>
              <a:gd name="connsiteY14" fmla="*/ 0 h 93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3467" h="934374">
                <a:moveTo>
                  <a:pt x="1062224" y="0"/>
                </a:moveTo>
                <a:cubicBezTo>
                  <a:pt x="1244500" y="0"/>
                  <a:pt x="1390759" y="148351"/>
                  <a:pt x="1390759" y="328563"/>
                </a:cubicBezTo>
                <a:cubicBezTo>
                  <a:pt x="1390759" y="383604"/>
                  <a:pt x="1378024" y="434515"/>
                  <a:pt x="1354742" y="479020"/>
                </a:cubicBezTo>
                <a:cubicBezTo>
                  <a:pt x="1617510" y="519311"/>
                  <a:pt x="1865454" y="610429"/>
                  <a:pt x="2083748" y="741837"/>
                </a:cubicBezTo>
                <a:cubicBezTo>
                  <a:pt x="2126133" y="767292"/>
                  <a:pt x="2136779" y="822334"/>
                  <a:pt x="2105040" y="864732"/>
                </a:cubicBezTo>
                <a:lnTo>
                  <a:pt x="2079569" y="898701"/>
                </a:lnTo>
                <a:cubicBezTo>
                  <a:pt x="2054098" y="934692"/>
                  <a:pt x="2007534" y="945313"/>
                  <a:pt x="1969328" y="921965"/>
                </a:cubicBezTo>
                <a:cubicBezTo>
                  <a:pt x="1704470" y="760886"/>
                  <a:pt x="1392849" y="669769"/>
                  <a:pt x="1060135" y="669769"/>
                </a:cubicBezTo>
                <a:cubicBezTo>
                  <a:pt x="727321" y="669769"/>
                  <a:pt x="415799" y="762994"/>
                  <a:pt x="150842" y="921965"/>
                </a:cubicBezTo>
                <a:cubicBezTo>
                  <a:pt x="114824" y="943206"/>
                  <a:pt x="66071" y="934692"/>
                  <a:pt x="40700" y="898701"/>
                </a:cubicBezTo>
                <a:lnTo>
                  <a:pt x="15229" y="864732"/>
                </a:lnTo>
                <a:cubicBezTo>
                  <a:pt x="-12331" y="824525"/>
                  <a:pt x="-1685" y="767292"/>
                  <a:pt x="40700" y="741837"/>
                </a:cubicBezTo>
                <a:cubicBezTo>
                  <a:pt x="258994" y="608321"/>
                  <a:pt x="506938" y="517204"/>
                  <a:pt x="769706" y="479020"/>
                </a:cubicBezTo>
                <a:cubicBezTo>
                  <a:pt x="746424" y="434515"/>
                  <a:pt x="733689" y="383604"/>
                  <a:pt x="733689" y="328563"/>
                </a:cubicBezTo>
                <a:cubicBezTo>
                  <a:pt x="733689" y="146243"/>
                  <a:pt x="882037" y="0"/>
                  <a:pt x="1062224" y="0"/>
                </a:cubicBezTo>
                <a:close/>
              </a:path>
            </a:pathLst>
          </a:custGeom>
          <a:solidFill>
            <a:srgbClr val="034E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8">
            <a:extLst>
              <a:ext uri="{FF2B5EF4-FFF2-40B4-BE49-F238E27FC236}">
                <a16:creationId xmlns:a16="http://schemas.microsoft.com/office/drawing/2014/main" id="{A19B4CBA-056E-481F-8D36-242FFA38D42A}"/>
              </a:ext>
            </a:extLst>
          </p:cNvPr>
          <p:cNvSpPr/>
          <p:nvPr/>
        </p:nvSpPr>
        <p:spPr>
          <a:xfrm>
            <a:off x="8453692" y="5624676"/>
            <a:ext cx="2081633" cy="3563628"/>
          </a:xfrm>
          <a:custGeom>
            <a:avLst/>
            <a:gdLst>
              <a:gd name="connsiteX0" fmla="*/ 1091789 w 1193383"/>
              <a:gd name="connsiteY0" fmla="*/ 519 h 2030006"/>
              <a:gd name="connsiteX1" fmla="*/ 1146650 w 1193383"/>
              <a:gd name="connsiteY1" fmla="*/ 31496 h 2030006"/>
              <a:gd name="connsiteX2" fmla="*/ 1178405 w 1193383"/>
              <a:gd name="connsiteY2" fmla="*/ 78133 h 2030006"/>
              <a:gd name="connsiteX3" fmla="*/ 1167820 w 1193383"/>
              <a:gd name="connsiteY3" fmla="*/ 182046 h 2030006"/>
              <a:gd name="connsiteX4" fmla="*/ 563799 w 1193383"/>
              <a:gd name="connsiteY4" fmla="*/ 1513058 h 2030006"/>
              <a:gd name="connsiteX5" fmla="*/ 610373 w 1193383"/>
              <a:gd name="connsiteY5" fmla="*/ 1917880 h 2030006"/>
              <a:gd name="connsiteX6" fmla="*/ 559565 w 1193383"/>
              <a:gd name="connsiteY6" fmla="*/ 2008970 h 2030006"/>
              <a:gd name="connsiteX7" fmla="*/ 506555 w 1193383"/>
              <a:gd name="connsiteY7" fmla="*/ 2025972 h 2030006"/>
              <a:gd name="connsiteX8" fmla="*/ 406972 w 1193383"/>
              <a:gd name="connsiteY8" fmla="*/ 1968696 h 2030006"/>
              <a:gd name="connsiteX9" fmla="*/ 353962 w 1193383"/>
              <a:gd name="connsiteY9" fmla="*/ 1513058 h 2030006"/>
              <a:gd name="connsiteX10" fmla="*/ 381483 w 1193383"/>
              <a:gd name="connsiteY10" fmla="*/ 1180329 h 2030006"/>
              <a:gd name="connsiteX11" fmla="*/ 328473 w 1193383"/>
              <a:gd name="connsiteY11" fmla="*/ 1184508 h 2030006"/>
              <a:gd name="connsiteX12" fmla="*/ 0 w 1193383"/>
              <a:gd name="connsiteY12" fmla="*/ 855958 h 2030006"/>
              <a:gd name="connsiteX13" fmla="*/ 328473 w 1193383"/>
              <a:gd name="connsiteY13" fmla="*/ 527503 h 2030006"/>
              <a:gd name="connsiteX14" fmla="*/ 561682 w 1193383"/>
              <a:gd name="connsiteY14" fmla="*/ 624956 h 2030006"/>
              <a:gd name="connsiteX15" fmla="*/ 1032163 w 1193383"/>
              <a:gd name="connsiteY15" fmla="*/ 18768 h 2030006"/>
              <a:gd name="connsiteX16" fmla="*/ 1091789 w 1193383"/>
              <a:gd name="connsiteY16" fmla="*/ 519 h 20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3383" h="2030006">
                <a:moveTo>
                  <a:pt x="1091789" y="519"/>
                </a:moveTo>
                <a:cubicBezTo>
                  <a:pt x="1112715" y="2906"/>
                  <a:pt x="1132848" y="13497"/>
                  <a:pt x="1146650" y="31496"/>
                </a:cubicBezTo>
                <a:lnTo>
                  <a:pt x="1178405" y="78133"/>
                </a:lnTo>
                <a:cubicBezTo>
                  <a:pt x="1201777" y="109953"/>
                  <a:pt x="1197458" y="154405"/>
                  <a:pt x="1167820" y="182046"/>
                </a:cubicBezTo>
                <a:cubicBezTo>
                  <a:pt x="796922" y="506321"/>
                  <a:pt x="563799" y="981052"/>
                  <a:pt x="563799" y="1513058"/>
                </a:cubicBezTo>
                <a:cubicBezTo>
                  <a:pt x="563799" y="1652969"/>
                  <a:pt x="580735" y="1788607"/>
                  <a:pt x="610373" y="1917880"/>
                </a:cubicBezTo>
                <a:cubicBezTo>
                  <a:pt x="618925" y="1955969"/>
                  <a:pt x="597671" y="1996242"/>
                  <a:pt x="559565" y="2008970"/>
                </a:cubicBezTo>
                <a:lnTo>
                  <a:pt x="506555" y="2025972"/>
                </a:lnTo>
                <a:cubicBezTo>
                  <a:pt x="464131" y="2040789"/>
                  <a:pt x="417557" y="2013244"/>
                  <a:pt x="406972" y="1968696"/>
                </a:cubicBezTo>
                <a:cubicBezTo>
                  <a:pt x="373015" y="1822516"/>
                  <a:pt x="353962" y="1669877"/>
                  <a:pt x="353962" y="1513058"/>
                </a:cubicBezTo>
                <a:cubicBezTo>
                  <a:pt x="353962" y="1400692"/>
                  <a:pt x="364547" y="1288420"/>
                  <a:pt x="381483" y="1180329"/>
                </a:cubicBezTo>
                <a:cubicBezTo>
                  <a:pt x="364547" y="1182418"/>
                  <a:pt x="345494" y="1184508"/>
                  <a:pt x="328473" y="1184508"/>
                </a:cubicBezTo>
                <a:cubicBezTo>
                  <a:pt x="148359" y="1184508"/>
                  <a:pt x="0" y="1038232"/>
                  <a:pt x="0" y="855958"/>
                </a:cubicBezTo>
                <a:cubicBezTo>
                  <a:pt x="0" y="675868"/>
                  <a:pt x="146242" y="527503"/>
                  <a:pt x="328473" y="527503"/>
                </a:cubicBezTo>
                <a:cubicBezTo>
                  <a:pt x="419674" y="527503"/>
                  <a:pt x="502321" y="565591"/>
                  <a:pt x="561682" y="624956"/>
                </a:cubicBezTo>
                <a:cubicBezTo>
                  <a:pt x="678201" y="393955"/>
                  <a:pt x="839347" y="186225"/>
                  <a:pt x="1032163" y="18768"/>
                </a:cubicBezTo>
                <a:cubicBezTo>
                  <a:pt x="1049142" y="3951"/>
                  <a:pt x="1070862" y="-1867"/>
                  <a:pt x="1091789" y="51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7">
            <a:extLst>
              <a:ext uri="{FF2B5EF4-FFF2-40B4-BE49-F238E27FC236}">
                <a16:creationId xmlns:a16="http://schemas.microsoft.com/office/drawing/2014/main" id="{3EEE0654-C377-4146-8880-8040476AFCA3}"/>
              </a:ext>
            </a:extLst>
          </p:cNvPr>
          <p:cNvSpPr/>
          <p:nvPr/>
        </p:nvSpPr>
        <p:spPr>
          <a:xfrm>
            <a:off x="14485589" y="5624697"/>
            <a:ext cx="2065653" cy="3551133"/>
          </a:xfrm>
          <a:custGeom>
            <a:avLst/>
            <a:gdLst>
              <a:gd name="connsiteX0" fmla="*/ 101131 w 1184222"/>
              <a:gd name="connsiteY0" fmla="*/ 579 h 2022888"/>
              <a:gd name="connsiteX1" fmla="*/ 166836 w 1184222"/>
              <a:gd name="connsiteY1" fmla="*/ 20215 h 2022888"/>
              <a:gd name="connsiteX2" fmla="*/ 628889 w 1184222"/>
              <a:gd name="connsiteY2" fmla="*/ 617905 h 2022888"/>
              <a:gd name="connsiteX3" fmla="*/ 857796 w 1184222"/>
              <a:gd name="connsiteY3" fmla="*/ 524634 h 2022888"/>
              <a:gd name="connsiteX4" fmla="*/ 1184200 w 1184222"/>
              <a:gd name="connsiteY4" fmla="*/ 853117 h 2022888"/>
              <a:gd name="connsiteX5" fmla="*/ 855676 w 1184222"/>
              <a:gd name="connsiteY5" fmla="*/ 1181695 h 2022888"/>
              <a:gd name="connsiteX6" fmla="*/ 809047 w 1184222"/>
              <a:gd name="connsiteY6" fmla="*/ 1177434 h 2022888"/>
              <a:gd name="connsiteX7" fmla="*/ 836601 w 1184222"/>
              <a:gd name="connsiteY7" fmla="*/ 1508095 h 2022888"/>
              <a:gd name="connsiteX8" fmla="*/ 785732 w 1184222"/>
              <a:gd name="connsiteY8" fmla="*/ 1957404 h 2022888"/>
              <a:gd name="connsiteX9" fmla="*/ 677638 w 1184222"/>
              <a:gd name="connsiteY9" fmla="*/ 2018858 h 2022888"/>
              <a:gd name="connsiteX10" fmla="*/ 637367 w 1184222"/>
              <a:gd name="connsiteY10" fmla="*/ 2006170 h 2022888"/>
              <a:gd name="connsiteX11" fmla="*/ 582260 w 1184222"/>
              <a:gd name="connsiteY11" fmla="*/ 1906555 h 2022888"/>
              <a:gd name="connsiteX12" fmla="*/ 628889 w 1184222"/>
              <a:gd name="connsiteY12" fmla="*/ 1508095 h 2022888"/>
              <a:gd name="connsiteX13" fmla="*/ 29068 w 1184222"/>
              <a:gd name="connsiteY13" fmla="*/ 181285 h 2022888"/>
              <a:gd name="connsiteX14" fmla="*/ 16351 w 1184222"/>
              <a:gd name="connsiteY14" fmla="*/ 68981 h 2022888"/>
              <a:gd name="connsiteX15" fmla="*/ 41785 w 1184222"/>
              <a:gd name="connsiteY15" fmla="*/ 34987 h 2022888"/>
              <a:gd name="connsiteX16" fmla="*/ 101131 w 1184222"/>
              <a:gd name="connsiteY16" fmla="*/ 579 h 202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4222" h="2022888">
                <a:moveTo>
                  <a:pt x="101131" y="579"/>
                </a:moveTo>
                <a:cubicBezTo>
                  <a:pt x="123916" y="-2061"/>
                  <a:pt x="147761" y="4307"/>
                  <a:pt x="166836" y="20215"/>
                </a:cubicBezTo>
                <a:cubicBezTo>
                  <a:pt x="355472" y="187629"/>
                  <a:pt x="514435" y="388942"/>
                  <a:pt x="628889" y="617905"/>
                </a:cubicBezTo>
                <a:cubicBezTo>
                  <a:pt x="688235" y="560712"/>
                  <a:pt x="768776" y="524634"/>
                  <a:pt x="857796" y="524634"/>
                </a:cubicBezTo>
                <a:cubicBezTo>
                  <a:pt x="1037954" y="524634"/>
                  <a:pt x="1186320" y="670837"/>
                  <a:pt x="1184200" y="853117"/>
                </a:cubicBezTo>
                <a:cubicBezTo>
                  <a:pt x="1184200" y="1035398"/>
                  <a:pt x="1035835" y="1181695"/>
                  <a:pt x="855676" y="1181695"/>
                </a:cubicBezTo>
                <a:cubicBezTo>
                  <a:pt x="838720" y="1181695"/>
                  <a:pt x="823884" y="1179517"/>
                  <a:pt x="809047" y="1177434"/>
                </a:cubicBezTo>
                <a:cubicBezTo>
                  <a:pt x="828123" y="1285571"/>
                  <a:pt x="836601" y="1395792"/>
                  <a:pt x="836601" y="1508095"/>
                </a:cubicBezTo>
                <a:cubicBezTo>
                  <a:pt x="836601" y="1662820"/>
                  <a:pt x="819645" y="1813284"/>
                  <a:pt x="785732" y="1957404"/>
                </a:cubicBezTo>
                <a:cubicBezTo>
                  <a:pt x="775135" y="2006170"/>
                  <a:pt x="724267" y="2033725"/>
                  <a:pt x="677638" y="2018858"/>
                </a:cubicBezTo>
                <a:lnTo>
                  <a:pt x="637367" y="2006170"/>
                </a:lnTo>
                <a:cubicBezTo>
                  <a:pt x="597096" y="1991303"/>
                  <a:pt x="571662" y="1948977"/>
                  <a:pt x="582260" y="1906555"/>
                </a:cubicBezTo>
                <a:cubicBezTo>
                  <a:pt x="611933" y="1779385"/>
                  <a:pt x="628889" y="1645871"/>
                  <a:pt x="628889" y="1508095"/>
                </a:cubicBezTo>
                <a:cubicBezTo>
                  <a:pt x="628889" y="980287"/>
                  <a:pt x="395743" y="505601"/>
                  <a:pt x="29068" y="181285"/>
                </a:cubicBezTo>
                <a:cubicBezTo>
                  <a:pt x="-4844" y="151646"/>
                  <a:pt x="-9083" y="102881"/>
                  <a:pt x="16351" y="68981"/>
                </a:cubicBezTo>
                <a:lnTo>
                  <a:pt x="41785" y="34987"/>
                </a:lnTo>
                <a:cubicBezTo>
                  <a:pt x="56622" y="14865"/>
                  <a:pt x="78347" y="3218"/>
                  <a:pt x="101131" y="579"/>
                </a:cubicBezTo>
                <a:close/>
              </a:path>
            </a:pathLst>
          </a:custGeom>
          <a:solidFill>
            <a:srgbClr val="6FDB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1">
            <a:extLst>
              <a:ext uri="{FF2B5EF4-FFF2-40B4-BE49-F238E27FC236}">
                <a16:creationId xmlns:a16="http://schemas.microsoft.com/office/drawing/2014/main" id="{BE44E147-A20A-47C7-B0C2-F88305B817C8}"/>
              </a:ext>
            </a:extLst>
          </p:cNvPr>
          <p:cNvSpPr/>
          <p:nvPr/>
        </p:nvSpPr>
        <p:spPr>
          <a:xfrm>
            <a:off x="12659111" y="9403457"/>
            <a:ext cx="3037373" cy="2451290"/>
          </a:xfrm>
          <a:custGeom>
            <a:avLst/>
            <a:gdLst>
              <a:gd name="connsiteX0" fmla="*/ 1610876 w 1741301"/>
              <a:gd name="connsiteY0" fmla="*/ 163 h 1396367"/>
              <a:gd name="connsiteX1" fmla="*/ 1642620 w 1741301"/>
              <a:gd name="connsiteY1" fmla="*/ 3909 h 1396367"/>
              <a:gd name="connsiteX2" fmla="*/ 1682852 w 1741301"/>
              <a:gd name="connsiteY2" fmla="*/ 16637 h 1396367"/>
              <a:gd name="connsiteX3" fmla="*/ 1733754 w 1741301"/>
              <a:gd name="connsiteY3" fmla="*/ 131030 h 1396367"/>
              <a:gd name="connsiteX4" fmla="*/ 1286552 w 1741301"/>
              <a:gd name="connsiteY4" fmla="*/ 771150 h 1396367"/>
              <a:gd name="connsiteX5" fmla="*/ 1475173 w 1741301"/>
              <a:gd name="connsiteY5" fmla="*/ 1067848 h 1396367"/>
              <a:gd name="connsiteX6" fmla="*/ 1146633 w 1741301"/>
              <a:gd name="connsiteY6" fmla="*/ 1396367 h 1396367"/>
              <a:gd name="connsiteX7" fmla="*/ 820210 w 1741301"/>
              <a:gd name="connsiteY7" fmla="*/ 1106033 h 1396367"/>
              <a:gd name="connsiteX8" fmla="*/ 91135 w 1741301"/>
              <a:gd name="connsiteY8" fmla="*/ 1317983 h 1396367"/>
              <a:gd name="connsiteX9" fmla="*/ 0 w 1741301"/>
              <a:gd name="connsiteY9" fmla="*/ 1233155 h 1396367"/>
              <a:gd name="connsiteX10" fmla="*/ 0 w 1741301"/>
              <a:gd name="connsiteY10" fmla="*/ 1190781 h 1396367"/>
              <a:gd name="connsiteX11" fmla="*/ 76312 w 1741301"/>
              <a:gd name="connsiteY11" fmla="*/ 1108128 h 1396367"/>
              <a:gd name="connsiteX12" fmla="*/ 1538780 w 1741301"/>
              <a:gd name="connsiteY12" fmla="*/ 50552 h 1396367"/>
              <a:gd name="connsiteX13" fmla="*/ 1610876 w 1741301"/>
              <a:gd name="connsiteY13" fmla="*/ 163 h 139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1301" h="1396367">
                <a:moveTo>
                  <a:pt x="1610876" y="163"/>
                </a:moveTo>
                <a:cubicBezTo>
                  <a:pt x="1621277" y="-466"/>
                  <a:pt x="1632012" y="727"/>
                  <a:pt x="1642620" y="3909"/>
                </a:cubicBezTo>
                <a:lnTo>
                  <a:pt x="1682852" y="16637"/>
                </a:lnTo>
                <a:cubicBezTo>
                  <a:pt x="1729519" y="31460"/>
                  <a:pt x="1754929" y="84387"/>
                  <a:pt x="1733754" y="131030"/>
                </a:cubicBezTo>
                <a:cubicBezTo>
                  <a:pt x="1625679" y="372707"/>
                  <a:pt x="1473056" y="590941"/>
                  <a:pt x="1286552" y="771150"/>
                </a:cubicBezTo>
                <a:cubicBezTo>
                  <a:pt x="1396744" y="824078"/>
                  <a:pt x="1475173" y="936457"/>
                  <a:pt x="1475173" y="1067848"/>
                </a:cubicBezTo>
                <a:cubicBezTo>
                  <a:pt x="1475173" y="1247978"/>
                  <a:pt x="1328902" y="1396367"/>
                  <a:pt x="1146633" y="1396367"/>
                </a:cubicBezTo>
                <a:cubicBezTo>
                  <a:pt x="979187" y="1396367"/>
                  <a:pt x="839349" y="1269165"/>
                  <a:pt x="820210" y="1106033"/>
                </a:cubicBezTo>
                <a:cubicBezTo>
                  <a:pt x="597709" y="1220427"/>
                  <a:pt x="351833" y="1294621"/>
                  <a:pt x="91135" y="1317983"/>
                </a:cubicBezTo>
                <a:cubicBezTo>
                  <a:pt x="42432" y="1322173"/>
                  <a:pt x="0" y="1284068"/>
                  <a:pt x="0" y="1233155"/>
                </a:cubicBezTo>
                <a:lnTo>
                  <a:pt x="0" y="1190781"/>
                </a:lnTo>
                <a:cubicBezTo>
                  <a:pt x="0" y="1148407"/>
                  <a:pt x="31844" y="1110222"/>
                  <a:pt x="76312" y="1108128"/>
                </a:cubicBezTo>
                <a:cubicBezTo>
                  <a:pt x="733392" y="1048756"/>
                  <a:pt x="1286552" y="631220"/>
                  <a:pt x="1538780" y="50552"/>
                </a:cubicBezTo>
                <a:cubicBezTo>
                  <a:pt x="1551485" y="20343"/>
                  <a:pt x="1579675" y="2051"/>
                  <a:pt x="1610876" y="163"/>
                </a:cubicBezTo>
                <a:close/>
              </a:path>
            </a:pathLst>
          </a:cu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40">
            <a:extLst>
              <a:ext uri="{FF2B5EF4-FFF2-40B4-BE49-F238E27FC236}">
                <a16:creationId xmlns:a16="http://schemas.microsoft.com/office/drawing/2014/main" id="{7CC1E24E-2769-4C66-8D8E-C289991EA597}"/>
              </a:ext>
            </a:extLst>
          </p:cNvPr>
          <p:cNvSpPr/>
          <p:nvPr/>
        </p:nvSpPr>
        <p:spPr>
          <a:xfrm>
            <a:off x="9324357" y="9407107"/>
            <a:ext cx="3032140" cy="2447640"/>
          </a:xfrm>
          <a:custGeom>
            <a:avLst/>
            <a:gdLst>
              <a:gd name="connsiteX0" fmla="*/ 128375 w 1738301"/>
              <a:gd name="connsiteY0" fmla="*/ 162 h 1394288"/>
              <a:gd name="connsiteX1" fmla="*/ 201662 w 1738301"/>
              <a:gd name="connsiteY1" fmla="*/ 50533 h 1394288"/>
              <a:gd name="connsiteX2" fmla="*/ 1664140 w 1738301"/>
              <a:gd name="connsiteY2" fmla="*/ 1108196 h 1394288"/>
              <a:gd name="connsiteX3" fmla="*/ 1738301 w 1738301"/>
              <a:gd name="connsiteY3" fmla="*/ 1188692 h 1394288"/>
              <a:gd name="connsiteX4" fmla="*/ 1738301 w 1738301"/>
              <a:gd name="connsiteY4" fmla="*/ 1231118 h 1394288"/>
              <a:gd name="connsiteX5" fmla="*/ 1647200 w 1738301"/>
              <a:gd name="connsiteY5" fmla="*/ 1315889 h 1394288"/>
              <a:gd name="connsiteX6" fmla="*/ 918069 w 1738301"/>
              <a:gd name="connsiteY6" fmla="*/ 1103921 h 1394288"/>
              <a:gd name="connsiteX7" fmla="*/ 593785 w 1738301"/>
              <a:gd name="connsiteY7" fmla="*/ 1394288 h 1394288"/>
              <a:gd name="connsiteX8" fmla="*/ 265287 w 1738301"/>
              <a:gd name="connsiteY8" fmla="*/ 1065770 h 1394288"/>
              <a:gd name="connsiteX9" fmla="*/ 451784 w 1738301"/>
              <a:gd name="connsiteY9" fmla="*/ 771128 h 1394288"/>
              <a:gd name="connsiteX10" fmla="*/ 6654 w 1738301"/>
              <a:gd name="connsiteY10" fmla="*/ 131110 h 1394288"/>
              <a:gd name="connsiteX11" fmla="*/ 57554 w 1738301"/>
              <a:gd name="connsiteY11" fmla="*/ 16657 h 1394288"/>
              <a:gd name="connsiteX12" fmla="*/ 97836 w 1738301"/>
              <a:gd name="connsiteY12" fmla="*/ 3913 h 1394288"/>
              <a:gd name="connsiteX13" fmla="*/ 128375 w 1738301"/>
              <a:gd name="connsiteY13" fmla="*/ 162 h 139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8301" h="1394288">
                <a:moveTo>
                  <a:pt x="128375" y="162"/>
                </a:moveTo>
                <a:cubicBezTo>
                  <a:pt x="158777" y="2049"/>
                  <a:pt x="187377" y="20347"/>
                  <a:pt x="201662" y="50533"/>
                </a:cubicBezTo>
                <a:cubicBezTo>
                  <a:pt x="453892" y="629171"/>
                  <a:pt x="1007062" y="1048832"/>
                  <a:pt x="1664140" y="1108196"/>
                </a:cubicBezTo>
                <a:cubicBezTo>
                  <a:pt x="1704422" y="1108196"/>
                  <a:pt x="1738301" y="1144169"/>
                  <a:pt x="1738301" y="1188692"/>
                </a:cubicBezTo>
                <a:lnTo>
                  <a:pt x="1738301" y="1231118"/>
                </a:lnTo>
                <a:cubicBezTo>
                  <a:pt x="1738301" y="1279835"/>
                  <a:pt x="1695912" y="1320083"/>
                  <a:pt x="1647200" y="1315889"/>
                </a:cubicBezTo>
                <a:cubicBezTo>
                  <a:pt x="1386460" y="1292579"/>
                  <a:pt x="1140634" y="1218374"/>
                  <a:pt x="918069" y="1103921"/>
                </a:cubicBezTo>
                <a:cubicBezTo>
                  <a:pt x="899022" y="1267091"/>
                  <a:pt x="761236" y="1394288"/>
                  <a:pt x="593785" y="1394288"/>
                </a:cubicBezTo>
                <a:cubicBezTo>
                  <a:pt x="413610" y="1394288"/>
                  <a:pt x="265287" y="1248056"/>
                  <a:pt x="265287" y="1065770"/>
                </a:cubicBezTo>
                <a:cubicBezTo>
                  <a:pt x="265287" y="934379"/>
                  <a:pt x="341556" y="822023"/>
                  <a:pt x="451784" y="771128"/>
                </a:cubicBezTo>
                <a:cubicBezTo>
                  <a:pt x="263180" y="591020"/>
                  <a:pt x="112669" y="372680"/>
                  <a:pt x="6654" y="131110"/>
                </a:cubicBezTo>
                <a:cubicBezTo>
                  <a:pt x="-12392" y="84490"/>
                  <a:pt x="10950" y="33595"/>
                  <a:pt x="57554" y="16657"/>
                </a:cubicBezTo>
                <a:lnTo>
                  <a:pt x="97836" y="3913"/>
                </a:lnTo>
                <a:cubicBezTo>
                  <a:pt x="107907" y="727"/>
                  <a:pt x="118241" y="-467"/>
                  <a:pt x="128375" y="1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Gráfico 15" descr="Birrete">
            <a:extLst>
              <a:ext uri="{FF2B5EF4-FFF2-40B4-BE49-F238E27FC236}">
                <a16:creationId xmlns:a16="http://schemas.microsoft.com/office/drawing/2014/main" id="{BD0298E5-8945-4463-B1C1-CDD463840F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04478" y="9332588"/>
            <a:ext cx="1306059" cy="1306059"/>
          </a:xfrm>
          <a:prstGeom prst="rect">
            <a:avLst/>
          </a:prstGeom>
        </p:spPr>
      </p:pic>
      <p:pic>
        <p:nvPicPr>
          <p:cNvPr id="18" name="Gráfico 17" descr="Probeta">
            <a:extLst>
              <a:ext uri="{FF2B5EF4-FFF2-40B4-BE49-F238E27FC236}">
                <a16:creationId xmlns:a16="http://schemas.microsoft.com/office/drawing/2014/main" id="{BFD49B55-8E77-424F-B90A-810E1146A2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57441" y="9560132"/>
            <a:ext cx="955277" cy="955277"/>
          </a:xfrm>
          <a:prstGeom prst="rect">
            <a:avLst/>
          </a:prstGeom>
        </p:spPr>
      </p:pic>
      <p:pic>
        <p:nvPicPr>
          <p:cNvPr id="6" name="Gráfico 5" descr="Casco de realidad virtual">
            <a:extLst>
              <a:ext uri="{FF2B5EF4-FFF2-40B4-BE49-F238E27FC236}">
                <a16:creationId xmlns:a16="http://schemas.microsoft.com/office/drawing/2014/main" id="{1B8DA712-3947-454C-A4F7-A7BF749EC4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00855" y="6987524"/>
            <a:ext cx="1163939" cy="1163939"/>
          </a:xfrm>
          <a:prstGeom prst="rect">
            <a:avLst/>
          </a:prstGeom>
        </p:spPr>
      </p:pic>
      <p:pic>
        <p:nvPicPr>
          <p:cNvPr id="8" name="Gráfico 7" descr="Marca de verificación">
            <a:extLst>
              <a:ext uri="{FF2B5EF4-FFF2-40B4-BE49-F238E27FC236}">
                <a16:creationId xmlns:a16="http://schemas.microsoft.com/office/drawing/2014/main" id="{E9C81BFA-1636-4D30-A662-69469D26C09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091043" y="5446997"/>
            <a:ext cx="914400" cy="914400"/>
          </a:xfrm>
          <a:prstGeom prst="rect">
            <a:avLst/>
          </a:prstGeom>
        </p:spPr>
      </p:pic>
      <p:pic>
        <p:nvPicPr>
          <p:cNvPr id="10" name="Gráfico 9" descr="Hoja">
            <a:extLst>
              <a:ext uri="{FF2B5EF4-FFF2-40B4-BE49-F238E27FC236}">
                <a16:creationId xmlns:a16="http://schemas.microsoft.com/office/drawing/2014/main" id="{55444E5F-95B8-4940-9535-712DBD18494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219613" y="7017200"/>
            <a:ext cx="914400" cy="914400"/>
          </a:xfrm>
          <a:prstGeom prst="rect">
            <a:avLst/>
          </a:prstGeom>
        </p:spPr>
      </p:pic>
    </p:spTree>
    <p:extLst>
      <p:ext uri="{BB962C8B-B14F-4D97-AF65-F5344CB8AC3E}">
        <p14:creationId xmlns:p14="http://schemas.microsoft.com/office/powerpoint/2010/main" val="2272275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a:extLst>
              <a:ext uri="{FF2B5EF4-FFF2-40B4-BE49-F238E27FC236}">
                <a16:creationId xmlns:a16="http://schemas.microsoft.com/office/drawing/2014/main" id="{20B4C76E-FE7E-49EA-B8D6-1079D6952C4C}"/>
              </a:ext>
            </a:extLst>
          </p:cNvPr>
          <p:cNvPicPr>
            <a:picLocks noChangeAspect="1"/>
          </p:cNvPicPr>
          <p:nvPr/>
        </p:nvPicPr>
        <p:blipFill rotWithShape="1">
          <a:blip r:embed="rId2">
            <a:extLst>
              <a:ext uri="{28A0092B-C50C-407E-A947-70E740481C1C}">
                <a14:useLocalDpi xmlns:a14="http://schemas.microsoft.com/office/drawing/2010/main" val="0"/>
              </a:ext>
            </a:extLst>
          </a:blip>
          <a:srcRect t="4379"/>
          <a:stretch/>
        </p:blipFill>
        <p:spPr>
          <a:xfrm>
            <a:off x="0" y="2655129"/>
            <a:ext cx="16964562" cy="9665207"/>
          </a:xfrm>
          <a:prstGeom prst="rect">
            <a:avLst/>
          </a:prstGeom>
        </p:spPr>
      </p:pic>
      <p:sp>
        <p:nvSpPr>
          <p:cNvPr id="29" name="Rectángulo 28">
            <a:extLst>
              <a:ext uri="{FF2B5EF4-FFF2-40B4-BE49-F238E27FC236}">
                <a16:creationId xmlns:a16="http://schemas.microsoft.com/office/drawing/2014/main" id="{2F95A535-7073-4B6A-AE12-D0506AAFACF8}"/>
              </a:ext>
            </a:extLst>
          </p:cNvPr>
          <p:cNvSpPr/>
          <p:nvPr/>
        </p:nvSpPr>
        <p:spPr>
          <a:xfrm>
            <a:off x="13860378" y="2436910"/>
            <a:ext cx="2815390" cy="859743"/>
          </a:xfrm>
          <a:prstGeom prst="rect">
            <a:avLst/>
          </a:prstGeom>
          <a:solidFill>
            <a:schemeClr val="tx1"/>
          </a:solidFill>
          <a:ln w="31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0" name="TextBox 33">
            <a:extLst>
              <a:ext uri="{FF2B5EF4-FFF2-40B4-BE49-F238E27FC236}">
                <a16:creationId xmlns:a16="http://schemas.microsoft.com/office/drawing/2014/main" id="{3A232D70-66C9-4D73-9DC0-836E2FACA899}"/>
              </a:ext>
            </a:extLst>
          </p:cNvPr>
          <p:cNvSpPr txBox="1"/>
          <p:nvPr/>
        </p:nvSpPr>
        <p:spPr>
          <a:xfrm>
            <a:off x="10024404" y="920931"/>
            <a:ext cx="4360489" cy="1002839"/>
          </a:xfrm>
          <a:prstGeom prst="rect">
            <a:avLst/>
          </a:prstGeom>
          <a:noFill/>
        </p:spPr>
        <p:txBody>
          <a:bodyPr wrap="none" rtlCol="0" anchor="ctr" anchorCtr="0">
            <a:spAutoFit/>
          </a:bodyPr>
          <a:lstStyle/>
          <a:p>
            <a:pPr algn="ctr">
              <a:lnSpc>
                <a:spcPts val="7060"/>
              </a:lnSpc>
            </a:pPr>
            <a:r>
              <a:rPr lang="es-ES" sz="6000" b="1" spc="200" dirty="0">
                <a:solidFill>
                  <a:srgbClr val="092561"/>
                </a:solidFill>
                <a:latin typeface="Century Gothic" panose="020B0502020202020204" pitchFamily="34" charset="0"/>
                <a:ea typeface="Montserrat" charset="0"/>
                <a:cs typeface="Montserrat" charset="0"/>
              </a:rPr>
              <a:t>PROCESOS</a:t>
            </a:r>
          </a:p>
        </p:txBody>
      </p:sp>
      <p:cxnSp>
        <p:nvCxnSpPr>
          <p:cNvPr id="31" name="Straight Connector 34">
            <a:extLst>
              <a:ext uri="{FF2B5EF4-FFF2-40B4-BE49-F238E27FC236}">
                <a16:creationId xmlns:a16="http://schemas.microsoft.com/office/drawing/2014/main" id="{8EC4EF8F-BF86-46DA-99A5-E96355CB1C26}"/>
              </a:ext>
            </a:extLst>
          </p:cNvPr>
          <p:cNvCxnSpPr/>
          <p:nvPr/>
        </p:nvCxnSpPr>
        <p:spPr>
          <a:xfrm>
            <a:off x="11048135" y="2289449"/>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
        <p:nvSpPr>
          <p:cNvPr id="33" name="Rectángulo 32">
            <a:extLst>
              <a:ext uri="{FF2B5EF4-FFF2-40B4-BE49-F238E27FC236}">
                <a16:creationId xmlns:a16="http://schemas.microsoft.com/office/drawing/2014/main" id="{B9D868BE-3CE7-434F-848B-FCAD0C5E3EA2}"/>
              </a:ext>
            </a:extLst>
          </p:cNvPr>
          <p:cNvSpPr/>
          <p:nvPr/>
        </p:nvSpPr>
        <p:spPr>
          <a:xfrm>
            <a:off x="17949332" y="3157733"/>
            <a:ext cx="5791201" cy="1317925"/>
          </a:xfrm>
          <a:prstGeom prst="rect">
            <a:avLst/>
          </a:prstGeom>
        </p:spPr>
        <p:txBody>
          <a:bodyPr wrap="square">
            <a:spAutoFit/>
          </a:bodyPr>
          <a:lstStyle/>
          <a:p>
            <a:r>
              <a:rPr lang="es-ES" sz="1700" dirty="0">
                <a:solidFill>
                  <a:schemeClr val="accent2">
                    <a:lumMod val="75000"/>
                  </a:schemeClr>
                </a:solidFill>
                <a:latin typeface="Century Gothic" panose="020B0502020202020204" pitchFamily="34" charset="0"/>
              </a:rPr>
              <a:t>Un </a:t>
            </a:r>
            <a:r>
              <a:rPr lang="es-ES" sz="1700" b="1" dirty="0">
                <a:solidFill>
                  <a:schemeClr val="accent2">
                    <a:lumMod val="75000"/>
                  </a:schemeClr>
                </a:solidFill>
                <a:latin typeface="Century Gothic" panose="020B0502020202020204" pitchFamily="34" charset="0"/>
              </a:rPr>
              <a:t>proceso</a:t>
            </a:r>
            <a:r>
              <a:rPr lang="es-ES" sz="1700" dirty="0">
                <a:solidFill>
                  <a:schemeClr val="accent2">
                    <a:lumMod val="75000"/>
                  </a:schemeClr>
                </a:solidFill>
                <a:latin typeface="Century Gothic" panose="020B0502020202020204" pitchFamily="34" charset="0"/>
              </a:rPr>
              <a:t> es una serie de actividades que se interrelacionan unas con otras, y, en su conjunto, permiten obtener el producto o servicio requerido (resultado).</a:t>
            </a:r>
            <a:endParaRPr lang="es-CO" sz="1700" dirty="0">
              <a:solidFill>
                <a:schemeClr val="accent2">
                  <a:lumMod val="75000"/>
                </a:schemeClr>
              </a:solidFill>
              <a:latin typeface="Century Gothic" panose="020B0502020202020204" pitchFamily="34" charset="0"/>
            </a:endParaRPr>
          </a:p>
        </p:txBody>
      </p:sp>
      <p:sp>
        <p:nvSpPr>
          <p:cNvPr id="35" name="Rectángulo 34">
            <a:extLst>
              <a:ext uri="{FF2B5EF4-FFF2-40B4-BE49-F238E27FC236}">
                <a16:creationId xmlns:a16="http://schemas.microsoft.com/office/drawing/2014/main" id="{954A2FF6-DD38-4E2C-9CF2-968BEEF06A98}"/>
              </a:ext>
            </a:extLst>
          </p:cNvPr>
          <p:cNvSpPr/>
          <p:nvPr/>
        </p:nvSpPr>
        <p:spPr>
          <a:xfrm>
            <a:off x="17949332" y="4802250"/>
            <a:ext cx="5844108" cy="1631857"/>
          </a:xfrm>
          <a:prstGeom prst="rect">
            <a:avLst/>
          </a:prstGeom>
        </p:spPr>
        <p:txBody>
          <a:bodyPr wrap="square">
            <a:spAutoFit/>
          </a:bodyPr>
          <a:lstStyle/>
          <a:p>
            <a:r>
              <a:rPr lang="es-ES" sz="1700" dirty="0">
                <a:solidFill>
                  <a:schemeClr val="accent2">
                    <a:lumMod val="75000"/>
                  </a:schemeClr>
                </a:solidFill>
                <a:latin typeface="Century Gothic" panose="020B0502020202020204" pitchFamily="34" charset="0"/>
              </a:rPr>
              <a:t>ISO 9001 define </a:t>
            </a:r>
            <a:r>
              <a:rPr lang="es-ES" sz="1700" b="1" dirty="0">
                <a:solidFill>
                  <a:schemeClr val="accent2">
                    <a:lumMod val="75000"/>
                  </a:schemeClr>
                </a:solidFill>
                <a:latin typeface="Century Gothic" panose="020B0502020202020204" pitchFamily="34" charset="0"/>
              </a:rPr>
              <a:t>el enfoque basado en procesos </a:t>
            </a:r>
            <a:r>
              <a:rPr lang="es-ES" sz="1700" dirty="0">
                <a:solidFill>
                  <a:schemeClr val="accent2">
                    <a:lumMod val="75000"/>
                  </a:schemeClr>
                </a:solidFill>
                <a:latin typeface="Century Gothic" panose="020B0502020202020204" pitchFamily="34" charset="0"/>
              </a:rPr>
              <a:t>como “la definición sistemática de los procesos y sus interacciones, para lograr los resultados esperados de acuerdo con la política de calidad y la dirección estratégica de la organización”.</a:t>
            </a:r>
            <a:endParaRPr lang="es-CO" sz="1700" dirty="0">
              <a:solidFill>
                <a:schemeClr val="accent2">
                  <a:lumMod val="75000"/>
                </a:schemeClr>
              </a:solidFill>
              <a:latin typeface="Century Gothic" panose="020B0502020202020204" pitchFamily="34" charset="0"/>
            </a:endParaRPr>
          </a:p>
        </p:txBody>
      </p:sp>
      <p:sp>
        <p:nvSpPr>
          <p:cNvPr id="36" name="Rectángulo 35">
            <a:extLst>
              <a:ext uri="{FF2B5EF4-FFF2-40B4-BE49-F238E27FC236}">
                <a16:creationId xmlns:a16="http://schemas.microsoft.com/office/drawing/2014/main" id="{ECFA8D1E-17E7-46DD-850C-BD8329D31961}"/>
              </a:ext>
            </a:extLst>
          </p:cNvPr>
          <p:cNvSpPr/>
          <p:nvPr/>
        </p:nvSpPr>
        <p:spPr>
          <a:xfrm>
            <a:off x="17949332" y="9767253"/>
            <a:ext cx="5814496" cy="1003993"/>
          </a:xfrm>
          <a:prstGeom prst="rect">
            <a:avLst/>
          </a:prstGeom>
        </p:spPr>
        <p:txBody>
          <a:bodyPr wrap="square">
            <a:spAutoFit/>
          </a:bodyPr>
          <a:lstStyle/>
          <a:p>
            <a:r>
              <a:rPr lang="es-ES" sz="1700" dirty="0">
                <a:solidFill>
                  <a:schemeClr val="accent2">
                    <a:lumMod val="75000"/>
                  </a:schemeClr>
                </a:solidFill>
                <a:latin typeface="Century Gothic" panose="020B0502020202020204" pitchFamily="34" charset="0"/>
              </a:rPr>
              <a:t>Son los procesos los que se deben mantener, </a:t>
            </a:r>
            <a:r>
              <a:rPr lang="es-ES" sz="1700" b="1" dirty="0">
                <a:solidFill>
                  <a:schemeClr val="accent2">
                    <a:lumMod val="75000"/>
                  </a:schemeClr>
                </a:solidFill>
                <a:latin typeface="Century Gothic" panose="020B0502020202020204" pitchFamily="34" charset="0"/>
              </a:rPr>
              <a:t>monitorear y mejorar</a:t>
            </a:r>
            <a:r>
              <a:rPr lang="es-ES" sz="1700" dirty="0">
                <a:solidFill>
                  <a:schemeClr val="accent2">
                    <a:lumMod val="75000"/>
                  </a:schemeClr>
                </a:solidFill>
                <a:latin typeface="Century Gothic" panose="020B0502020202020204" pitchFamily="34" charset="0"/>
              </a:rPr>
              <a:t>. No las personas, ni los departamentos.</a:t>
            </a:r>
            <a:endParaRPr lang="es-CO" sz="1700" dirty="0">
              <a:solidFill>
                <a:schemeClr val="accent2">
                  <a:lumMod val="75000"/>
                </a:schemeClr>
              </a:solidFill>
              <a:latin typeface="Century Gothic" panose="020B0502020202020204" pitchFamily="34" charset="0"/>
            </a:endParaRPr>
          </a:p>
        </p:txBody>
      </p:sp>
      <p:sp>
        <p:nvSpPr>
          <p:cNvPr id="39" name="Rectángulo 38">
            <a:extLst>
              <a:ext uri="{FF2B5EF4-FFF2-40B4-BE49-F238E27FC236}">
                <a16:creationId xmlns:a16="http://schemas.microsoft.com/office/drawing/2014/main" id="{E0E94E7C-BB6E-4559-BE4D-854759C24A06}"/>
              </a:ext>
            </a:extLst>
          </p:cNvPr>
          <p:cNvSpPr/>
          <p:nvPr/>
        </p:nvSpPr>
        <p:spPr>
          <a:xfrm>
            <a:off x="17949332" y="6635936"/>
            <a:ext cx="5723470" cy="2887585"/>
          </a:xfrm>
          <a:prstGeom prst="rect">
            <a:avLst/>
          </a:prstGeom>
        </p:spPr>
        <p:txBody>
          <a:bodyPr wrap="square">
            <a:spAutoFit/>
          </a:bodyPr>
          <a:lstStyle/>
          <a:p>
            <a:r>
              <a:rPr lang="es-ES" sz="1700" b="1" dirty="0">
                <a:solidFill>
                  <a:schemeClr val="accent2">
                    <a:lumMod val="75000"/>
                  </a:schemeClr>
                </a:solidFill>
                <a:latin typeface="Century Gothic" panose="020B0502020202020204" pitchFamily="34" charset="0"/>
              </a:rPr>
              <a:t>Aplicar</a:t>
            </a:r>
            <a:r>
              <a:rPr lang="es-ES" sz="1700" dirty="0">
                <a:solidFill>
                  <a:schemeClr val="accent2">
                    <a:lumMod val="75000"/>
                  </a:schemeClr>
                </a:solidFill>
                <a:latin typeface="Century Gothic" panose="020B0502020202020204" pitchFamily="34" charset="0"/>
              </a:rPr>
              <a:t> el enfoque basado en procesos en SGC permite: </a:t>
            </a:r>
          </a:p>
          <a:p>
            <a:pPr marL="285750" indent="-285750">
              <a:buFont typeface="Arial" panose="020B0604020202020204" pitchFamily="34" charset="0"/>
              <a:buChar char="•"/>
            </a:pPr>
            <a:r>
              <a:rPr lang="es-ES" sz="1700" dirty="0">
                <a:solidFill>
                  <a:schemeClr val="accent2">
                    <a:lumMod val="75000"/>
                  </a:schemeClr>
                </a:solidFill>
                <a:latin typeface="Century Gothic" panose="020B0502020202020204" pitchFamily="34" charset="0"/>
              </a:rPr>
              <a:t>La comprensión y coherencia en el cumplimiento de requisitos</a:t>
            </a:r>
          </a:p>
          <a:p>
            <a:pPr marL="285750" indent="-285750">
              <a:buFont typeface="Arial" panose="020B0604020202020204" pitchFamily="34" charset="0"/>
              <a:buChar char="•"/>
            </a:pPr>
            <a:r>
              <a:rPr lang="es-ES" sz="1700" dirty="0">
                <a:solidFill>
                  <a:schemeClr val="accent2">
                    <a:lumMod val="75000"/>
                  </a:schemeClr>
                </a:solidFill>
                <a:latin typeface="Century Gothic" panose="020B0502020202020204" pitchFamily="34" charset="0"/>
              </a:rPr>
              <a:t>La consideración de los procesos en términos de valor agregado</a:t>
            </a:r>
          </a:p>
          <a:p>
            <a:pPr marL="285750" indent="-285750">
              <a:buFont typeface="Arial" panose="020B0604020202020204" pitchFamily="34" charset="0"/>
              <a:buChar char="•"/>
            </a:pPr>
            <a:r>
              <a:rPr lang="es-ES" sz="1700" dirty="0">
                <a:solidFill>
                  <a:schemeClr val="accent2">
                    <a:lumMod val="75000"/>
                  </a:schemeClr>
                </a:solidFill>
                <a:latin typeface="Century Gothic" panose="020B0502020202020204" pitchFamily="34" charset="0"/>
              </a:rPr>
              <a:t>El logro del desempeño eficaz del proceso</a:t>
            </a:r>
          </a:p>
          <a:p>
            <a:pPr marL="285750" indent="-285750">
              <a:buFont typeface="Arial" panose="020B0604020202020204" pitchFamily="34" charset="0"/>
              <a:buChar char="•"/>
            </a:pPr>
            <a:r>
              <a:rPr lang="es-ES" sz="1700" dirty="0">
                <a:solidFill>
                  <a:schemeClr val="accent2">
                    <a:lumMod val="75000"/>
                  </a:schemeClr>
                </a:solidFill>
                <a:latin typeface="Century Gothic" panose="020B0502020202020204" pitchFamily="34" charset="0"/>
              </a:rPr>
              <a:t>La mejora de los procesos con base en la evaluación de los datos y la información.</a:t>
            </a:r>
          </a:p>
        </p:txBody>
      </p:sp>
    </p:spTree>
    <p:extLst>
      <p:ext uri="{BB962C8B-B14F-4D97-AF65-F5344CB8AC3E}">
        <p14:creationId xmlns:p14="http://schemas.microsoft.com/office/powerpoint/2010/main" val="2025635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reeform: Shape 2">
            <a:extLst>
              <a:ext uri="{FF2B5EF4-FFF2-40B4-BE49-F238E27FC236}">
                <a16:creationId xmlns:a16="http://schemas.microsoft.com/office/drawing/2014/main" id="{BF822F18-6F27-43C0-A1FE-13F30591462D}"/>
              </a:ext>
            </a:extLst>
          </p:cNvPr>
          <p:cNvSpPr/>
          <p:nvPr/>
        </p:nvSpPr>
        <p:spPr>
          <a:xfrm>
            <a:off x="8735540" y="2545978"/>
            <a:ext cx="6904321" cy="6712018"/>
          </a:xfrm>
          <a:custGeom>
            <a:avLst/>
            <a:gdLst>
              <a:gd name="connsiteX0" fmla="*/ 2708939 w 4385571"/>
              <a:gd name="connsiteY0" fmla="*/ 1140 h 4346867"/>
              <a:gd name="connsiteX1" fmla="*/ 2785024 w 4385571"/>
              <a:gd name="connsiteY1" fmla="*/ 1230 h 4346867"/>
              <a:gd name="connsiteX2" fmla="*/ 3362307 w 4385571"/>
              <a:gd name="connsiteY2" fmla="*/ 630578 h 4346867"/>
              <a:gd name="connsiteX3" fmla="*/ 3466321 w 4385571"/>
              <a:gd name="connsiteY3" fmla="*/ 716405 h 4346867"/>
              <a:gd name="connsiteX4" fmla="*/ 3684746 w 4385571"/>
              <a:gd name="connsiteY4" fmla="*/ 716405 h 4346867"/>
              <a:gd name="connsiteX5" fmla="*/ 4184017 w 4385571"/>
              <a:gd name="connsiteY5" fmla="*/ 1231323 h 4346867"/>
              <a:gd name="connsiteX6" fmla="*/ 4043595 w 4385571"/>
              <a:gd name="connsiteY6" fmla="*/ 1720240 h 4346867"/>
              <a:gd name="connsiteX7" fmla="*/ 4069596 w 4385571"/>
              <a:gd name="connsiteY7" fmla="*/ 1865875 h 4346867"/>
              <a:gd name="connsiteX8" fmla="*/ 4088191 w 4385571"/>
              <a:gd name="connsiteY8" fmla="*/ 1879670 h 4346867"/>
              <a:gd name="connsiteX9" fmla="*/ 4138153 w 4385571"/>
              <a:gd name="connsiteY9" fmla="*/ 1911976 h 4346867"/>
              <a:gd name="connsiteX10" fmla="*/ 4385523 w 4385571"/>
              <a:gd name="connsiteY10" fmla="*/ 2404201 h 4346867"/>
              <a:gd name="connsiteX11" fmla="*/ 3873252 w 4385571"/>
              <a:gd name="connsiteY11" fmla="*/ 3004946 h 4346867"/>
              <a:gd name="connsiteX12" fmla="*/ 3803036 w 4385571"/>
              <a:gd name="connsiteY12" fmla="*/ 3129775 h 4346867"/>
              <a:gd name="connsiteX13" fmla="*/ 3833940 w 4385571"/>
              <a:gd name="connsiteY13" fmla="*/ 3273137 h 4346867"/>
              <a:gd name="connsiteX14" fmla="*/ 3835567 w 4385571"/>
              <a:gd name="connsiteY14" fmla="*/ 3421045 h 4346867"/>
              <a:gd name="connsiteX15" fmla="*/ 3294693 w 4385571"/>
              <a:gd name="connsiteY15" fmla="*/ 3964575 h 4346867"/>
              <a:gd name="connsiteX16" fmla="*/ 2917641 w 4385571"/>
              <a:gd name="connsiteY16" fmla="*/ 3886553 h 4346867"/>
              <a:gd name="connsiteX17" fmla="*/ 2777227 w 4385571"/>
              <a:gd name="connsiteY17" fmla="*/ 3935972 h 4346867"/>
              <a:gd name="connsiteX18" fmla="*/ 2197343 w 4385571"/>
              <a:gd name="connsiteY18" fmla="*/ 4346867 h 4346867"/>
              <a:gd name="connsiteX19" fmla="*/ 1617467 w 4385571"/>
              <a:gd name="connsiteY19" fmla="*/ 3930768 h 4346867"/>
              <a:gd name="connsiteX20" fmla="*/ 1474451 w 4385571"/>
              <a:gd name="connsiteY20" fmla="*/ 3881359 h 4346867"/>
              <a:gd name="connsiteX21" fmla="*/ 1097399 w 4385571"/>
              <a:gd name="connsiteY21" fmla="*/ 3964575 h 4346867"/>
              <a:gd name="connsiteX22" fmla="*/ 1037554 w 4385571"/>
              <a:gd name="connsiteY22" fmla="*/ 3953135 h 4346867"/>
              <a:gd name="connsiteX23" fmla="*/ 1034990 w 4385571"/>
              <a:gd name="connsiteY23" fmla="*/ 3952876 h 4346867"/>
              <a:gd name="connsiteX24" fmla="*/ 1033047 w 4385571"/>
              <a:gd name="connsiteY24" fmla="*/ 3952273 h 4346867"/>
              <a:gd name="connsiteX25" fmla="*/ 993091 w 4385571"/>
              <a:gd name="connsiteY25" fmla="*/ 3944635 h 4346867"/>
              <a:gd name="connsiteX26" fmla="*/ 926741 w 4385571"/>
              <a:gd name="connsiteY26" fmla="*/ 3919274 h 4346867"/>
              <a:gd name="connsiteX27" fmla="*/ 919147 w 4385571"/>
              <a:gd name="connsiteY27" fmla="*/ 3916917 h 4346867"/>
              <a:gd name="connsiteX28" fmla="*/ 915750 w 4385571"/>
              <a:gd name="connsiteY28" fmla="*/ 3915073 h 4346867"/>
              <a:gd name="connsiteX29" fmla="*/ 895791 w 4385571"/>
              <a:gd name="connsiteY29" fmla="*/ 3907444 h 4346867"/>
              <a:gd name="connsiteX30" fmla="*/ 833473 w 4385571"/>
              <a:gd name="connsiteY30" fmla="*/ 3870414 h 4346867"/>
              <a:gd name="connsiteX31" fmla="*/ 814318 w 4385571"/>
              <a:gd name="connsiteY31" fmla="*/ 3860017 h 4346867"/>
              <a:gd name="connsiteX32" fmla="*/ 810051 w 4385571"/>
              <a:gd name="connsiteY32" fmla="*/ 3856497 h 4346867"/>
              <a:gd name="connsiteX33" fmla="*/ 807146 w 4385571"/>
              <a:gd name="connsiteY33" fmla="*/ 3854771 h 4346867"/>
              <a:gd name="connsiteX34" fmla="*/ 777075 w 4385571"/>
              <a:gd name="connsiteY34" fmla="*/ 3829289 h 4346867"/>
              <a:gd name="connsiteX35" fmla="*/ 722983 w 4385571"/>
              <a:gd name="connsiteY35" fmla="*/ 3784659 h 4346867"/>
              <a:gd name="connsiteX36" fmla="*/ 542228 w 4385571"/>
              <a:gd name="connsiteY36" fmla="*/ 3348278 h 4346867"/>
              <a:gd name="connsiteX37" fmla="*/ 554766 w 4385571"/>
              <a:gd name="connsiteY37" fmla="*/ 3223904 h 4346867"/>
              <a:gd name="connsiteX38" fmla="*/ 583641 w 4385571"/>
              <a:gd name="connsiteY38" fmla="*/ 3130883 h 4346867"/>
              <a:gd name="connsiteX39" fmla="*/ 582535 w 4385571"/>
              <a:gd name="connsiteY39" fmla="*/ 3129775 h 4346867"/>
              <a:gd name="connsiteX40" fmla="*/ 512319 w 4385571"/>
              <a:gd name="connsiteY40" fmla="*/ 3004946 h 4346867"/>
              <a:gd name="connsiteX41" fmla="*/ 48 w 4385571"/>
              <a:gd name="connsiteY41" fmla="*/ 2404201 h 4346867"/>
              <a:gd name="connsiteX42" fmla="*/ 314691 w 4385571"/>
              <a:gd name="connsiteY42" fmla="*/ 1868477 h 4346867"/>
              <a:gd name="connsiteX43" fmla="*/ 340701 w 4385571"/>
              <a:gd name="connsiteY43" fmla="*/ 1722842 h 4346867"/>
              <a:gd name="connsiteX44" fmla="*/ 197676 w 4385571"/>
              <a:gd name="connsiteY44" fmla="*/ 1228721 h 4346867"/>
              <a:gd name="connsiteX45" fmla="*/ 683947 w 4385571"/>
              <a:gd name="connsiteY45" fmla="*/ 718998 h 4346867"/>
              <a:gd name="connsiteX46" fmla="*/ 923179 w 4385571"/>
              <a:gd name="connsiteY46" fmla="*/ 718998 h 4346867"/>
              <a:gd name="connsiteX47" fmla="*/ 1037591 w 4385571"/>
              <a:gd name="connsiteY47" fmla="*/ 620180 h 4346867"/>
              <a:gd name="connsiteX48" fmla="*/ 1037591 w 4385571"/>
              <a:gd name="connsiteY48" fmla="*/ 614976 h 4346867"/>
              <a:gd name="connsiteX49" fmla="*/ 1651274 w 4385571"/>
              <a:gd name="connsiteY49" fmla="*/ 1230 h 4346867"/>
              <a:gd name="connsiteX50" fmla="*/ 2127136 w 4385571"/>
              <a:gd name="connsiteY50" fmla="*/ 227489 h 4346867"/>
              <a:gd name="connsiteX51" fmla="*/ 2272753 w 4385571"/>
              <a:gd name="connsiteY51" fmla="*/ 227489 h 4346867"/>
              <a:gd name="connsiteX52" fmla="*/ 2708939 w 4385571"/>
              <a:gd name="connsiteY52" fmla="*/ 1140 h 434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385571" h="4346867">
                <a:moveTo>
                  <a:pt x="2708939" y="1140"/>
                </a:moveTo>
                <a:cubicBezTo>
                  <a:pt x="2733952" y="-395"/>
                  <a:pt x="2759346" y="-395"/>
                  <a:pt x="2785024" y="1230"/>
                </a:cubicBezTo>
                <a:cubicBezTo>
                  <a:pt x="3112667" y="22037"/>
                  <a:pt x="3362307" y="302899"/>
                  <a:pt x="3362307" y="630578"/>
                </a:cubicBezTo>
                <a:cubicBezTo>
                  <a:pt x="3362307" y="685191"/>
                  <a:pt x="3411707" y="726804"/>
                  <a:pt x="3466321" y="716405"/>
                </a:cubicBezTo>
                <a:cubicBezTo>
                  <a:pt x="3536527" y="703396"/>
                  <a:pt x="3609336" y="703396"/>
                  <a:pt x="3684746" y="716405"/>
                </a:cubicBezTo>
                <a:cubicBezTo>
                  <a:pt x="3942183" y="763213"/>
                  <a:pt x="4147608" y="973860"/>
                  <a:pt x="4184017" y="1231323"/>
                </a:cubicBezTo>
                <a:cubicBezTo>
                  <a:pt x="4212620" y="1418571"/>
                  <a:pt x="4152812" y="1592809"/>
                  <a:pt x="4043595" y="1720240"/>
                </a:cubicBezTo>
                <a:cubicBezTo>
                  <a:pt x="4004584" y="1767047"/>
                  <a:pt x="4017593" y="1837272"/>
                  <a:pt x="4069596" y="1865875"/>
                </a:cubicBezTo>
                <a:lnTo>
                  <a:pt x="4088191" y="1879670"/>
                </a:lnTo>
                <a:lnTo>
                  <a:pt x="4138153" y="1911976"/>
                </a:lnTo>
                <a:cubicBezTo>
                  <a:pt x="4287966" y="2023618"/>
                  <a:pt x="4385523" y="2203956"/>
                  <a:pt x="4385523" y="2404201"/>
                </a:cubicBezTo>
                <a:cubicBezTo>
                  <a:pt x="4385523" y="2404201"/>
                  <a:pt x="4401117" y="2911322"/>
                  <a:pt x="3873252" y="3004946"/>
                </a:cubicBezTo>
                <a:cubicBezTo>
                  <a:pt x="3816046" y="3015345"/>
                  <a:pt x="3782239" y="3075162"/>
                  <a:pt x="3803036" y="3129775"/>
                </a:cubicBezTo>
                <a:lnTo>
                  <a:pt x="3833940" y="3273137"/>
                </a:lnTo>
                <a:cubicBezTo>
                  <a:pt x="3840116" y="3320923"/>
                  <a:pt x="3840767" y="3370335"/>
                  <a:pt x="3835567" y="3421045"/>
                </a:cubicBezTo>
                <a:cubicBezTo>
                  <a:pt x="3804362" y="3704510"/>
                  <a:pt x="3578131" y="3933370"/>
                  <a:pt x="3294693" y="3964575"/>
                </a:cubicBezTo>
                <a:cubicBezTo>
                  <a:pt x="3156873" y="3980177"/>
                  <a:pt x="3026858" y="3948972"/>
                  <a:pt x="2917641" y="3886553"/>
                </a:cubicBezTo>
                <a:cubicBezTo>
                  <a:pt x="2865638" y="3855349"/>
                  <a:pt x="2798025" y="3878757"/>
                  <a:pt x="2777227" y="3935972"/>
                </a:cubicBezTo>
                <a:cubicBezTo>
                  <a:pt x="2691409" y="4175231"/>
                  <a:pt x="2465187" y="4346867"/>
                  <a:pt x="2197343" y="4346867"/>
                </a:cubicBezTo>
                <a:cubicBezTo>
                  <a:pt x="1929507" y="4346867"/>
                  <a:pt x="1700683" y="4172620"/>
                  <a:pt x="1617467" y="3930768"/>
                </a:cubicBezTo>
                <a:cubicBezTo>
                  <a:pt x="1596669" y="3870951"/>
                  <a:pt x="1581067" y="3816338"/>
                  <a:pt x="1474451" y="3881359"/>
                </a:cubicBezTo>
                <a:cubicBezTo>
                  <a:pt x="1367836" y="3946370"/>
                  <a:pt x="1235219" y="3980177"/>
                  <a:pt x="1097399" y="3964575"/>
                </a:cubicBezTo>
                <a:lnTo>
                  <a:pt x="1037554" y="3953135"/>
                </a:lnTo>
                <a:lnTo>
                  <a:pt x="1034990" y="3952876"/>
                </a:lnTo>
                <a:lnTo>
                  <a:pt x="1033047" y="3952273"/>
                </a:lnTo>
                <a:lnTo>
                  <a:pt x="993091" y="3944635"/>
                </a:lnTo>
                <a:lnTo>
                  <a:pt x="926741" y="3919274"/>
                </a:lnTo>
                <a:lnTo>
                  <a:pt x="919147" y="3916917"/>
                </a:lnTo>
                <a:lnTo>
                  <a:pt x="915750" y="3915073"/>
                </a:lnTo>
                <a:lnTo>
                  <a:pt x="895791" y="3907444"/>
                </a:lnTo>
                <a:lnTo>
                  <a:pt x="833473" y="3870414"/>
                </a:lnTo>
                <a:lnTo>
                  <a:pt x="814318" y="3860017"/>
                </a:lnTo>
                <a:lnTo>
                  <a:pt x="810051" y="3856497"/>
                </a:lnTo>
                <a:lnTo>
                  <a:pt x="807146" y="3854771"/>
                </a:lnTo>
                <a:lnTo>
                  <a:pt x="777075" y="3829289"/>
                </a:lnTo>
                <a:lnTo>
                  <a:pt x="722983" y="3784659"/>
                </a:lnTo>
                <a:cubicBezTo>
                  <a:pt x="611304" y="3672980"/>
                  <a:pt x="542228" y="3518696"/>
                  <a:pt x="542228" y="3348278"/>
                </a:cubicBezTo>
                <a:cubicBezTo>
                  <a:pt x="542228" y="3305674"/>
                  <a:pt x="546546" y="3264078"/>
                  <a:pt x="554766" y="3223904"/>
                </a:cubicBezTo>
                <a:lnTo>
                  <a:pt x="583641" y="3130883"/>
                </a:lnTo>
                <a:lnTo>
                  <a:pt x="582535" y="3129775"/>
                </a:lnTo>
                <a:cubicBezTo>
                  <a:pt x="603332" y="3075162"/>
                  <a:pt x="569525" y="3015345"/>
                  <a:pt x="512319" y="3004946"/>
                </a:cubicBezTo>
                <a:cubicBezTo>
                  <a:pt x="-15546" y="2911322"/>
                  <a:pt x="48" y="2404201"/>
                  <a:pt x="48" y="2404201"/>
                </a:cubicBezTo>
                <a:cubicBezTo>
                  <a:pt x="48" y="2175350"/>
                  <a:pt x="127470" y="1972500"/>
                  <a:pt x="314691" y="1868477"/>
                </a:cubicBezTo>
                <a:cubicBezTo>
                  <a:pt x="366702" y="1839865"/>
                  <a:pt x="379703" y="1767047"/>
                  <a:pt x="340701" y="1722842"/>
                </a:cubicBezTo>
                <a:cubicBezTo>
                  <a:pt x="228881" y="1595411"/>
                  <a:pt x="169073" y="1418571"/>
                  <a:pt x="197676" y="1228721"/>
                </a:cubicBezTo>
                <a:cubicBezTo>
                  <a:pt x="236687" y="973860"/>
                  <a:pt x="434307" y="768417"/>
                  <a:pt x="683947" y="718998"/>
                </a:cubicBezTo>
                <a:cubicBezTo>
                  <a:pt x="767154" y="703396"/>
                  <a:pt x="847768" y="703396"/>
                  <a:pt x="923179" y="718998"/>
                </a:cubicBezTo>
                <a:cubicBezTo>
                  <a:pt x="985589" y="729406"/>
                  <a:pt x="1037591" y="682590"/>
                  <a:pt x="1037591" y="620180"/>
                </a:cubicBezTo>
                <a:lnTo>
                  <a:pt x="1037591" y="614976"/>
                </a:lnTo>
                <a:cubicBezTo>
                  <a:pt x="1037591" y="276898"/>
                  <a:pt x="1313232" y="1230"/>
                  <a:pt x="1651274" y="1230"/>
                </a:cubicBezTo>
                <a:cubicBezTo>
                  <a:pt x="1843698" y="1230"/>
                  <a:pt x="2015326" y="89650"/>
                  <a:pt x="2127136" y="227489"/>
                </a:cubicBezTo>
                <a:cubicBezTo>
                  <a:pt x="2166147" y="274296"/>
                  <a:pt x="2233751" y="274296"/>
                  <a:pt x="2272753" y="227489"/>
                </a:cubicBezTo>
                <a:cubicBezTo>
                  <a:pt x="2377417" y="97781"/>
                  <a:pt x="2533848" y="11879"/>
                  <a:pt x="2708939" y="1140"/>
                </a:cubicBezTo>
                <a:close/>
              </a:path>
            </a:pathLst>
          </a:custGeom>
          <a:solidFill>
            <a:schemeClr val="accent5">
              <a:lumMod val="40000"/>
              <a:lumOff val="60000"/>
            </a:schemeClr>
          </a:solidFill>
          <a:ln w="0" cap="flat">
            <a:noFill/>
            <a:prstDash val="solid"/>
            <a:miter/>
          </a:ln>
        </p:spPr>
        <p:txBody>
          <a:bodyPr wrap="square" rtlCol="0" anchor="ctr">
            <a:noAutofit/>
          </a:bodyPr>
          <a:lstStyle/>
          <a:p>
            <a:endParaRPr lang="en-US"/>
          </a:p>
        </p:txBody>
      </p:sp>
      <p:pic>
        <p:nvPicPr>
          <p:cNvPr id="20"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7231" y="9340450"/>
            <a:ext cx="1034436" cy="1034436"/>
          </a:xfrm>
          <a:prstGeom prst="rect">
            <a:avLst/>
          </a:prstGeom>
        </p:spPr>
      </p:pic>
      <p:pic>
        <p:nvPicPr>
          <p:cNvPr id="21"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1762" y="9299560"/>
            <a:ext cx="1034436" cy="1034436"/>
          </a:xfrm>
          <a:prstGeom prst="rect">
            <a:avLst/>
          </a:prstGeom>
        </p:spPr>
      </p:pic>
      <p:sp>
        <p:nvSpPr>
          <p:cNvPr id="47" name="TextBox 16"/>
          <p:cNvSpPr txBox="1"/>
          <p:nvPr/>
        </p:nvSpPr>
        <p:spPr>
          <a:xfrm>
            <a:off x="4774209" y="817067"/>
            <a:ext cx="15366654" cy="1091068"/>
          </a:xfrm>
          <a:prstGeom prst="rect">
            <a:avLst/>
          </a:prstGeom>
          <a:noFill/>
        </p:spPr>
        <p:txBody>
          <a:bodyPr wrap="square" rtlCol="0">
            <a:spAutoFit/>
          </a:bodyPr>
          <a:lstStyle/>
          <a:p>
            <a:pPr algn="ctr"/>
            <a:r>
              <a:rPr lang="en-US" sz="6000" b="1" dirty="0">
                <a:solidFill>
                  <a:srgbClr val="092561"/>
                </a:solidFill>
                <a:latin typeface="Century Gothic" panose="020B0502020202020204" pitchFamily="34" charset="0"/>
              </a:rPr>
              <a:t>SISTEMA GESTIÓN DE LA CALIDAD</a:t>
            </a:r>
          </a:p>
        </p:txBody>
      </p:sp>
      <p:sp>
        <p:nvSpPr>
          <p:cNvPr id="43" name="Rectangle 17">
            <a:extLst>
              <a:ext uri="{FF2B5EF4-FFF2-40B4-BE49-F238E27FC236}">
                <a16:creationId xmlns:a16="http://schemas.microsoft.com/office/drawing/2014/main" id="{B7E6AE9D-1C66-49AF-8C50-20DCC754BBEB}"/>
              </a:ext>
            </a:extLst>
          </p:cNvPr>
          <p:cNvSpPr/>
          <p:nvPr/>
        </p:nvSpPr>
        <p:spPr>
          <a:xfrm>
            <a:off x="208897" y="9265628"/>
            <a:ext cx="3184011" cy="626518"/>
          </a:xfrm>
          <a:prstGeom prst="rect">
            <a:avLst/>
          </a:prstGeom>
        </p:spPr>
        <p:txBody>
          <a:bodyPr wrap="square">
            <a:spAutoFit/>
          </a:bodyPr>
          <a:lstStyle/>
          <a:p>
            <a:pPr algn="ctr"/>
            <a:r>
              <a:rPr lang="es-MX" sz="3200" b="1" spc="600" dirty="0">
                <a:solidFill>
                  <a:srgbClr val="2C4477"/>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POLÍTICA</a:t>
            </a:r>
            <a:endParaRPr lang="en-US" sz="3200" b="1" spc="600" dirty="0">
              <a:solidFill>
                <a:srgbClr val="2C4477"/>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endParaRPr>
          </a:p>
        </p:txBody>
      </p:sp>
      <p:sp>
        <p:nvSpPr>
          <p:cNvPr id="44" name="Rectangle 17">
            <a:extLst>
              <a:ext uri="{FF2B5EF4-FFF2-40B4-BE49-F238E27FC236}">
                <a16:creationId xmlns:a16="http://schemas.microsoft.com/office/drawing/2014/main" id="{F6518DC5-722C-4A6F-BB31-605B89395FD4}"/>
              </a:ext>
            </a:extLst>
          </p:cNvPr>
          <p:cNvSpPr/>
          <p:nvPr/>
        </p:nvSpPr>
        <p:spPr>
          <a:xfrm>
            <a:off x="10653924" y="5511003"/>
            <a:ext cx="3376515" cy="626518"/>
          </a:xfrm>
          <a:prstGeom prst="rect">
            <a:avLst/>
          </a:prstGeom>
        </p:spPr>
        <p:txBody>
          <a:bodyPr wrap="square">
            <a:spAutoFit/>
          </a:bodyPr>
          <a:lstStyle/>
          <a:p>
            <a:pPr algn="ctr"/>
            <a:r>
              <a:rPr lang="es-MX" sz="3200" b="1" spc="600" dirty="0">
                <a:solidFill>
                  <a:srgbClr val="2C4477"/>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OBJETIVOS</a:t>
            </a:r>
            <a:endParaRPr lang="en-US" sz="3200" b="1" spc="600" dirty="0">
              <a:solidFill>
                <a:srgbClr val="2C4477"/>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endParaRPr>
          </a:p>
        </p:txBody>
      </p:sp>
      <p:sp>
        <p:nvSpPr>
          <p:cNvPr id="77" name="Freeform 16">
            <a:extLst>
              <a:ext uri="{FF2B5EF4-FFF2-40B4-BE49-F238E27FC236}">
                <a16:creationId xmlns:a16="http://schemas.microsoft.com/office/drawing/2014/main" id="{7D302332-28C0-4680-8394-8EF080DE0257}"/>
              </a:ext>
            </a:extLst>
          </p:cNvPr>
          <p:cNvSpPr/>
          <p:nvPr/>
        </p:nvSpPr>
        <p:spPr>
          <a:xfrm>
            <a:off x="12043545" y="11616378"/>
            <a:ext cx="384517" cy="199758"/>
          </a:xfrm>
          <a:custGeom>
            <a:avLst/>
            <a:gdLst>
              <a:gd name="connsiteX0" fmla="*/ 30142 w 30141"/>
              <a:gd name="connsiteY0" fmla="*/ 6087 h 12173"/>
              <a:gd name="connsiteX1" fmla="*/ 15071 w 30141"/>
              <a:gd name="connsiteY1" fmla="*/ 12174 h 12173"/>
              <a:gd name="connsiteX2" fmla="*/ 0 w 30141"/>
              <a:gd name="connsiteY2" fmla="*/ 6087 h 12173"/>
              <a:gd name="connsiteX3" fmla="*/ 15071 w 30141"/>
              <a:gd name="connsiteY3" fmla="*/ 0 h 12173"/>
              <a:gd name="connsiteX4" fmla="*/ 30142 w 30141"/>
              <a:gd name="connsiteY4" fmla="*/ 6087 h 12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1" h="12173">
                <a:moveTo>
                  <a:pt x="30142" y="6087"/>
                </a:moveTo>
                <a:cubicBezTo>
                  <a:pt x="30142" y="9449"/>
                  <a:pt x="23394" y="12174"/>
                  <a:pt x="15071" y="12174"/>
                </a:cubicBezTo>
                <a:cubicBezTo>
                  <a:pt x="6747" y="12174"/>
                  <a:pt x="0" y="9449"/>
                  <a:pt x="0" y="6087"/>
                </a:cubicBezTo>
                <a:cubicBezTo>
                  <a:pt x="0" y="2725"/>
                  <a:pt x="6747" y="0"/>
                  <a:pt x="15071" y="0"/>
                </a:cubicBezTo>
                <a:cubicBezTo>
                  <a:pt x="23394" y="0"/>
                  <a:pt x="30142" y="2725"/>
                  <a:pt x="30142" y="6087"/>
                </a:cubicBezTo>
                <a:close/>
              </a:path>
            </a:pathLst>
          </a:custGeom>
          <a:solidFill>
            <a:schemeClr val="accent3">
              <a:lumMod val="75000"/>
            </a:schemeClr>
          </a:solidFill>
          <a:ln w="0" cap="flat">
            <a:solidFill>
              <a:schemeClr val="accent5">
                <a:lumMod val="60000"/>
                <a:lumOff val="40000"/>
              </a:schemeClr>
            </a:solidFill>
            <a:prstDash val="solid"/>
            <a:miter/>
          </a:ln>
        </p:spPr>
        <p:txBody>
          <a:bodyPr rtlCol="0" anchor="ctr"/>
          <a:lstStyle/>
          <a:p>
            <a:endParaRPr lang="en-US"/>
          </a:p>
        </p:txBody>
      </p:sp>
      <p:sp>
        <p:nvSpPr>
          <p:cNvPr id="78" name="Freeform 17">
            <a:extLst>
              <a:ext uri="{FF2B5EF4-FFF2-40B4-BE49-F238E27FC236}">
                <a16:creationId xmlns:a16="http://schemas.microsoft.com/office/drawing/2014/main" id="{2356316C-1325-4689-B531-D7427D259F4F}"/>
              </a:ext>
            </a:extLst>
          </p:cNvPr>
          <p:cNvSpPr/>
          <p:nvPr/>
        </p:nvSpPr>
        <p:spPr>
          <a:xfrm>
            <a:off x="11737983" y="7553460"/>
            <a:ext cx="1082816" cy="4165221"/>
          </a:xfrm>
          <a:custGeom>
            <a:avLst/>
            <a:gdLst>
              <a:gd name="connsiteX0" fmla="*/ 65790 w 71297"/>
              <a:gd name="connsiteY0" fmla="*/ 290 h 184348"/>
              <a:gd name="connsiteX1" fmla="*/ 60284 w 71297"/>
              <a:gd name="connsiteY1" fmla="*/ 5797 h 184348"/>
              <a:gd name="connsiteX2" fmla="*/ 60284 w 71297"/>
              <a:gd name="connsiteY2" fmla="*/ 38841 h 184348"/>
              <a:gd name="connsiteX3" fmla="*/ 42894 w 71297"/>
              <a:gd name="connsiteY3" fmla="*/ 74493 h 184348"/>
              <a:gd name="connsiteX4" fmla="*/ 42894 w 71297"/>
              <a:gd name="connsiteY4" fmla="*/ 34493 h 184348"/>
              <a:gd name="connsiteX5" fmla="*/ 37387 w 71297"/>
              <a:gd name="connsiteY5" fmla="*/ 28986 h 184348"/>
              <a:gd name="connsiteX6" fmla="*/ 31881 w 71297"/>
              <a:gd name="connsiteY6" fmla="*/ 34493 h 184348"/>
              <a:gd name="connsiteX7" fmla="*/ 31881 w 71297"/>
              <a:gd name="connsiteY7" fmla="*/ 91885 h 184348"/>
              <a:gd name="connsiteX8" fmla="*/ 11013 w 71297"/>
              <a:gd name="connsiteY8" fmla="*/ 53623 h 184348"/>
              <a:gd name="connsiteX9" fmla="*/ 11013 w 71297"/>
              <a:gd name="connsiteY9" fmla="*/ 20580 h 184348"/>
              <a:gd name="connsiteX10" fmla="*/ 5507 w 71297"/>
              <a:gd name="connsiteY10" fmla="*/ 15073 h 184348"/>
              <a:gd name="connsiteX11" fmla="*/ 0 w 71297"/>
              <a:gd name="connsiteY11" fmla="*/ 20580 h 184348"/>
              <a:gd name="connsiteX12" fmla="*/ 0 w 71297"/>
              <a:gd name="connsiteY12" fmla="*/ 53623 h 184348"/>
              <a:gd name="connsiteX13" fmla="*/ 31881 w 71297"/>
              <a:gd name="connsiteY13" fmla="*/ 104348 h 184348"/>
              <a:gd name="connsiteX14" fmla="*/ 31881 w 71297"/>
              <a:gd name="connsiteY14" fmla="*/ 178842 h 184348"/>
              <a:gd name="connsiteX15" fmla="*/ 37387 w 71297"/>
              <a:gd name="connsiteY15" fmla="*/ 184349 h 184348"/>
              <a:gd name="connsiteX16" fmla="*/ 42894 w 71297"/>
              <a:gd name="connsiteY16" fmla="*/ 178842 h 184348"/>
              <a:gd name="connsiteX17" fmla="*/ 42894 w 71297"/>
              <a:gd name="connsiteY17" fmla="*/ 87247 h 184348"/>
              <a:gd name="connsiteX18" fmla="*/ 71297 w 71297"/>
              <a:gd name="connsiteY18" fmla="*/ 38551 h 184348"/>
              <a:gd name="connsiteX19" fmla="*/ 71297 w 71297"/>
              <a:gd name="connsiteY19" fmla="*/ 5507 h 184348"/>
              <a:gd name="connsiteX20" fmla="*/ 65790 w 71297"/>
              <a:gd name="connsiteY20" fmla="*/ 0 h 18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297" h="184348">
                <a:moveTo>
                  <a:pt x="65790" y="290"/>
                </a:moveTo>
                <a:cubicBezTo>
                  <a:pt x="62602" y="290"/>
                  <a:pt x="60284" y="2899"/>
                  <a:pt x="60284" y="5797"/>
                </a:cubicBezTo>
                <a:lnTo>
                  <a:pt x="60284" y="38841"/>
                </a:lnTo>
                <a:cubicBezTo>
                  <a:pt x="60284" y="52754"/>
                  <a:pt x="53908" y="65798"/>
                  <a:pt x="42894" y="74493"/>
                </a:cubicBezTo>
                <a:lnTo>
                  <a:pt x="42894" y="34493"/>
                </a:lnTo>
                <a:cubicBezTo>
                  <a:pt x="42894" y="31305"/>
                  <a:pt x="40286" y="28986"/>
                  <a:pt x="37387" y="28986"/>
                </a:cubicBezTo>
                <a:cubicBezTo>
                  <a:pt x="34489" y="28986"/>
                  <a:pt x="31881" y="31594"/>
                  <a:pt x="31881" y="34493"/>
                </a:cubicBezTo>
                <a:lnTo>
                  <a:pt x="31881" y="91885"/>
                </a:lnTo>
                <a:cubicBezTo>
                  <a:pt x="18839" y="83769"/>
                  <a:pt x="11013" y="69566"/>
                  <a:pt x="11013" y="53623"/>
                </a:cubicBezTo>
                <a:lnTo>
                  <a:pt x="11013" y="20580"/>
                </a:lnTo>
                <a:cubicBezTo>
                  <a:pt x="11013" y="17391"/>
                  <a:pt x="8405" y="15073"/>
                  <a:pt x="5507" y="15073"/>
                </a:cubicBezTo>
                <a:cubicBezTo>
                  <a:pt x="2608" y="15073"/>
                  <a:pt x="0" y="17681"/>
                  <a:pt x="0" y="20580"/>
                </a:cubicBezTo>
                <a:lnTo>
                  <a:pt x="0" y="53623"/>
                </a:lnTo>
                <a:cubicBezTo>
                  <a:pt x="0" y="75652"/>
                  <a:pt x="12462" y="95073"/>
                  <a:pt x="31881" y="104348"/>
                </a:cubicBezTo>
                <a:lnTo>
                  <a:pt x="31881" y="178842"/>
                </a:lnTo>
                <a:cubicBezTo>
                  <a:pt x="31881" y="182030"/>
                  <a:pt x="34489" y="184349"/>
                  <a:pt x="37387" y="184349"/>
                </a:cubicBezTo>
                <a:cubicBezTo>
                  <a:pt x="40286" y="184349"/>
                  <a:pt x="42894" y="181740"/>
                  <a:pt x="42894" y="178842"/>
                </a:cubicBezTo>
                <a:lnTo>
                  <a:pt x="42894" y="87247"/>
                </a:lnTo>
                <a:cubicBezTo>
                  <a:pt x="60284" y="77392"/>
                  <a:pt x="71297" y="58551"/>
                  <a:pt x="71297" y="38551"/>
                </a:cubicBezTo>
                <a:lnTo>
                  <a:pt x="71297" y="5507"/>
                </a:lnTo>
                <a:cubicBezTo>
                  <a:pt x="71297" y="2319"/>
                  <a:pt x="68689" y="0"/>
                  <a:pt x="65790" y="0"/>
                </a:cubicBezTo>
                <a:close/>
              </a:path>
            </a:pathLst>
          </a:custGeom>
          <a:solidFill>
            <a:schemeClr val="accent5">
              <a:lumMod val="60000"/>
              <a:lumOff val="40000"/>
            </a:schemeClr>
          </a:solidFill>
          <a:ln w="0" cap="flat">
            <a:solidFill>
              <a:schemeClr val="accent6">
                <a:lumMod val="60000"/>
                <a:lumOff val="40000"/>
              </a:schemeClr>
            </a:solidFill>
            <a:prstDash val="solid"/>
            <a:miter/>
          </a:ln>
        </p:spPr>
        <p:txBody>
          <a:bodyPr rtlCol="0" anchor="ctr"/>
          <a:lstStyle/>
          <a:p>
            <a:endParaRPr lang="en-US"/>
          </a:p>
        </p:txBody>
      </p:sp>
      <p:cxnSp>
        <p:nvCxnSpPr>
          <p:cNvPr id="49" name="Straight Connector 34"/>
          <p:cNvCxnSpPr/>
          <p:nvPr/>
        </p:nvCxnSpPr>
        <p:spPr>
          <a:xfrm>
            <a:off x="10813219" y="2093571"/>
            <a:ext cx="2525975"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
        <p:nvSpPr>
          <p:cNvPr id="75" name="Freeform 8">
            <a:extLst>
              <a:ext uri="{FF2B5EF4-FFF2-40B4-BE49-F238E27FC236}">
                <a16:creationId xmlns:a16="http://schemas.microsoft.com/office/drawing/2014/main" id="{A7C9F415-709A-4CCD-94E3-E8EBD824DEF7}"/>
              </a:ext>
            </a:extLst>
          </p:cNvPr>
          <p:cNvSpPr/>
          <p:nvPr/>
        </p:nvSpPr>
        <p:spPr>
          <a:xfrm>
            <a:off x="9075406" y="2881174"/>
            <a:ext cx="6406784" cy="5629904"/>
          </a:xfrm>
          <a:custGeom>
            <a:avLst/>
            <a:gdLst>
              <a:gd name="connsiteX0" fmla="*/ 216790 w 453577"/>
              <a:gd name="connsiteY0" fmla="*/ 50725 h 406378"/>
              <a:gd name="connsiteX1" fmla="*/ 166070 w 453577"/>
              <a:gd name="connsiteY1" fmla="*/ 101450 h 406378"/>
              <a:gd name="connsiteX2" fmla="*/ 115351 w 453577"/>
              <a:gd name="connsiteY2" fmla="*/ 50725 h 406378"/>
              <a:gd name="connsiteX3" fmla="*/ 166070 w 453577"/>
              <a:gd name="connsiteY3" fmla="*/ 0 h 406378"/>
              <a:gd name="connsiteX4" fmla="*/ 216790 w 453577"/>
              <a:gd name="connsiteY4" fmla="*/ 50725 h 406378"/>
              <a:gd name="connsiteX5" fmla="*/ 338806 w 453577"/>
              <a:gd name="connsiteY5" fmla="*/ 50725 h 406378"/>
              <a:gd name="connsiteX6" fmla="*/ 288087 w 453577"/>
              <a:gd name="connsiteY6" fmla="*/ 0 h 406378"/>
              <a:gd name="connsiteX7" fmla="*/ 237367 w 453577"/>
              <a:gd name="connsiteY7" fmla="*/ 50725 h 406378"/>
              <a:gd name="connsiteX8" fmla="*/ 288087 w 453577"/>
              <a:gd name="connsiteY8" fmla="*/ 101450 h 406378"/>
              <a:gd name="connsiteX9" fmla="*/ 338806 w 453577"/>
              <a:gd name="connsiteY9" fmla="*/ 50725 h 406378"/>
              <a:gd name="connsiteX10" fmla="*/ 72167 w 453577"/>
              <a:gd name="connsiteY10" fmla="*/ 180291 h 406378"/>
              <a:gd name="connsiteX11" fmla="*/ 122886 w 453577"/>
              <a:gd name="connsiteY11" fmla="*/ 129566 h 406378"/>
              <a:gd name="connsiteX12" fmla="*/ 72167 w 453577"/>
              <a:gd name="connsiteY12" fmla="*/ 78841 h 406378"/>
              <a:gd name="connsiteX13" fmla="*/ 21447 w 453577"/>
              <a:gd name="connsiteY13" fmla="*/ 129566 h 406378"/>
              <a:gd name="connsiteX14" fmla="*/ 72167 w 453577"/>
              <a:gd name="connsiteY14" fmla="*/ 180291 h 406378"/>
              <a:gd name="connsiteX15" fmla="*/ 380542 w 453577"/>
              <a:gd name="connsiteY15" fmla="*/ 180291 h 406378"/>
              <a:gd name="connsiteX16" fmla="*/ 431261 w 453577"/>
              <a:gd name="connsiteY16" fmla="*/ 129566 h 406378"/>
              <a:gd name="connsiteX17" fmla="*/ 380542 w 453577"/>
              <a:gd name="connsiteY17" fmla="*/ 78841 h 406378"/>
              <a:gd name="connsiteX18" fmla="*/ 329822 w 453577"/>
              <a:gd name="connsiteY18" fmla="*/ 129566 h 406378"/>
              <a:gd name="connsiteX19" fmla="*/ 380542 w 453577"/>
              <a:gd name="connsiteY19" fmla="*/ 180291 h 406378"/>
              <a:gd name="connsiteX20" fmla="*/ 402858 w 453577"/>
              <a:gd name="connsiteY20" fmla="*/ 199711 h 406378"/>
              <a:gd name="connsiteX21" fmla="*/ 352139 w 453577"/>
              <a:gd name="connsiteY21" fmla="*/ 250436 h 406378"/>
              <a:gd name="connsiteX22" fmla="*/ 402858 w 453577"/>
              <a:gd name="connsiteY22" fmla="*/ 301161 h 406378"/>
              <a:gd name="connsiteX23" fmla="*/ 453578 w 453577"/>
              <a:gd name="connsiteY23" fmla="*/ 250436 h 406378"/>
              <a:gd name="connsiteX24" fmla="*/ 402858 w 453577"/>
              <a:gd name="connsiteY24" fmla="*/ 199711 h 406378"/>
              <a:gd name="connsiteX25" fmla="*/ 101439 w 453577"/>
              <a:gd name="connsiteY25" fmla="*/ 250436 h 406378"/>
              <a:gd name="connsiteX26" fmla="*/ 50720 w 453577"/>
              <a:gd name="connsiteY26" fmla="*/ 199711 h 406378"/>
              <a:gd name="connsiteX27" fmla="*/ 0 w 453577"/>
              <a:gd name="connsiteY27" fmla="*/ 250436 h 406378"/>
              <a:gd name="connsiteX28" fmla="*/ 50720 w 453577"/>
              <a:gd name="connsiteY28" fmla="*/ 301161 h 406378"/>
              <a:gd name="connsiteX29" fmla="*/ 101439 w 453577"/>
              <a:gd name="connsiteY29" fmla="*/ 250436 h 406378"/>
              <a:gd name="connsiteX30" fmla="*/ 111293 w 453577"/>
              <a:gd name="connsiteY30" fmla="*/ 304929 h 406378"/>
              <a:gd name="connsiteX31" fmla="*/ 60574 w 453577"/>
              <a:gd name="connsiteY31" fmla="*/ 355654 h 406378"/>
              <a:gd name="connsiteX32" fmla="*/ 111293 w 453577"/>
              <a:gd name="connsiteY32" fmla="*/ 406379 h 406378"/>
              <a:gd name="connsiteX33" fmla="*/ 162013 w 453577"/>
              <a:gd name="connsiteY33" fmla="*/ 355654 h 406378"/>
              <a:gd name="connsiteX34" fmla="*/ 111293 w 453577"/>
              <a:gd name="connsiteY34" fmla="*/ 304929 h 406378"/>
              <a:gd name="connsiteX35" fmla="*/ 341125 w 453577"/>
              <a:gd name="connsiteY35" fmla="*/ 304929 h 406378"/>
              <a:gd name="connsiteX36" fmla="*/ 290406 w 453577"/>
              <a:gd name="connsiteY36" fmla="*/ 355654 h 406378"/>
              <a:gd name="connsiteX37" fmla="*/ 341125 w 453577"/>
              <a:gd name="connsiteY37" fmla="*/ 406379 h 406378"/>
              <a:gd name="connsiteX38" fmla="*/ 391845 w 453577"/>
              <a:gd name="connsiteY38" fmla="*/ 355654 h 406378"/>
              <a:gd name="connsiteX39" fmla="*/ 341125 w 453577"/>
              <a:gd name="connsiteY39" fmla="*/ 304929 h 40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53577" h="406378">
                <a:moveTo>
                  <a:pt x="216790" y="50725"/>
                </a:moveTo>
                <a:cubicBezTo>
                  <a:pt x="216790" y="78551"/>
                  <a:pt x="194183" y="101450"/>
                  <a:pt x="166070" y="101450"/>
                </a:cubicBezTo>
                <a:cubicBezTo>
                  <a:pt x="137957" y="101450"/>
                  <a:pt x="115351" y="78841"/>
                  <a:pt x="115351" y="50725"/>
                </a:cubicBezTo>
                <a:cubicBezTo>
                  <a:pt x="115351" y="22609"/>
                  <a:pt x="137957" y="0"/>
                  <a:pt x="166070" y="0"/>
                </a:cubicBezTo>
                <a:cubicBezTo>
                  <a:pt x="194183" y="0"/>
                  <a:pt x="216790" y="22609"/>
                  <a:pt x="216790" y="50725"/>
                </a:cubicBezTo>
                <a:close/>
                <a:moveTo>
                  <a:pt x="338806" y="50725"/>
                </a:moveTo>
                <a:cubicBezTo>
                  <a:pt x="338806" y="22899"/>
                  <a:pt x="316200" y="0"/>
                  <a:pt x="288087" y="0"/>
                </a:cubicBezTo>
                <a:cubicBezTo>
                  <a:pt x="259974" y="0"/>
                  <a:pt x="237367" y="22609"/>
                  <a:pt x="237367" y="50725"/>
                </a:cubicBezTo>
                <a:cubicBezTo>
                  <a:pt x="237367" y="78841"/>
                  <a:pt x="259974" y="101450"/>
                  <a:pt x="288087" y="101450"/>
                </a:cubicBezTo>
                <a:cubicBezTo>
                  <a:pt x="316200" y="101450"/>
                  <a:pt x="338806" y="78841"/>
                  <a:pt x="338806" y="50725"/>
                </a:cubicBezTo>
                <a:close/>
                <a:moveTo>
                  <a:pt x="72167" y="180291"/>
                </a:moveTo>
                <a:cubicBezTo>
                  <a:pt x="99990" y="180291"/>
                  <a:pt x="122886" y="157682"/>
                  <a:pt x="122886" y="129566"/>
                </a:cubicBezTo>
                <a:cubicBezTo>
                  <a:pt x="122886" y="101450"/>
                  <a:pt x="100280" y="78841"/>
                  <a:pt x="72167" y="78841"/>
                </a:cubicBezTo>
                <a:cubicBezTo>
                  <a:pt x="44053" y="78841"/>
                  <a:pt x="21447" y="101450"/>
                  <a:pt x="21447" y="129566"/>
                </a:cubicBezTo>
                <a:cubicBezTo>
                  <a:pt x="21447" y="157682"/>
                  <a:pt x="44053" y="180291"/>
                  <a:pt x="72167" y="180291"/>
                </a:cubicBezTo>
                <a:close/>
                <a:moveTo>
                  <a:pt x="380542" y="180291"/>
                </a:moveTo>
                <a:cubicBezTo>
                  <a:pt x="408365" y="180291"/>
                  <a:pt x="431261" y="157682"/>
                  <a:pt x="431261" y="129566"/>
                </a:cubicBezTo>
                <a:cubicBezTo>
                  <a:pt x="431261" y="101450"/>
                  <a:pt x="408655" y="78841"/>
                  <a:pt x="380542" y="78841"/>
                </a:cubicBezTo>
                <a:cubicBezTo>
                  <a:pt x="352428" y="78841"/>
                  <a:pt x="329822" y="101450"/>
                  <a:pt x="329822" y="129566"/>
                </a:cubicBezTo>
                <a:cubicBezTo>
                  <a:pt x="329822" y="157682"/>
                  <a:pt x="352428" y="180291"/>
                  <a:pt x="380542" y="180291"/>
                </a:cubicBezTo>
                <a:close/>
                <a:moveTo>
                  <a:pt x="402858" y="199711"/>
                </a:moveTo>
                <a:cubicBezTo>
                  <a:pt x="375035" y="199711"/>
                  <a:pt x="352139" y="222320"/>
                  <a:pt x="352139" y="250436"/>
                </a:cubicBezTo>
                <a:cubicBezTo>
                  <a:pt x="352139" y="278552"/>
                  <a:pt x="374745" y="301161"/>
                  <a:pt x="402858" y="301161"/>
                </a:cubicBezTo>
                <a:cubicBezTo>
                  <a:pt x="430971" y="301161"/>
                  <a:pt x="453578" y="278552"/>
                  <a:pt x="453578" y="250436"/>
                </a:cubicBezTo>
                <a:cubicBezTo>
                  <a:pt x="453578" y="222320"/>
                  <a:pt x="430971" y="199711"/>
                  <a:pt x="402858" y="199711"/>
                </a:cubicBezTo>
                <a:close/>
                <a:moveTo>
                  <a:pt x="101439" y="250436"/>
                </a:moveTo>
                <a:cubicBezTo>
                  <a:pt x="101439" y="222610"/>
                  <a:pt x="78833" y="199711"/>
                  <a:pt x="50720" y="199711"/>
                </a:cubicBezTo>
                <a:cubicBezTo>
                  <a:pt x="22606" y="199711"/>
                  <a:pt x="0" y="222320"/>
                  <a:pt x="0" y="250436"/>
                </a:cubicBezTo>
                <a:cubicBezTo>
                  <a:pt x="0" y="278552"/>
                  <a:pt x="22606" y="301161"/>
                  <a:pt x="50720" y="301161"/>
                </a:cubicBezTo>
                <a:cubicBezTo>
                  <a:pt x="78833" y="301161"/>
                  <a:pt x="101439" y="278552"/>
                  <a:pt x="101439" y="250436"/>
                </a:cubicBezTo>
                <a:close/>
                <a:moveTo>
                  <a:pt x="111293" y="304929"/>
                </a:moveTo>
                <a:cubicBezTo>
                  <a:pt x="83470" y="304929"/>
                  <a:pt x="60574" y="327538"/>
                  <a:pt x="60574" y="355654"/>
                </a:cubicBezTo>
                <a:cubicBezTo>
                  <a:pt x="60574" y="383770"/>
                  <a:pt x="83180" y="406379"/>
                  <a:pt x="111293" y="406379"/>
                </a:cubicBezTo>
                <a:cubicBezTo>
                  <a:pt x="139406" y="406379"/>
                  <a:pt x="162013" y="383770"/>
                  <a:pt x="162013" y="355654"/>
                </a:cubicBezTo>
                <a:cubicBezTo>
                  <a:pt x="162013" y="327538"/>
                  <a:pt x="139406" y="304929"/>
                  <a:pt x="111293" y="304929"/>
                </a:cubicBezTo>
                <a:close/>
                <a:moveTo>
                  <a:pt x="341125" y="304929"/>
                </a:moveTo>
                <a:cubicBezTo>
                  <a:pt x="313302" y="304929"/>
                  <a:pt x="290406" y="327538"/>
                  <a:pt x="290406" y="355654"/>
                </a:cubicBezTo>
                <a:cubicBezTo>
                  <a:pt x="290406" y="383770"/>
                  <a:pt x="313012" y="406379"/>
                  <a:pt x="341125" y="406379"/>
                </a:cubicBezTo>
                <a:cubicBezTo>
                  <a:pt x="369238" y="406379"/>
                  <a:pt x="391845" y="383770"/>
                  <a:pt x="391845" y="355654"/>
                </a:cubicBezTo>
                <a:cubicBezTo>
                  <a:pt x="391845" y="327538"/>
                  <a:pt x="369238" y="304929"/>
                  <a:pt x="341125" y="304929"/>
                </a:cubicBezTo>
                <a:close/>
              </a:path>
            </a:pathLst>
          </a:custGeom>
          <a:solidFill>
            <a:schemeClr val="accent3">
              <a:lumMod val="75000"/>
            </a:schemeClr>
          </a:solidFill>
          <a:ln w="0" cap="flat">
            <a:noFill/>
            <a:prstDash val="solid"/>
            <a:miter/>
          </a:ln>
        </p:spPr>
        <p:txBody>
          <a:bodyPr rtlCol="0" anchor="ctr"/>
          <a:lstStyle/>
          <a:p>
            <a:endParaRPr lang="en-US"/>
          </a:p>
        </p:txBody>
      </p:sp>
      <p:sp>
        <p:nvSpPr>
          <p:cNvPr id="76" name="Freeform 11">
            <a:extLst>
              <a:ext uri="{FF2B5EF4-FFF2-40B4-BE49-F238E27FC236}">
                <a16:creationId xmlns:a16="http://schemas.microsoft.com/office/drawing/2014/main" id="{980EE08F-3828-440F-B94E-16B5EC163FC4}"/>
              </a:ext>
            </a:extLst>
          </p:cNvPr>
          <p:cNvSpPr/>
          <p:nvPr/>
        </p:nvSpPr>
        <p:spPr>
          <a:xfrm>
            <a:off x="8993523" y="2800863"/>
            <a:ext cx="6406784" cy="5629904"/>
          </a:xfrm>
          <a:custGeom>
            <a:avLst/>
            <a:gdLst>
              <a:gd name="connsiteX0" fmla="*/ 216790 w 453577"/>
              <a:gd name="connsiteY0" fmla="*/ 50725 h 406378"/>
              <a:gd name="connsiteX1" fmla="*/ 166070 w 453577"/>
              <a:gd name="connsiteY1" fmla="*/ 101450 h 406378"/>
              <a:gd name="connsiteX2" fmla="*/ 115351 w 453577"/>
              <a:gd name="connsiteY2" fmla="*/ 50725 h 406378"/>
              <a:gd name="connsiteX3" fmla="*/ 166070 w 453577"/>
              <a:gd name="connsiteY3" fmla="*/ 0 h 406378"/>
              <a:gd name="connsiteX4" fmla="*/ 216790 w 453577"/>
              <a:gd name="connsiteY4" fmla="*/ 50725 h 406378"/>
              <a:gd name="connsiteX5" fmla="*/ 338806 w 453577"/>
              <a:gd name="connsiteY5" fmla="*/ 50725 h 406378"/>
              <a:gd name="connsiteX6" fmla="*/ 288087 w 453577"/>
              <a:gd name="connsiteY6" fmla="*/ 0 h 406378"/>
              <a:gd name="connsiteX7" fmla="*/ 237367 w 453577"/>
              <a:gd name="connsiteY7" fmla="*/ 50725 h 406378"/>
              <a:gd name="connsiteX8" fmla="*/ 288087 w 453577"/>
              <a:gd name="connsiteY8" fmla="*/ 101450 h 406378"/>
              <a:gd name="connsiteX9" fmla="*/ 338806 w 453577"/>
              <a:gd name="connsiteY9" fmla="*/ 50725 h 406378"/>
              <a:gd name="connsiteX10" fmla="*/ 72167 w 453577"/>
              <a:gd name="connsiteY10" fmla="*/ 180291 h 406378"/>
              <a:gd name="connsiteX11" fmla="*/ 122886 w 453577"/>
              <a:gd name="connsiteY11" fmla="*/ 129566 h 406378"/>
              <a:gd name="connsiteX12" fmla="*/ 72167 w 453577"/>
              <a:gd name="connsiteY12" fmla="*/ 78841 h 406378"/>
              <a:gd name="connsiteX13" fmla="*/ 21447 w 453577"/>
              <a:gd name="connsiteY13" fmla="*/ 129566 h 406378"/>
              <a:gd name="connsiteX14" fmla="*/ 72167 w 453577"/>
              <a:gd name="connsiteY14" fmla="*/ 180291 h 406378"/>
              <a:gd name="connsiteX15" fmla="*/ 380542 w 453577"/>
              <a:gd name="connsiteY15" fmla="*/ 180291 h 406378"/>
              <a:gd name="connsiteX16" fmla="*/ 431261 w 453577"/>
              <a:gd name="connsiteY16" fmla="*/ 129566 h 406378"/>
              <a:gd name="connsiteX17" fmla="*/ 380542 w 453577"/>
              <a:gd name="connsiteY17" fmla="*/ 78841 h 406378"/>
              <a:gd name="connsiteX18" fmla="*/ 329822 w 453577"/>
              <a:gd name="connsiteY18" fmla="*/ 129566 h 406378"/>
              <a:gd name="connsiteX19" fmla="*/ 380542 w 453577"/>
              <a:gd name="connsiteY19" fmla="*/ 180291 h 406378"/>
              <a:gd name="connsiteX20" fmla="*/ 402858 w 453577"/>
              <a:gd name="connsiteY20" fmla="*/ 199711 h 406378"/>
              <a:gd name="connsiteX21" fmla="*/ 352139 w 453577"/>
              <a:gd name="connsiteY21" fmla="*/ 250436 h 406378"/>
              <a:gd name="connsiteX22" fmla="*/ 402858 w 453577"/>
              <a:gd name="connsiteY22" fmla="*/ 301161 h 406378"/>
              <a:gd name="connsiteX23" fmla="*/ 453578 w 453577"/>
              <a:gd name="connsiteY23" fmla="*/ 250436 h 406378"/>
              <a:gd name="connsiteX24" fmla="*/ 402858 w 453577"/>
              <a:gd name="connsiteY24" fmla="*/ 199711 h 406378"/>
              <a:gd name="connsiteX25" fmla="*/ 101439 w 453577"/>
              <a:gd name="connsiteY25" fmla="*/ 250436 h 406378"/>
              <a:gd name="connsiteX26" fmla="*/ 50720 w 453577"/>
              <a:gd name="connsiteY26" fmla="*/ 199711 h 406378"/>
              <a:gd name="connsiteX27" fmla="*/ 0 w 453577"/>
              <a:gd name="connsiteY27" fmla="*/ 250436 h 406378"/>
              <a:gd name="connsiteX28" fmla="*/ 50720 w 453577"/>
              <a:gd name="connsiteY28" fmla="*/ 301161 h 406378"/>
              <a:gd name="connsiteX29" fmla="*/ 101439 w 453577"/>
              <a:gd name="connsiteY29" fmla="*/ 250436 h 406378"/>
              <a:gd name="connsiteX30" fmla="*/ 111293 w 453577"/>
              <a:gd name="connsiteY30" fmla="*/ 304929 h 406378"/>
              <a:gd name="connsiteX31" fmla="*/ 60574 w 453577"/>
              <a:gd name="connsiteY31" fmla="*/ 355654 h 406378"/>
              <a:gd name="connsiteX32" fmla="*/ 111293 w 453577"/>
              <a:gd name="connsiteY32" fmla="*/ 406379 h 406378"/>
              <a:gd name="connsiteX33" fmla="*/ 162013 w 453577"/>
              <a:gd name="connsiteY33" fmla="*/ 355654 h 406378"/>
              <a:gd name="connsiteX34" fmla="*/ 111293 w 453577"/>
              <a:gd name="connsiteY34" fmla="*/ 304929 h 406378"/>
              <a:gd name="connsiteX35" fmla="*/ 341125 w 453577"/>
              <a:gd name="connsiteY35" fmla="*/ 304929 h 406378"/>
              <a:gd name="connsiteX36" fmla="*/ 290406 w 453577"/>
              <a:gd name="connsiteY36" fmla="*/ 355654 h 406378"/>
              <a:gd name="connsiteX37" fmla="*/ 341125 w 453577"/>
              <a:gd name="connsiteY37" fmla="*/ 406379 h 406378"/>
              <a:gd name="connsiteX38" fmla="*/ 391845 w 453577"/>
              <a:gd name="connsiteY38" fmla="*/ 355654 h 406378"/>
              <a:gd name="connsiteX39" fmla="*/ 341125 w 453577"/>
              <a:gd name="connsiteY39" fmla="*/ 304929 h 40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53577" h="406378">
                <a:moveTo>
                  <a:pt x="216790" y="50725"/>
                </a:moveTo>
                <a:cubicBezTo>
                  <a:pt x="216790" y="78551"/>
                  <a:pt x="194183" y="101450"/>
                  <a:pt x="166070" y="101450"/>
                </a:cubicBezTo>
                <a:cubicBezTo>
                  <a:pt x="137957" y="101450"/>
                  <a:pt x="115351" y="78841"/>
                  <a:pt x="115351" y="50725"/>
                </a:cubicBezTo>
                <a:cubicBezTo>
                  <a:pt x="115351" y="22609"/>
                  <a:pt x="137957" y="0"/>
                  <a:pt x="166070" y="0"/>
                </a:cubicBezTo>
                <a:cubicBezTo>
                  <a:pt x="194183" y="0"/>
                  <a:pt x="216790" y="22609"/>
                  <a:pt x="216790" y="50725"/>
                </a:cubicBezTo>
                <a:close/>
                <a:moveTo>
                  <a:pt x="338806" y="50725"/>
                </a:moveTo>
                <a:cubicBezTo>
                  <a:pt x="338806" y="22899"/>
                  <a:pt x="316200" y="0"/>
                  <a:pt x="288087" y="0"/>
                </a:cubicBezTo>
                <a:cubicBezTo>
                  <a:pt x="259974" y="0"/>
                  <a:pt x="237367" y="22609"/>
                  <a:pt x="237367" y="50725"/>
                </a:cubicBezTo>
                <a:cubicBezTo>
                  <a:pt x="237367" y="78841"/>
                  <a:pt x="259974" y="101450"/>
                  <a:pt x="288087" y="101450"/>
                </a:cubicBezTo>
                <a:cubicBezTo>
                  <a:pt x="316200" y="101450"/>
                  <a:pt x="338806" y="78841"/>
                  <a:pt x="338806" y="50725"/>
                </a:cubicBezTo>
                <a:close/>
                <a:moveTo>
                  <a:pt x="72167" y="180291"/>
                </a:moveTo>
                <a:cubicBezTo>
                  <a:pt x="99990" y="180291"/>
                  <a:pt x="122886" y="157682"/>
                  <a:pt x="122886" y="129566"/>
                </a:cubicBezTo>
                <a:cubicBezTo>
                  <a:pt x="122886" y="101450"/>
                  <a:pt x="100280" y="78841"/>
                  <a:pt x="72167" y="78841"/>
                </a:cubicBezTo>
                <a:cubicBezTo>
                  <a:pt x="44053" y="78841"/>
                  <a:pt x="21447" y="101450"/>
                  <a:pt x="21447" y="129566"/>
                </a:cubicBezTo>
                <a:cubicBezTo>
                  <a:pt x="21447" y="157682"/>
                  <a:pt x="44053" y="180291"/>
                  <a:pt x="72167" y="180291"/>
                </a:cubicBezTo>
                <a:close/>
                <a:moveTo>
                  <a:pt x="380542" y="180291"/>
                </a:moveTo>
                <a:cubicBezTo>
                  <a:pt x="408365" y="180291"/>
                  <a:pt x="431261" y="157682"/>
                  <a:pt x="431261" y="129566"/>
                </a:cubicBezTo>
                <a:cubicBezTo>
                  <a:pt x="431261" y="101450"/>
                  <a:pt x="408655" y="78841"/>
                  <a:pt x="380542" y="78841"/>
                </a:cubicBezTo>
                <a:cubicBezTo>
                  <a:pt x="352428" y="78841"/>
                  <a:pt x="329822" y="101450"/>
                  <a:pt x="329822" y="129566"/>
                </a:cubicBezTo>
                <a:cubicBezTo>
                  <a:pt x="329822" y="157682"/>
                  <a:pt x="352428" y="180291"/>
                  <a:pt x="380542" y="180291"/>
                </a:cubicBezTo>
                <a:close/>
                <a:moveTo>
                  <a:pt x="402858" y="199711"/>
                </a:moveTo>
                <a:cubicBezTo>
                  <a:pt x="375035" y="199711"/>
                  <a:pt x="352139" y="222320"/>
                  <a:pt x="352139" y="250436"/>
                </a:cubicBezTo>
                <a:cubicBezTo>
                  <a:pt x="352139" y="278552"/>
                  <a:pt x="374745" y="301161"/>
                  <a:pt x="402858" y="301161"/>
                </a:cubicBezTo>
                <a:cubicBezTo>
                  <a:pt x="430971" y="301161"/>
                  <a:pt x="453578" y="278552"/>
                  <a:pt x="453578" y="250436"/>
                </a:cubicBezTo>
                <a:cubicBezTo>
                  <a:pt x="453578" y="222320"/>
                  <a:pt x="430971" y="199711"/>
                  <a:pt x="402858" y="199711"/>
                </a:cubicBezTo>
                <a:close/>
                <a:moveTo>
                  <a:pt x="101439" y="250436"/>
                </a:moveTo>
                <a:cubicBezTo>
                  <a:pt x="101439" y="222610"/>
                  <a:pt x="78833" y="199711"/>
                  <a:pt x="50720" y="199711"/>
                </a:cubicBezTo>
                <a:cubicBezTo>
                  <a:pt x="22606" y="199711"/>
                  <a:pt x="0" y="222320"/>
                  <a:pt x="0" y="250436"/>
                </a:cubicBezTo>
                <a:cubicBezTo>
                  <a:pt x="0" y="278552"/>
                  <a:pt x="22606" y="301161"/>
                  <a:pt x="50720" y="301161"/>
                </a:cubicBezTo>
                <a:cubicBezTo>
                  <a:pt x="78833" y="301161"/>
                  <a:pt x="101439" y="278552"/>
                  <a:pt x="101439" y="250436"/>
                </a:cubicBezTo>
                <a:close/>
                <a:moveTo>
                  <a:pt x="111293" y="304929"/>
                </a:moveTo>
                <a:cubicBezTo>
                  <a:pt x="83470" y="304929"/>
                  <a:pt x="60574" y="327538"/>
                  <a:pt x="60574" y="355654"/>
                </a:cubicBezTo>
                <a:cubicBezTo>
                  <a:pt x="60574" y="383770"/>
                  <a:pt x="83180" y="406379"/>
                  <a:pt x="111293" y="406379"/>
                </a:cubicBezTo>
                <a:cubicBezTo>
                  <a:pt x="139406" y="406379"/>
                  <a:pt x="162013" y="383770"/>
                  <a:pt x="162013" y="355654"/>
                </a:cubicBezTo>
                <a:cubicBezTo>
                  <a:pt x="162013" y="327538"/>
                  <a:pt x="139406" y="304929"/>
                  <a:pt x="111293" y="304929"/>
                </a:cubicBezTo>
                <a:close/>
                <a:moveTo>
                  <a:pt x="341125" y="304929"/>
                </a:moveTo>
                <a:cubicBezTo>
                  <a:pt x="313302" y="304929"/>
                  <a:pt x="290406" y="327538"/>
                  <a:pt x="290406" y="355654"/>
                </a:cubicBezTo>
                <a:cubicBezTo>
                  <a:pt x="290406" y="383770"/>
                  <a:pt x="313012" y="406379"/>
                  <a:pt x="341125" y="406379"/>
                </a:cubicBezTo>
                <a:cubicBezTo>
                  <a:pt x="369238" y="406379"/>
                  <a:pt x="391845" y="383770"/>
                  <a:pt x="391845" y="355654"/>
                </a:cubicBezTo>
                <a:cubicBezTo>
                  <a:pt x="391845" y="327538"/>
                  <a:pt x="369238" y="304929"/>
                  <a:pt x="341125" y="304929"/>
                </a:cubicBezTo>
                <a:close/>
              </a:path>
            </a:pathLst>
          </a:custGeom>
          <a:solidFill>
            <a:srgbClr val="034EA1"/>
          </a:solidFill>
          <a:ln w="0" cap="flat">
            <a:noFill/>
            <a:prstDash val="solid"/>
            <a:miter/>
          </a:ln>
        </p:spPr>
        <p:txBody>
          <a:bodyPr rtlCol="0" anchor="ctr"/>
          <a:lstStyle/>
          <a:p>
            <a:endParaRPr lang="en-US"/>
          </a:p>
        </p:txBody>
      </p:sp>
      <p:sp>
        <p:nvSpPr>
          <p:cNvPr id="79" name="TextBox 7">
            <a:extLst>
              <a:ext uri="{FF2B5EF4-FFF2-40B4-BE49-F238E27FC236}">
                <a16:creationId xmlns:a16="http://schemas.microsoft.com/office/drawing/2014/main" id="{3CA2F1AD-8559-461B-90F2-E975925C855F}"/>
              </a:ext>
            </a:extLst>
          </p:cNvPr>
          <p:cNvSpPr txBox="1"/>
          <p:nvPr/>
        </p:nvSpPr>
        <p:spPr>
          <a:xfrm>
            <a:off x="10031364" y="7649712"/>
            <a:ext cx="1082816" cy="712860"/>
          </a:xfrm>
          <a:prstGeom prst="rect">
            <a:avLst/>
          </a:prstGeom>
          <a:noFill/>
        </p:spPr>
        <p:txBody>
          <a:bodyPr wrap="square" lIns="0" rIns="0" rtlCol="0" anchor="b">
            <a:spAutoFit/>
          </a:bodyPr>
          <a:lstStyle/>
          <a:p>
            <a:pPr algn="ctr"/>
            <a:r>
              <a:rPr lang="en-US" sz="2400" b="1" noProof="1">
                <a:solidFill>
                  <a:schemeClr val="accent4"/>
                </a:solidFill>
              </a:rPr>
              <a:t>01</a:t>
            </a:r>
          </a:p>
        </p:txBody>
      </p:sp>
      <p:sp>
        <p:nvSpPr>
          <p:cNvPr id="80" name="TextBox 8">
            <a:extLst>
              <a:ext uri="{FF2B5EF4-FFF2-40B4-BE49-F238E27FC236}">
                <a16:creationId xmlns:a16="http://schemas.microsoft.com/office/drawing/2014/main" id="{FF601CFC-936D-4902-9996-96C8A64DD133}"/>
              </a:ext>
            </a:extLst>
          </p:cNvPr>
          <p:cNvSpPr txBox="1"/>
          <p:nvPr/>
        </p:nvSpPr>
        <p:spPr>
          <a:xfrm>
            <a:off x="9190555" y="6208604"/>
            <a:ext cx="1082816" cy="712860"/>
          </a:xfrm>
          <a:prstGeom prst="rect">
            <a:avLst/>
          </a:prstGeom>
          <a:noFill/>
        </p:spPr>
        <p:txBody>
          <a:bodyPr wrap="square" lIns="0" rIns="0" rtlCol="0" anchor="b">
            <a:spAutoFit/>
          </a:bodyPr>
          <a:lstStyle/>
          <a:p>
            <a:pPr algn="ctr"/>
            <a:r>
              <a:rPr lang="en-US" sz="2400" b="1" noProof="1">
                <a:solidFill>
                  <a:schemeClr val="accent4"/>
                </a:solidFill>
              </a:rPr>
              <a:t>02</a:t>
            </a:r>
          </a:p>
        </p:txBody>
      </p:sp>
      <p:sp>
        <p:nvSpPr>
          <p:cNvPr id="81" name="TextBox 9">
            <a:extLst>
              <a:ext uri="{FF2B5EF4-FFF2-40B4-BE49-F238E27FC236}">
                <a16:creationId xmlns:a16="http://schemas.microsoft.com/office/drawing/2014/main" id="{F647A2E3-F2ED-4A76-8249-C0FB5E951F6E}"/>
              </a:ext>
            </a:extLst>
          </p:cNvPr>
          <p:cNvSpPr txBox="1"/>
          <p:nvPr/>
        </p:nvSpPr>
        <p:spPr>
          <a:xfrm>
            <a:off x="9444715" y="4538989"/>
            <a:ext cx="1082816" cy="712860"/>
          </a:xfrm>
          <a:prstGeom prst="rect">
            <a:avLst/>
          </a:prstGeom>
          <a:noFill/>
        </p:spPr>
        <p:txBody>
          <a:bodyPr wrap="square" lIns="0" rIns="0" rtlCol="0" anchor="b">
            <a:spAutoFit/>
          </a:bodyPr>
          <a:lstStyle/>
          <a:p>
            <a:pPr algn="ctr"/>
            <a:r>
              <a:rPr lang="en-US" sz="2400" b="1" noProof="1">
                <a:solidFill>
                  <a:schemeClr val="accent4"/>
                </a:solidFill>
              </a:rPr>
              <a:t>03</a:t>
            </a:r>
          </a:p>
        </p:txBody>
      </p:sp>
      <p:sp>
        <p:nvSpPr>
          <p:cNvPr id="82" name="TextBox 10">
            <a:extLst>
              <a:ext uri="{FF2B5EF4-FFF2-40B4-BE49-F238E27FC236}">
                <a16:creationId xmlns:a16="http://schemas.microsoft.com/office/drawing/2014/main" id="{222D3BAB-ADBC-4AB2-9AC6-D6BFF523A6A7}"/>
              </a:ext>
            </a:extLst>
          </p:cNvPr>
          <p:cNvSpPr txBox="1"/>
          <p:nvPr/>
        </p:nvSpPr>
        <p:spPr>
          <a:xfrm>
            <a:off x="10780848" y="3452929"/>
            <a:ext cx="1082816" cy="712860"/>
          </a:xfrm>
          <a:prstGeom prst="rect">
            <a:avLst/>
          </a:prstGeom>
          <a:noFill/>
        </p:spPr>
        <p:txBody>
          <a:bodyPr wrap="square" lIns="0" rIns="0" rtlCol="0" anchor="b">
            <a:spAutoFit/>
          </a:bodyPr>
          <a:lstStyle/>
          <a:p>
            <a:pPr algn="ctr"/>
            <a:r>
              <a:rPr lang="en-US" sz="2400" b="1" noProof="1">
                <a:solidFill>
                  <a:schemeClr val="accent4"/>
                </a:solidFill>
              </a:rPr>
              <a:t>04</a:t>
            </a:r>
          </a:p>
        </p:txBody>
      </p:sp>
      <p:sp>
        <p:nvSpPr>
          <p:cNvPr id="83" name="TextBox 11">
            <a:extLst>
              <a:ext uri="{FF2B5EF4-FFF2-40B4-BE49-F238E27FC236}">
                <a16:creationId xmlns:a16="http://schemas.microsoft.com/office/drawing/2014/main" id="{38DF539E-7EF6-4229-A89B-FC6468306D55}"/>
              </a:ext>
            </a:extLst>
          </p:cNvPr>
          <p:cNvSpPr txBox="1"/>
          <p:nvPr/>
        </p:nvSpPr>
        <p:spPr>
          <a:xfrm>
            <a:off x="12521918" y="3452929"/>
            <a:ext cx="1082816" cy="712860"/>
          </a:xfrm>
          <a:prstGeom prst="rect">
            <a:avLst/>
          </a:prstGeom>
          <a:noFill/>
        </p:spPr>
        <p:txBody>
          <a:bodyPr wrap="square" lIns="0" rIns="0" rtlCol="0" anchor="b">
            <a:spAutoFit/>
          </a:bodyPr>
          <a:lstStyle/>
          <a:p>
            <a:pPr algn="ctr"/>
            <a:r>
              <a:rPr lang="en-US" sz="2400" b="1" noProof="1">
                <a:solidFill>
                  <a:schemeClr val="accent4"/>
                </a:solidFill>
              </a:rPr>
              <a:t>05</a:t>
            </a:r>
          </a:p>
        </p:txBody>
      </p:sp>
      <p:sp>
        <p:nvSpPr>
          <p:cNvPr id="84" name="TextBox 12">
            <a:extLst>
              <a:ext uri="{FF2B5EF4-FFF2-40B4-BE49-F238E27FC236}">
                <a16:creationId xmlns:a16="http://schemas.microsoft.com/office/drawing/2014/main" id="{8BCCF1AB-BE60-476D-9554-89C0BE84D328}"/>
              </a:ext>
            </a:extLst>
          </p:cNvPr>
          <p:cNvSpPr txBox="1"/>
          <p:nvPr/>
        </p:nvSpPr>
        <p:spPr>
          <a:xfrm>
            <a:off x="13860008" y="4538989"/>
            <a:ext cx="1082816" cy="712860"/>
          </a:xfrm>
          <a:prstGeom prst="rect">
            <a:avLst/>
          </a:prstGeom>
          <a:noFill/>
        </p:spPr>
        <p:txBody>
          <a:bodyPr wrap="square" lIns="0" rIns="0" rtlCol="0" anchor="b">
            <a:spAutoFit/>
          </a:bodyPr>
          <a:lstStyle/>
          <a:p>
            <a:pPr algn="ctr"/>
            <a:r>
              <a:rPr lang="en-US" sz="2400" b="1" noProof="1">
                <a:solidFill>
                  <a:schemeClr val="accent4"/>
                </a:solidFill>
              </a:rPr>
              <a:t>06</a:t>
            </a:r>
          </a:p>
        </p:txBody>
      </p:sp>
      <p:sp>
        <p:nvSpPr>
          <p:cNvPr id="85" name="TextBox 13">
            <a:extLst>
              <a:ext uri="{FF2B5EF4-FFF2-40B4-BE49-F238E27FC236}">
                <a16:creationId xmlns:a16="http://schemas.microsoft.com/office/drawing/2014/main" id="{1CA236E4-BA79-4E37-BF4E-BA45E5F00D34}"/>
              </a:ext>
            </a:extLst>
          </p:cNvPr>
          <p:cNvSpPr txBox="1"/>
          <p:nvPr/>
        </p:nvSpPr>
        <p:spPr>
          <a:xfrm>
            <a:off x="14150678" y="6208604"/>
            <a:ext cx="1082816" cy="712860"/>
          </a:xfrm>
          <a:prstGeom prst="rect">
            <a:avLst/>
          </a:prstGeom>
          <a:noFill/>
        </p:spPr>
        <p:txBody>
          <a:bodyPr wrap="square" lIns="0" rIns="0" rtlCol="0" anchor="b">
            <a:spAutoFit/>
          </a:bodyPr>
          <a:lstStyle/>
          <a:p>
            <a:pPr algn="ctr"/>
            <a:r>
              <a:rPr lang="en-US" sz="2400" b="1" noProof="1">
                <a:solidFill>
                  <a:schemeClr val="accent4"/>
                </a:solidFill>
              </a:rPr>
              <a:t>07</a:t>
            </a:r>
          </a:p>
        </p:txBody>
      </p:sp>
      <p:sp>
        <p:nvSpPr>
          <p:cNvPr id="86" name="TextBox 14">
            <a:extLst>
              <a:ext uri="{FF2B5EF4-FFF2-40B4-BE49-F238E27FC236}">
                <a16:creationId xmlns:a16="http://schemas.microsoft.com/office/drawing/2014/main" id="{DE406955-00D8-4F1A-9783-CD5124D97F4C}"/>
              </a:ext>
            </a:extLst>
          </p:cNvPr>
          <p:cNvSpPr txBox="1"/>
          <p:nvPr/>
        </p:nvSpPr>
        <p:spPr>
          <a:xfrm>
            <a:off x="13283774" y="7649712"/>
            <a:ext cx="1082816" cy="712860"/>
          </a:xfrm>
          <a:prstGeom prst="rect">
            <a:avLst/>
          </a:prstGeom>
          <a:noFill/>
        </p:spPr>
        <p:txBody>
          <a:bodyPr wrap="square" lIns="0" rIns="0" rtlCol="0" anchor="b">
            <a:spAutoFit/>
          </a:bodyPr>
          <a:lstStyle/>
          <a:p>
            <a:pPr algn="ctr"/>
            <a:r>
              <a:rPr lang="en-US" sz="2400" b="1" noProof="1">
                <a:solidFill>
                  <a:schemeClr val="accent4"/>
                </a:solidFill>
              </a:rPr>
              <a:t>08</a:t>
            </a:r>
          </a:p>
        </p:txBody>
      </p:sp>
      <p:pic>
        <p:nvPicPr>
          <p:cNvPr id="90" name="Graphic 18" descr="Brainstorm with solid fill">
            <a:extLst>
              <a:ext uri="{FF2B5EF4-FFF2-40B4-BE49-F238E27FC236}">
                <a16:creationId xmlns:a16="http://schemas.microsoft.com/office/drawing/2014/main" id="{9FC9E5E0-8B76-43DD-8210-F8F6AFD334C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23458" y="4165788"/>
            <a:ext cx="496137" cy="486613"/>
          </a:xfrm>
          <a:prstGeom prst="rect">
            <a:avLst/>
          </a:prstGeom>
        </p:spPr>
      </p:pic>
      <p:pic>
        <p:nvPicPr>
          <p:cNvPr id="91" name="Graphic 19" descr="Bullseye with solid fill">
            <a:extLst>
              <a:ext uri="{FF2B5EF4-FFF2-40B4-BE49-F238E27FC236}">
                <a16:creationId xmlns:a16="http://schemas.microsoft.com/office/drawing/2014/main" id="{882B157E-E2DF-4232-A9D7-5622910CA3F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18533" y="5854362"/>
            <a:ext cx="598801" cy="587306"/>
          </a:xfrm>
          <a:prstGeom prst="rect">
            <a:avLst/>
          </a:prstGeom>
        </p:spPr>
      </p:pic>
      <p:pic>
        <p:nvPicPr>
          <p:cNvPr id="94" name="Graphic 22" descr="Research with solid fill">
            <a:extLst>
              <a:ext uri="{FF2B5EF4-FFF2-40B4-BE49-F238E27FC236}">
                <a16:creationId xmlns:a16="http://schemas.microsoft.com/office/drawing/2014/main" id="{7145FFA9-CA4C-4E92-AF65-7DDA60983F0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22855" y="3071589"/>
            <a:ext cx="598801" cy="587306"/>
          </a:xfrm>
          <a:prstGeom prst="rect">
            <a:avLst/>
          </a:prstGeom>
        </p:spPr>
      </p:pic>
      <p:pic>
        <p:nvPicPr>
          <p:cNvPr id="96" name="Graphic 24" descr="Gears with solid fill">
            <a:extLst>
              <a:ext uri="{FF2B5EF4-FFF2-40B4-BE49-F238E27FC236}">
                <a16:creationId xmlns:a16="http://schemas.microsoft.com/office/drawing/2014/main" id="{F21EC32D-4BF2-40EC-B177-F6AA3E6FB8F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366590" y="5832497"/>
            <a:ext cx="598801" cy="587306"/>
          </a:xfrm>
          <a:prstGeom prst="rect">
            <a:avLst/>
          </a:prstGeom>
        </p:spPr>
      </p:pic>
      <p:pic>
        <p:nvPicPr>
          <p:cNvPr id="97" name="Graphic 25" descr="Eye with solid fill">
            <a:extLst>
              <a:ext uri="{FF2B5EF4-FFF2-40B4-BE49-F238E27FC236}">
                <a16:creationId xmlns:a16="http://schemas.microsoft.com/office/drawing/2014/main" id="{69AAFD65-AB7E-4263-AE63-BABE16CE6E5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525781" y="7193351"/>
            <a:ext cx="598801" cy="587306"/>
          </a:xfrm>
          <a:prstGeom prst="rect">
            <a:avLst/>
          </a:prstGeom>
        </p:spPr>
      </p:pic>
      <p:sp>
        <p:nvSpPr>
          <p:cNvPr id="45" name="Rectángulo 44">
            <a:extLst>
              <a:ext uri="{FF2B5EF4-FFF2-40B4-BE49-F238E27FC236}">
                <a16:creationId xmlns:a16="http://schemas.microsoft.com/office/drawing/2014/main" id="{64D074E7-9FD4-40E3-8745-1AD2F3C0749C}"/>
              </a:ext>
            </a:extLst>
          </p:cNvPr>
          <p:cNvSpPr/>
          <p:nvPr/>
        </p:nvSpPr>
        <p:spPr>
          <a:xfrm>
            <a:off x="1296478" y="9935167"/>
            <a:ext cx="22754900" cy="2259721"/>
          </a:xfrm>
          <a:prstGeom prst="rect">
            <a:avLst/>
          </a:prstGeom>
        </p:spPr>
        <p:txBody>
          <a:bodyPr wrap="square">
            <a:spAutoFit/>
          </a:bodyPr>
          <a:lstStyle/>
          <a:p>
            <a:pPr marL="0" marR="0" lvl="0" indent="0" algn="just" defTabSz="825500" rtl="0" eaLnBrk="1" fontAlgn="auto" latinLnBrk="0" hangingPunct="0">
              <a:lnSpc>
                <a:spcPct val="120000"/>
              </a:lnSpc>
              <a:spcBef>
                <a:spcPts val="0"/>
              </a:spcBef>
              <a:spcAft>
                <a:spcPts val="0"/>
              </a:spcAft>
              <a:buClrTx/>
              <a:buSzTx/>
              <a:buFontTx/>
              <a:buNone/>
              <a:tabLst/>
              <a:defRPr/>
            </a:pPr>
            <a:r>
              <a:rPr kumimoji="0" lang="es-ES_tradnl" sz="1700" b="0" i="0" u="none" strike="noStrike" kern="0" cap="none" spc="0" normalizeH="0" baseline="0" noProof="0" dirty="0">
                <a:ln>
                  <a:noFill/>
                </a:ln>
                <a:solidFill>
                  <a:schemeClr val="accent6">
                    <a:lumMod val="50000"/>
                  </a:schemeClr>
                </a:solidFill>
                <a:effectLst/>
                <a:uLnTx/>
                <a:uFillTx/>
                <a:latin typeface="Century Gothic" panose="020B0502020202020204" pitchFamily="34" charset="0"/>
                <a:ea typeface="Arial" charset="0"/>
                <a:cs typeface="Calibri" panose="020F0502020204030204" pitchFamily="34" charset="0"/>
                <a:sym typeface="Montserrat Light"/>
              </a:rPr>
              <a:t>La Universidad del Atlántico forma profesionales integrales a través de los servicios de docencia, investigación, extensión, proyección social y bienestar universitario, coherente con su Plan Estratégico y para ello:</a:t>
            </a:r>
          </a:p>
          <a:p>
            <a:pPr marL="838200" marR="0" lvl="1" indent="-571500" algn="just" defTabSz="825500" rtl="0" eaLnBrk="1" fontAlgn="auto" latinLnBrk="0" hangingPunct="0">
              <a:lnSpc>
                <a:spcPct val="120000"/>
              </a:lnSpc>
              <a:spcBef>
                <a:spcPts val="0"/>
              </a:spcBef>
              <a:spcAft>
                <a:spcPts val="0"/>
              </a:spcAft>
              <a:buClrTx/>
              <a:buSzTx/>
              <a:buFont typeface="Wingdings" panose="05000000000000000000" pitchFamily="2" charset="2"/>
              <a:buChar char="§"/>
              <a:tabLst/>
              <a:defRPr/>
            </a:pPr>
            <a:r>
              <a:rPr kumimoji="0" lang="es-ES_tradnl" sz="1700" b="0" i="0" u="none" strike="noStrike" kern="0" cap="none" spc="0" normalizeH="0" baseline="0" noProof="0" dirty="0">
                <a:ln>
                  <a:noFill/>
                </a:ln>
                <a:solidFill>
                  <a:schemeClr val="accent6">
                    <a:lumMod val="50000"/>
                  </a:schemeClr>
                </a:solidFill>
                <a:effectLst/>
                <a:uLnTx/>
                <a:uFillTx/>
                <a:latin typeface="Century Gothic" panose="020B0502020202020204" pitchFamily="34" charset="0"/>
                <a:ea typeface="Arial" charset="0"/>
                <a:cs typeface="Calibri" panose="020F0502020204030204" pitchFamily="34" charset="0"/>
                <a:sym typeface="Montserrat Light"/>
              </a:rPr>
              <a:t>Utilizamos los recursos de forma racional, priorizando nuestras necesidades y gestionando la consecución de los mismos para garantizar la prestación del servicio.</a:t>
            </a:r>
          </a:p>
          <a:p>
            <a:pPr marL="838200" marR="0" lvl="1" indent="-571500" algn="just" defTabSz="825500" rtl="0" eaLnBrk="1" fontAlgn="auto" latinLnBrk="0" hangingPunct="0">
              <a:lnSpc>
                <a:spcPct val="120000"/>
              </a:lnSpc>
              <a:spcBef>
                <a:spcPts val="0"/>
              </a:spcBef>
              <a:spcAft>
                <a:spcPts val="0"/>
              </a:spcAft>
              <a:buClrTx/>
              <a:buSzTx/>
              <a:buFont typeface="Wingdings" panose="05000000000000000000" pitchFamily="2" charset="2"/>
              <a:buChar char="§"/>
              <a:tabLst/>
              <a:defRPr/>
            </a:pPr>
            <a:r>
              <a:rPr kumimoji="0" lang="es-ES_tradnl" sz="1700" b="0" i="0" u="none" strike="noStrike" kern="0" cap="none" spc="0" normalizeH="0" baseline="0" noProof="0" dirty="0">
                <a:ln>
                  <a:noFill/>
                </a:ln>
                <a:solidFill>
                  <a:schemeClr val="accent6">
                    <a:lumMod val="50000"/>
                  </a:schemeClr>
                </a:solidFill>
                <a:effectLst/>
                <a:uLnTx/>
                <a:uFillTx/>
                <a:latin typeface="Century Gothic" panose="020B0502020202020204" pitchFamily="34" charset="0"/>
                <a:ea typeface="Arial" charset="0"/>
                <a:cs typeface="Calibri" panose="020F0502020204030204" pitchFamily="34" charset="0"/>
                <a:sym typeface="Montserrat Light"/>
              </a:rPr>
              <a:t>Nos comunicamos con nuestros clientes internos y externos, a través de diferentes medios, de forma precisa, objetiva, oportuna y confiable.</a:t>
            </a:r>
          </a:p>
          <a:p>
            <a:pPr marL="838200" marR="0" lvl="1" indent="-571500" algn="just" defTabSz="825500" rtl="0" eaLnBrk="1" fontAlgn="auto" latinLnBrk="0" hangingPunct="0">
              <a:lnSpc>
                <a:spcPct val="120000"/>
              </a:lnSpc>
              <a:spcBef>
                <a:spcPts val="0"/>
              </a:spcBef>
              <a:spcAft>
                <a:spcPts val="0"/>
              </a:spcAft>
              <a:buClrTx/>
              <a:buSzTx/>
              <a:buFont typeface="Wingdings" panose="05000000000000000000" pitchFamily="2" charset="2"/>
              <a:buChar char="§"/>
              <a:tabLst/>
              <a:defRPr/>
            </a:pPr>
            <a:r>
              <a:rPr kumimoji="0" lang="es-ES_tradnl" sz="1700" b="0" i="0" u="none" strike="noStrike" kern="0" cap="none" spc="0" normalizeH="0" baseline="0" noProof="0" dirty="0">
                <a:ln>
                  <a:noFill/>
                </a:ln>
                <a:solidFill>
                  <a:schemeClr val="accent6">
                    <a:lumMod val="50000"/>
                  </a:schemeClr>
                </a:solidFill>
                <a:effectLst/>
                <a:uLnTx/>
                <a:uFillTx/>
                <a:latin typeface="Century Gothic" panose="020B0502020202020204" pitchFamily="34" charset="0"/>
                <a:ea typeface="Arial" charset="0"/>
                <a:cs typeface="Calibri" panose="020F0502020204030204" pitchFamily="34" charset="0"/>
                <a:sym typeface="Montserrat Light"/>
              </a:rPr>
              <a:t>Planificamos nuestras actividades para generar resultados con eficiencia, eficacia y efectividad cumpliendo los estándares de calidad establecidos.</a:t>
            </a:r>
          </a:p>
          <a:p>
            <a:pPr marL="838200" marR="0" lvl="1" indent="-571500" algn="just" defTabSz="825500" rtl="0" eaLnBrk="1" fontAlgn="auto" latinLnBrk="0" hangingPunct="0">
              <a:lnSpc>
                <a:spcPct val="120000"/>
              </a:lnSpc>
              <a:spcBef>
                <a:spcPts val="0"/>
              </a:spcBef>
              <a:spcAft>
                <a:spcPts val="0"/>
              </a:spcAft>
              <a:buClrTx/>
              <a:buSzTx/>
              <a:buFont typeface="Wingdings" panose="05000000000000000000" pitchFamily="2" charset="2"/>
              <a:buChar char="§"/>
              <a:tabLst/>
              <a:defRPr/>
            </a:pPr>
            <a:r>
              <a:rPr kumimoji="0" lang="es-ES_tradnl" sz="1700" b="0" i="0" u="none" strike="noStrike" kern="0" cap="none" spc="0" normalizeH="0" baseline="0" noProof="0" dirty="0">
                <a:ln>
                  <a:noFill/>
                </a:ln>
                <a:solidFill>
                  <a:schemeClr val="accent6">
                    <a:lumMod val="50000"/>
                  </a:schemeClr>
                </a:solidFill>
                <a:effectLst/>
                <a:uLnTx/>
                <a:uFillTx/>
                <a:latin typeface="Century Gothic" panose="020B0502020202020204" pitchFamily="34" charset="0"/>
                <a:ea typeface="Arial" charset="0"/>
                <a:cs typeface="Calibri" panose="020F0502020204030204" pitchFamily="34" charset="0"/>
                <a:sym typeface="Montserrat Light"/>
              </a:rPr>
              <a:t>Contamos con personal competente para asegurar la prestación de los servicios ofrecidos por la Institución.</a:t>
            </a:r>
          </a:p>
          <a:p>
            <a:pPr marL="838200" marR="0" lvl="1" indent="-571500" algn="just" defTabSz="825500" rtl="0" eaLnBrk="1" fontAlgn="auto" latinLnBrk="0" hangingPunct="0">
              <a:lnSpc>
                <a:spcPct val="120000"/>
              </a:lnSpc>
              <a:spcBef>
                <a:spcPts val="0"/>
              </a:spcBef>
              <a:spcAft>
                <a:spcPts val="0"/>
              </a:spcAft>
              <a:buClrTx/>
              <a:buSzTx/>
              <a:buFont typeface="Wingdings" panose="05000000000000000000" pitchFamily="2" charset="2"/>
              <a:buChar char="§"/>
              <a:tabLst/>
              <a:defRPr/>
            </a:pPr>
            <a:r>
              <a:rPr kumimoji="0" lang="es-ES_tradnl" sz="1700" b="0" i="0" u="none" strike="noStrike" kern="0" cap="none" spc="0" normalizeH="0" baseline="0" noProof="0" dirty="0">
                <a:ln>
                  <a:noFill/>
                </a:ln>
                <a:solidFill>
                  <a:schemeClr val="accent6">
                    <a:lumMod val="50000"/>
                  </a:schemeClr>
                </a:solidFill>
                <a:effectLst/>
                <a:uLnTx/>
                <a:uFillTx/>
                <a:latin typeface="Century Gothic" panose="020B0502020202020204" pitchFamily="34" charset="0"/>
                <a:ea typeface="Arial" charset="0"/>
                <a:cs typeface="Calibri" panose="020F0502020204030204" pitchFamily="34" charset="0"/>
                <a:sym typeface="Montserrat Light"/>
              </a:rPr>
              <a:t>Identificamos, evaluamos y cumplimos las necesidades y expectativas de nuestros clientes.</a:t>
            </a:r>
          </a:p>
          <a:p>
            <a:pPr marL="838200" marR="0" lvl="1" indent="-571500" algn="just" defTabSz="825500" rtl="0" eaLnBrk="1" fontAlgn="auto" latinLnBrk="0" hangingPunct="0">
              <a:lnSpc>
                <a:spcPct val="120000"/>
              </a:lnSpc>
              <a:spcBef>
                <a:spcPts val="0"/>
              </a:spcBef>
              <a:spcAft>
                <a:spcPts val="0"/>
              </a:spcAft>
              <a:buClrTx/>
              <a:buSzTx/>
              <a:buFont typeface="Wingdings" panose="05000000000000000000" pitchFamily="2" charset="2"/>
              <a:buChar char="§"/>
              <a:tabLst/>
              <a:defRPr/>
            </a:pPr>
            <a:r>
              <a:rPr kumimoji="0" lang="es-ES_tradnl" sz="1700" b="0" i="0" u="none" strike="noStrike" kern="0" cap="none" spc="0" normalizeH="0" baseline="0" noProof="0" dirty="0">
                <a:ln>
                  <a:noFill/>
                </a:ln>
                <a:solidFill>
                  <a:schemeClr val="accent6">
                    <a:lumMod val="50000"/>
                  </a:schemeClr>
                </a:solidFill>
                <a:effectLst/>
                <a:uLnTx/>
                <a:uFillTx/>
                <a:latin typeface="Century Gothic" panose="020B0502020202020204" pitchFamily="34" charset="0"/>
                <a:ea typeface="Arial" charset="0"/>
                <a:cs typeface="Calibri" panose="020F0502020204030204" pitchFamily="34" charset="0"/>
                <a:sym typeface="Montserrat Light"/>
              </a:rPr>
              <a:t>Mejoramos continuamente nuestro Sistema Integrado de Gestión fomentando la cultura del autocontrol, autorregulación y autogestión. </a:t>
            </a:r>
          </a:p>
        </p:txBody>
      </p:sp>
      <p:sp>
        <p:nvSpPr>
          <p:cNvPr id="4" name="Rectángulo 3">
            <a:extLst>
              <a:ext uri="{FF2B5EF4-FFF2-40B4-BE49-F238E27FC236}">
                <a16:creationId xmlns:a16="http://schemas.microsoft.com/office/drawing/2014/main" id="{373B6429-AB49-4878-B743-402A45A0913E}"/>
              </a:ext>
            </a:extLst>
          </p:cNvPr>
          <p:cNvSpPr/>
          <p:nvPr/>
        </p:nvSpPr>
        <p:spPr>
          <a:xfrm>
            <a:off x="5073566" y="7840898"/>
            <a:ext cx="4332902" cy="654923"/>
          </a:xfrm>
          <a:prstGeom prst="rect">
            <a:avLst/>
          </a:prstGeom>
        </p:spPr>
        <p:txBody>
          <a:bodyPr wrap="square">
            <a:spAutoFit/>
          </a:bodyPr>
          <a:lstStyle/>
          <a:p>
            <a:pPr lvl="0">
              <a:defRPr/>
            </a:pPr>
            <a:r>
              <a:rPr lang="es-ES_tradnl" sz="1600" dirty="0">
                <a:solidFill>
                  <a:srgbClr val="002060"/>
                </a:solidFill>
                <a:latin typeface="Century Gothic" panose="020B0502020202020204" pitchFamily="34" charset="0"/>
                <a:cs typeface="Calibri" panose="020F0502020204030204" pitchFamily="34" charset="0"/>
              </a:rPr>
              <a:t>Incrementar la consecución de recursos para garantizar la prestación del servicio.</a:t>
            </a:r>
          </a:p>
        </p:txBody>
      </p:sp>
      <p:sp>
        <p:nvSpPr>
          <p:cNvPr id="5" name="Rectángulo 4">
            <a:extLst>
              <a:ext uri="{FF2B5EF4-FFF2-40B4-BE49-F238E27FC236}">
                <a16:creationId xmlns:a16="http://schemas.microsoft.com/office/drawing/2014/main" id="{DD895A89-896A-42C9-8851-F688C6126F39}"/>
              </a:ext>
            </a:extLst>
          </p:cNvPr>
          <p:cNvSpPr/>
          <p:nvPr/>
        </p:nvSpPr>
        <p:spPr>
          <a:xfrm>
            <a:off x="4473325" y="6068961"/>
            <a:ext cx="3854464" cy="950388"/>
          </a:xfrm>
          <a:prstGeom prst="rect">
            <a:avLst/>
          </a:prstGeom>
        </p:spPr>
        <p:txBody>
          <a:bodyPr wrap="square">
            <a:spAutoFit/>
          </a:bodyPr>
          <a:lstStyle/>
          <a:p>
            <a:r>
              <a:rPr lang="es-ES" sz="1600" dirty="0">
                <a:solidFill>
                  <a:srgbClr val="002060"/>
                </a:solidFill>
                <a:latin typeface="Century Gothic" panose="020B0502020202020204" pitchFamily="34" charset="0"/>
                <a:cs typeface="Calibri" panose="020F0502020204030204" pitchFamily="34" charset="0"/>
              </a:rPr>
              <a:t>Racionalizar el uso de los recursos para lograr el cumplimiento de la planificación institucional.</a:t>
            </a:r>
          </a:p>
        </p:txBody>
      </p:sp>
      <p:sp>
        <p:nvSpPr>
          <p:cNvPr id="6" name="Rectángulo 5">
            <a:extLst>
              <a:ext uri="{FF2B5EF4-FFF2-40B4-BE49-F238E27FC236}">
                <a16:creationId xmlns:a16="http://schemas.microsoft.com/office/drawing/2014/main" id="{5F6D8B24-384C-4C0C-9125-768B5F436DA2}"/>
              </a:ext>
            </a:extLst>
          </p:cNvPr>
          <p:cNvSpPr/>
          <p:nvPr/>
        </p:nvSpPr>
        <p:spPr>
          <a:xfrm>
            <a:off x="3195532" y="3922068"/>
            <a:ext cx="5470794" cy="950388"/>
          </a:xfrm>
          <a:prstGeom prst="rect">
            <a:avLst/>
          </a:prstGeom>
        </p:spPr>
        <p:txBody>
          <a:bodyPr wrap="square">
            <a:spAutoFit/>
          </a:bodyPr>
          <a:lstStyle/>
          <a:p>
            <a:r>
              <a:rPr lang="es-ES" sz="1600" dirty="0">
                <a:solidFill>
                  <a:srgbClr val="002060"/>
                </a:solidFill>
                <a:latin typeface="Century Gothic" panose="020B0502020202020204" pitchFamily="34" charset="0"/>
                <a:cs typeface="Calibri" panose="020F0502020204030204" pitchFamily="34" charset="0"/>
              </a:rPr>
              <a:t>Implementar y mejorar la comunicación precisa, objetiva, oportuna y confiable con nuestros clientes internos y externos, a través de diferentes medios.</a:t>
            </a:r>
          </a:p>
        </p:txBody>
      </p:sp>
      <p:sp>
        <p:nvSpPr>
          <p:cNvPr id="7" name="Rectángulo 6">
            <a:extLst>
              <a:ext uri="{FF2B5EF4-FFF2-40B4-BE49-F238E27FC236}">
                <a16:creationId xmlns:a16="http://schemas.microsoft.com/office/drawing/2014/main" id="{251212A5-4271-40EB-9907-B9F28045B767}"/>
              </a:ext>
            </a:extLst>
          </p:cNvPr>
          <p:cNvSpPr/>
          <p:nvPr/>
        </p:nvSpPr>
        <p:spPr>
          <a:xfrm>
            <a:off x="3081461" y="2532931"/>
            <a:ext cx="7191910" cy="654923"/>
          </a:xfrm>
          <a:prstGeom prst="rect">
            <a:avLst/>
          </a:prstGeom>
        </p:spPr>
        <p:txBody>
          <a:bodyPr wrap="square">
            <a:spAutoFit/>
          </a:bodyPr>
          <a:lstStyle/>
          <a:p>
            <a:r>
              <a:rPr lang="es-ES" sz="1600" dirty="0">
                <a:solidFill>
                  <a:srgbClr val="002060"/>
                </a:solidFill>
                <a:latin typeface="Century Gothic" panose="020B0502020202020204" pitchFamily="34" charset="0"/>
                <a:cs typeface="Calibri" panose="020F0502020204030204" pitchFamily="34" charset="0"/>
              </a:rPr>
              <a:t>Optimizar los procesos para generar resultados de eficacia, eficiencia y efectividad de acuerdo a los estándares de calidad establecidos</a:t>
            </a:r>
            <a:endParaRPr lang="es-CO" sz="1600" dirty="0">
              <a:solidFill>
                <a:srgbClr val="002060"/>
              </a:solidFill>
              <a:latin typeface="Century Gothic" panose="020B0502020202020204" pitchFamily="34" charset="0"/>
              <a:cs typeface="Calibri" panose="020F0502020204030204" pitchFamily="34" charset="0"/>
            </a:endParaRPr>
          </a:p>
        </p:txBody>
      </p:sp>
      <p:sp>
        <p:nvSpPr>
          <p:cNvPr id="8" name="Rectángulo 7">
            <a:extLst>
              <a:ext uri="{FF2B5EF4-FFF2-40B4-BE49-F238E27FC236}">
                <a16:creationId xmlns:a16="http://schemas.microsoft.com/office/drawing/2014/main" id="{2AD638D6-53E5-4399-ACE2-35266EF36DCE}"/>
              </a:ext>
            </a:extLst>
          </p:cNvPr>
          <p:cNvSpPr/>
          <p:nvPr/>
        </p:nvSpPr>
        <p:spPr>
          <a:xfrm>
            <a:off x="14366590" y="2538982"/>
            <a:ext cx="5023882" cy="654923"/>
          </a:xfrm>
          <a:prstGeom prst="rect">
            <a:avLst/>
          </a:prstGeom>
        </p:spPr>
        <p:txBody>
          <a:bodyPr wrap="square">
            <a:spAutoFit/>
          </a:bodyPr>
          <a:lstStyle/>
          <a:p>
            <a:r>
              <a:rPr lang="es-ES" sz="1600" dirty="0">
                <a:solidFill>
                  <a:srgbClr val="002060"/>
                </a:solidFill>
                <a:latin typeface="Century Gothic" panose="020B0502020202020204" pitchFamily="34" charset="0"/>
                <a:cs typeface="Calibri" panose="020F0502020204030204" pitchFamily="34" charset="0"/>
              </a:rPr>
              <a:t>Incrementar la satisfacción de las necesidades y expectativas de nuestros clientes.</a:t>
            </a:r>
          </a:p>
        </p:txBody>
      </p:sp>
      <p:sp>
        <p:nvSpPr>
          <p:cNvPr id="22" name="Rectángulo 21">
            <a:extLst>
              <a:ext uri="{FF2B5EF4-FFF2-40B4-BE49-F238E27FC236}">
                <a16:creationId xmlns:a16="http://schemas.microsoft.com/office/drawing/2014/main" id="{17D7454D-4080-420D-B503-76A6A94B5E93}"/>
              </a:ext>
            </a:extLst>
          </p:cNvPr>
          <p:cNvSpPr/>
          <p:nvPr/>
        </p:nvSpPr>
        <p:spPr>
          <a:xfrm>
            <a:off x="15877873" y="3932107"/>
            <a:ext cx="4902900" cy="950388"/>
          </a:xfrm>
          <a:prstGeom prst="rect">
            <a:avLst/>
          </a:prstGeom>
        </p:spPr>
        <p:txBody>
          <a:bodyPr wrap="square">
            <a:spAutoFit/>
          </a:bodyPr>
          <a:lstStyle/>
          <a:p>
            <a:r>
              <a:rPr lang="es-ES" sz="1600" dirty="0">
                <a:solidFill>
                  <a:srgbClr val="002060"/>
                </a:solidFill>
                <a:latin typeface="Century Gothic" panose="020B0502020202020204" pitchFamily="34" charset="0"/>
                <a:cs typeface="Calibri" panose="020F0502020204030204" pitchFamily="34" charset="0"/>
              </a:rPr>
              <a:t>Fortalecer las competencias del talento humano para asegurar la prestación de los servicios ofrecidos por la Institución.</a:t>
            </a:r>
          </a:p>
        </p:txBody>
      </p:sp>
      <p:sp>
        <p:nvSpPr>
          <p:cNvPr id="23" name="Rectángulo 22">
            <a:extLst>
              <a:ext uri="{FF2B5EF4-FFF2-40B4-BE49-F238E27FC236}">
                <a16:creationId xmlns:a16="http://schemas.microsoft.com/office/drawing/2014/main" id="{3C4FF129-C80A-433C-90E5-A79D74397DA5}"/>
              </a:ext>
            </a:extLst>
          </p:cNvPr>
          <p:cNvSpPr/>
          <p:nvPr/>
        </p:nvSpPr>
        <p:spPr>
          <a:xfrm>
            <a:off x="16047612" y="6073923"/>
            <a:ext cx="3877307" cy="654923"/>
          </a:xfrm>
          <a:prstGeom prst="rect">
            <a:avLst/>
          </a:prstGeom>
        </p:spPr>
        <p:txBody>
          <a:bodyPr wrap="square">
            <a:spAutoFit/>
          </a:bodyPr>
          <a:lstStyle/>
          <a:p>
            <a:r>
              <a:rPr lang="es-ES" sz="1600" dirty="0">
                <a:solidFill>
                  <a:srgbClr val="002060"/>
                </a:solidFill>
                <a:latin typeface="Century Gothic" panose="020B0502020202020204" pitchFamily="34" charset="0"/>
                <a:cs typeface="Calibri" panose="020F0502020204030204" pitchFamily="34" charset="0"/>
              </a:rPr>
              <a:t>Mejorar continuamente nuestro Sistema Integrado de Gestión.</a:t>
            </a:r>
          </a:p>
        </p:txBody>
      </p:sp>
      <p:sp>
        <p:nvSpPr>
          <p:cNvPr id="24" name="Rectángulo 23">
            <a:extLst>
              <a:ext uri="{FF2B5EF4-FFF2-40B4-BE49-F238E27FC236}">
                <a16:creationId xmlns:a16="http://schemas.microsoft.com/office/drawing/2014/main" id="{5638309D-50A5-4B29-959B-BF168E78994D}"/>
              </a:ext>
            </a:extLst>
          </p:cNvPr>
          <p:cNvSpPr/>
          <p:nvPr/>
        </p:nvSpPr>
        <p:spPr>
          <a:xfrm>
            <a:off x="14991486" y="7878219"/>
            <a:ext cx="4318949" cy="654923"/>
          </a:xfrm>
          <a:prstGeom prst="rect">
            <a:avLst/>
          </a:prstGeom>
        </p:spPr>
        <p:txBody>
          <a:bodyPr wrap="square">
            <a:spAutoFit/>
          </a:bodyPr>
          <a:lstStyle/>
          <a:p>
            <a:r>
              <a:rPr lang="es-ES" sz="1600" dirty="0">
                <a:solidFill>
                  <a:srgbClr val="002060"/>
                </a:solidFill>
                <a:latin typeface="Century Gothic" panose="020B0502020202020204" pitchFamily="34" charset="0"/>
                <a:cs typeface="Calibri" panose="020F0502020204030204" pitchFamily="34" charset="0"/>
              </a:rPr>
              <a:t>Aumentar la cultura del autocontrol, autorregulación y autogestión</a:t>
            </a:r>
            <a:endParaRPr lang="es-CO" sz="1600" dirty="0">
              <a:solidFill>
                <a:srgbClr val="002060"/>
              </a:solidFill>
              <a:latin typeface="Century Gothic" panose="020B0502020202020204" pitchFamily="34" charset="0"/>
              <a:cs typeface="Calibri" panose="020F0502020204030204" pitchFamily="34" charset="0"/>
            </a:endParaRPr>
          </a:p>
        </p:txBody>
      </p:sp>
      <p:pic>
        <p:nvPicPr>
          <p:cNvPr id="27" name="Gráfico 26" descr="Marketing">
            <a:extLst>
              <a:ext uri="{FF2B5EF4-FFF2-40B4-BE49-F238E27FC236}">
                <a16:creationId xmlns:a16="http://schemas.microsoft.com/office/drawing/2014/main" id="{8B3C90DB-7011-449B-A0F3-D9456991926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695616" y="4077901"/>
            <a:ext cx="654923" cy="654923"/>
          </a:xfrm>
          <a:prstGeom prst="rect">
            <a:avLst/>
          </a:prstGeom>
        </p:spPr>
      </p:pic>
      <p:pic>
        <p:nvPicPr>
          <p:cNvPr id="29" name="Gráfico 28" descr="Monedas">
            <a:extLst>
              <a:ext uri="{FF2B5EF4-FFF2-40B4-BE49-F238E27FC236}">
                <a16:creationId xmlns:a16="http://schemas.microsoft.com/office/drawing/2014/main" id="{620C4766-408C-444E-B2FB-2107DD7AE75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258761" y="7273850"/>
            <a:ext cx="618340" cy="618340"/>
          </a:xfrm>
          <a:prstGeom prst="rect">
            <a:avLst/>
          </a:prstGeom>
        </p:spPr>
      </p:pic>
      <p:pic>
        <p:nvPicPr>
          <p:cNvPr id="31" name="Gráfico 30" descr="Pulgares hacia arriba">
            <a:extLst>
              <a:ext uri="{FF2B5EF4-FFF2-40B4-BE49-F238E27FC236}">
                <a16:creationId xmlns:a16="http://schemas.microsoft.com/office/drawing/2014/main" id="{1D0D0AE8-2D6F-443F-8E32-D68380B9A5F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2794243" y="3004714"/>
            <a:ext cx="566683" cy="566683"/>
          </a:xfrm>
          <a:prstGeom prst="rect">
            <a:avLst/>
          </a:prstGeom>
        </p:spPr>
      </p:pic>
    </p:spTree>
    <p:extLst>
      <p:ext uri="{BB962C8B-B14F-4D97-AF65-F5344CB8AC3E}">
        <p14:creationId xmlns:p14="http://schemas.microsoft.com/office/powerpoint/2010/main" val="27008754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Nueva Paleta Colores UA">
      <a:dk1>
        <a:srgbClr val="E47331"/>
      </a:dk1>
      <a:lt1>
        <a:srgbClr val="FFFFFF"/>
      </a:lt1>
      <a:dk2>
        <a:srgbClr val="1E3B7D"/>
      </a:dk2>
      <a:lt2>
        <a:srgbClr val="E47331"/>
      </a:lt2>
      <a:accent1>
        <a:srgbClr val="E47331"/>
      </a:accent1>
      <a:accent2>
        <a:srgbClr val="1E3B7D"/>
      </a:accent2>
      <a:accent3>
        <a:srgbClr val="FFC000"/>
      </a:accent3>
      <a:accent4>
        <a:srgbClr val="DDA411"/>
      </a:accent4>
      <a:accent5>
        <a:srgbClr val="C5C5C5"/>
      </a:accent5>
      <a:accent6>
        <a:srgbClr val="797979"/>
      </a:accent6>
      <a:hlink>
        <a:srgbClr val="1E3B7D"/>
      </a:hlink>
      <a:folHlink>
        <a:srgbClr val="E47331"/>
      </a:folHlink>
    </a:clrScheme>
    <a:fontScheme name="Personalizado 1">
      <a:majorFont>
        <a:latin typeface="Arial"/>
        <a:ea typeface="Montserrat-Bold"/>
        <a:cs typeface="Montserrat-Bold"/>
      </a:majorFont>
      <a:minorFont>
        <a:latin typeface="Arial"/>
        <a:ea typeface="Montserrat-Bold"/>
        <a:cs typeface="Montserrat-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12700" dist="12700" dir="54000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Bold"/>
        <a:ea typeface="Montserrat-Bold"/>
        <a:cs typeface="Montserrat-Bold"/>
      </a:majorFont>
      <a:minorFont>
        <a:latin typeface="Montserrat-Bold"/>
        <a:ea typeface="Montserrat-Bold"/>
        <a:cs typeface="Montserrat-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12700" dist="12700" dir="54000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10762</TotalTime>
  <Words>2649</Words>
  <Application>Microsoft Office PowerPoint</Application>
  <PresentationFormat>Personalizado</PresentationFormat>
  <Paragraphs>300</Paragraphs>
  <Slides>29</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29</vt:i4>
      </vt:variant>
    </vt:vector>
  </HeadingPairs>
  <TitlesOfParts>
    <vt:vector size="43" baseType="lpstr">
      <vt:lpstr>Arial</vt:lpstr>
      <vt:lpstr>Calibri</vt:lpstr>
      <vt:lpstr>Candara</vt:lpstr>
      <vt:lpstr>Cavolini</vt:lpstr>
      <vt:lpstr>Century Gothic</vt:lpstr>
      <vt:lpstr>Helvetica Light</vt:lpstr>
      <vt:lpstr>Helvetica Neue</vt:lpstr>
      <vt:lpstr>Montserrat</vt:lpstr>
      <vt:lpstr>Montserrat Light</vt:lpstr>
      <vt:lpstr>Montserrat-Bold</vt:lpstr>
      <vt:lpstr>Montserrat-Regular</vt:lpstr>
      <vt:lpstr>Times New Roman</vt:lpstr>
      <vt:lpstr>Wingdings</vt:lpstr>
      <vt:lpstr>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Consuelo Luz Camargo Medrano</cp:lastModifiedBy>
  <cp:revision>416</cp:revision>
  <dcterms:modified xsi:type="dcterms:W3CDTF">2025-02-07T19:45:50Z</dcterms:modified>
</cp:coreProperties>
</file>