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20"/>
  </p:notesMasterIdLst>
  <p:handoutMasterIdLst>
    <p:handoutMasterId r:id="rId21"/>
  </p:handoutMasterIdLst>
  <p:sldIdLst>
    <p:sldId id="626" r:id="rId2"/>
    <p:sldId id="628" r:id="rId3"/>
    <p:sldId id="644" r:id="rId4"/>
    <p:sldId id="629" r:id="rId5"/>
    <p:sldId id="630" r:id="rId6"/>
    <p:sldId id="631" r:id="rId7"/>
    <p:sldId id="632" r:id="rId8"/>
    <p:sldId id="635" r:id="rId9"/>
    <p:sldId id="633" r:id="rId10"/>
    <p:sldId id="634" r:id="rId11"/>
    <p:sldId id="637" r:id="rId12"/>
    <p:sldId id="647" r:id="rId13"/>
    <p:sldId id="646" r:id="rId14"/>
    <p:sldId id="640" r:id="rId15"/>
    <p:sldId id="636" r:id="rId16"/>
    <p:sldId id="641" r:id="rId17"/>
    <p:sldId id="580" r:id="rId18"/>
    <p:sldId id="645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just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868A8D"/>
        </a:solidFill>
        <a:effectLst/>
        <a:uFillTx/>
        <a:latin typeface="Montserrat Light"/>
        <a:ea typeface="Montserrat Light"/>
        <a:cs typeface="Montserrat Light"/>
        <a:sym typeface="Montserrat Light"/>
      </a:defRPr>
    </a:lvl1pPr>
    <a:lvl2pPr marL="0" marR="0" indent="228600" algn="just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868A8D"/>
        </a:solidFill>
        <a:effectLst/>
        <a:uFillTx/>
        <a:latin typeface="Montserrat Light"/>
        <a:ea typeface="Montserrat Light"/>
        <a:cs typeface="Montserrat Light"/>
        <a:sym typeface="Montserrat Light"/>
      </a:defRPr>
    </a:lvl2pPr>
    <a:lvl3pPr marL="0" marR="0" indent="457200" algn="just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868A8D"/>
        </a:solidFill>
        <a:effectLst/>
        <a:uFillTx/>
        <a:latin typeface="Montserrat Light"/>
        <a:ea typeface="Montserrat Light"/>
        <a:cs typeface="Montserrat Light"/>
        <a:sym typeface="Montserrat Light"/>
      </a:defRPr>
    </a:lvl3pPr>
    <a:lvl4pPr marL="0" marR="0" indent="685800" algn="just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868A8D"/>
        </a:solidFill>
        <a:effectLst/>
        <a:uFillTx/>
        <a:latin typeface="Montserrat Light"/>
        <a:ea typeface="Montserrat Light"/>
        <a:cs typeface="Montserrat Light"/>
        <a:sym typeface="Montserrat Light"/>
      </a:defRPr>
    </a:lvl4pPr>
    <a:lvl5pPr marL="0" marR="0" indent="914400" algn="just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868A8D"/>
        </a:solidFill>
        <a:effectLst/>
        <a:uFillTx/>
        <a:latin typeface="Montserrat Light"/>
        <a:ea typeface="Montserrat Light"/>
        <a:cs typeface="Montserrat Light"/>
        <a:sym typeface="Montserrat Light"/>
      </a:defRPr>
    </a:lvl5pPr>
    <a:lvl6pPr marL="0" marR="0" indent="1143000" algn="just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868A8D"/>
        </a:solidFill>
        <a:effectLst/>
        <a:uFillTx/>
        <a:latin typeface="Montserrat Light"/>
        <a:ea typeface="Montserrat Light"/>
        <a:cs typeface="Montserrat Light"/>
        <a:sym typeface="Montserrat Light"/>
      </a:defRPr>
    </a:lvl6pPr>
    <a:lvl7pPr marL="0" marR="0" indent="1371600" algn="just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868A8D"/>
        </a:solidFill>
        <a:effectLst/>
        <a:uFillTx/>
        <a:latin typeface="Montserrat Light"/>
        <a:ea typeface="Montserrat Light"/>
        <a:cs typeface="Montserrat Light"/>
        <a:sym typeface="Montserrat Light"/>
      </a:defRPr>
    </a:lvl7pPr>
    <a:lvl8pPr marL="0" marR="0" indent="1600200" algn="just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868A8D"/>
        </a:solidFill>
        <a:effectLst/>
        <a:uFillTx/>
        <a:latin typeface="Montserrat Light"/>
        <a:ea typeface="Montserrat Light"/>
        <a:cs typeface="Montserrat Light"/>
        <a:sym typeface="Montserrat Light"/>
      </a:defRPr>
    </a:lvl8pPr>
    <a:lvl9pPr marL="0" marR="0" indent="1828800" algn="just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868A8D"/>
        </a:solidFill>
        <a:effectLst/>
        <a:uFillTx/>
        <a:latin typeface="Montserrat Light"/>
        <a:ea typeface="Montserrat Light"/>
        <a:cs typeface="Montserrat Light"/>
        <a:sym typeface="Montserrat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1F50"/>
    <a:srgbClr val="1E3B7D"/>
    <a:srgbClr val="FC6B00"/>
    <a:srgbClr val="D07137"/>
    <a:srgbClr val="092561"/>
    <a:srgbClr val="034EA1"/>
    <a:srgbClr val="2C4477"/>
    <a:srgbClr val="F26F21"/>
    <a:srgbClr val="E6914A"/>
    <a:srgbClr val="0F3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5F0D90-BD82-4996-AB92-AD7498308437}" v="18" dt="2022-03-02T14:42:14.16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27" autoAdjust="0"/>
    <p:restoredTop sz="92909" autoAdjust="0"/>
  </p:normalViewPr>
  <p:slideViewPr>
    <p:cSldViewPr snapToGrid="0" snapToObjects="1" showGuides="1">
      <p:cViewPr varScale="1">
        <p:scale>
          <a:sx n="56" d="100"/>
          <a:sy n="56" d="100"/>
        </p:scale>
        <p:origin x="990" y="120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8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BE-4182-81AD-A3DDD49248EC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BE-4182-81AD-A3DDD49248EC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BE-4182-81AD-A3DDD49248EC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1BE-4182-81AD-A3DDD49248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40</c:v>
                </c:pt>
                <c:pt idx="2">
                  <c:v>10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BE-4182-81AD-A3DDD49248E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>
          <a:lumMod val="20000"/>
          <a:lumOff val="80000"/>
        </a:schemeClr>
      </a:solidFill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9B6-4F7E-9083-7539B89D809B}"/>
              </c:ext>
            </c:extLst>
          </c:dPt>
          <c:dPt>
            <c:idx val="1"/>
            <c:bubble3D val="0"/>
            <c:spPr>
              <a:solidFill>
                <a:schemeClr val="accent5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9B6-4F7E-9083-7539B89D809B}"/>
              </c:ext>
            </c:extLst>
          </c:dPt>
          <c:cat>
            <c:strRef>
              <c:f>Sheet1!$A$2:$A$3</c:f>
              <c:strCache>
                <c:ptCount val="2"/>
                <c:pt idx="0">
                  <c:v>70</c:v>
                </c:pt>
                <c:pt idx="1">
                  <c:v>two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B6-4F7E-9083-7539B89D80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bg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8C3-401C-A5EE-4AC1F6047255}"/>
              </c:ext>
            </c:extLst>
          </c:dPt>
          <c:dPt>
            <c:idx val="1"/>
            <c:bubble3D val="0"/>
            <c:spPr>
              <a:solidFill>
                <a:schemeClr val="accent5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8C3-401C-A5EE-4AC1F6047255}"/>
              </c:ext>
            </c:extLst>
          </c:dPt>
          <c:cat>
            <c:strRef>
              <c:f>Sheet1!$A$2:$A$3</c:f>
              <c:strCache>
                <c:ptCount val="2"/>
                <c:pt idx="0">
                  <c:v>15</c:v>
                </c:pt>
                <c:pt idx="1">
                  <c:v>two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C3-401C-A5EE-4AC1F60472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bg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AD-4960-9BD5-9843ACA7806B}"/>
              </c:ext>
            </c:extLst>
          </c:dPt>
          <c:dPt>
            <c:idx val="1"/>
            <c:bubble3D val="0"/>
            <c:explosion val="11"/>
            <c:spPr>
              <a:solidFill>
                <a:schemeClr val="accent5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6AD-4960-9BD5-9843ACA7806B}"/>
              </c:ext>
            </c:extLst>
          </c:dPt>
          <c:cat>
            <c:strRef>
              <c:f>Sheet1!$A$2:$A$3</c:f>
              <c:strCache>
                <c:ptCount val="2"/>
                <c:pt idx="0">
                  <c:v>85</c:v>
                </c:pt>
                <c:pt idx="1">
                  <c:v>two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AD-4960-9BD5-9843ACA780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bg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>
        <c:manualLayout>
          <c:xMode val="edge"/>
          <c:yMode val="edge"/>
          <c:x val="0.2065124310525089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accent6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23080542442966401"/>
          <c:y val="4.8102291412947001E-2"/>
          <c:w val="0.56424470032235297"/>
          <c:h val="0.8463670012524060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E6914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2E4-46AC-9BE3-91EE51760414}"/>
              </c:ext>
            </c:extLst>
          </c:dPt>
          <c:dPt>
            <c:idx val="1"/>
            <c:bubble3D val="0"/>
            <c:spPr>
              <a:solidFill>
                <a:srgbClr val="F26F2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2E4-46AC-9BE3-91EE51760414}"/>
              </c:ext>
            </c:extLst>
          </c:dPt>
          <c:dPt>
            <c:idx val="2"/>
            <c:bubble3D val="0"/>
            <c:spPr>
              <a:solidFill>
                <a:srgbClr val="09256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2E4-46AC-9BE3-91EE51760414}"/>
              </c:ext>
            </c:extLst>
          </c:dPt>
          <c:dPt>
            <c:idx val="3"/>
            <c:bubble3D val="0"/>
            <c:spPr>
              <a:solidFill>
                <a:srgbClr val="034EA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2E4-46AC-9BE3-91EE51760414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2E4-46AC-9BE3-91EE517604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479737765338791"/>
          <c:y val="0.9437661783932445"/>
          <c:w val="0.8181662700448763"/>
          <c:h val="2.625760199379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5D-4759-B92A-9C6D874B0F90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5D-4759-B92A-9C6D874B0F90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65D-4759-B92A-9C6D874B0F90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65D-4759-B92A-9C6D874B0F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35</c:v>
                </c:pt>
                <c:pt idx="2">
                  <c:v>15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65D-4759-B92A-9C6D874B0F9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>
          <a:lumMod val="20000"/>
          <a:lumOff val="80000"/>
        </a:schemeClr>
      </a:solidFill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54C-43B0-808D-C9F607AB0B54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54C-43B0-808D-C9F607AB0B54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54C-43B0-808D-C9F607AB0B54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54C-43B0-808D-C9F607AB0B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54C-43B0-808D-C9F607AB0B5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20000"/>
          <a:lumOff val="80000"/>
        </a:schemeClr>
      </a:solidFill>
      <a:prstDash val="solid"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9256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30</c:v>
                </c:pt>
                <c:pt idx="2">
                  <c:v>10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A3-4466-9A28-6F3AE65A51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20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A3-4466-9A28-6F3AE65A517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50</c:v>
                </c:pt>
                <c:pt idx="1">
                  <c:v>40</c:v>
                </c:pt>
                <c:pt idx="2">
                  <c:v>70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A3-4466-9A28-6F3AE65A51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142412976"/>
        <c:axId val="2140252736"/>
      </c:barChart>
      <c:catAx>
        <c:axId val="2142412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40252736"/>
        <c:crosses val="autoZero"/>
        <c:auto val="1"/>
        <c:lblAlgn val="ctr"/>
        <c:lblOffset val="100"/>
        <c:noMultiLvlLbl val="0"/>
      </c:catAx>
      <c:valAx>
        <c:axId val="21402527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142412976"/>
        <c:crosses val="autoZero"/>
        <c:crossBetween val="between"/>
      </c:valAx>
    </c:plotArea>
    <c:legend>
      <c:legendPos val="b"/>
      <c:overlay val="0"/>
      <c:txPr>
        <a:bodyPr rot="0" vert="horz"/>
        <a:lstStyle/>
        <a:p>
          <a:pPr>
            <a:defRPr sz="2000">
              <a:solidFill>
                <a:schemeClr val="bg1"/>
              </a:solidFill>
              <a:latin typeface="Century Gothic" panose="020B0502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11225519239699"/>
          <c:y val="4.7837037669469902E-2"/>
          <c:w val="0.74014516905665995"/>
          <c:h val="0.753649300524575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9256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8BE-48E3-9A80-D708CB639B4F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8BE-48E3-9A80-D708CB639B4F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8BE-48E3-9A80-D708CB639B4F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8BE-48E3-9A80-D708CB639B4F}"/>
              </c:ext>
            </c:extLst>
          </c:dPt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BE-48E3-9A80-D708CB639B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2518148187195305E-2"/>
          <c:y val="0.79731827994251203"/>
          <c:w val="0.83874208190734201"/>
          <c:h val="0.202681709075143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AD-4960-9BD5-9843ACA7806B}"/>
              </c:ext>
            </c:extLst>
          </c:dPt>
          <c:dPt>
            <c:idx val="1"/>
            <c:bubble3D val="0"/>
            <c:spPr>
              <a:solidFill>
                <a:schemeClr val="accent5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6AD-4960-9BD5-9843ACA7806B}"/>
              </c:ext>
            </c:extLst>
          </c:dPt>
          <c:cat>
            <c:strRef>
              <c:f>Sheet1!$A$2:$A$3</c:f>
              <c:strCache>
                <c:ptCount val="2"/>
                <c:pt idx="0">
                  <c:v>85</c:v>
                </c:pt>
                <c:pt idx="1">
                  <c:v>two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AD-4960-9BD5-9843ACA780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1743107293479E-2"/>
          <c:y val="9.7060531822346197E-2"/>
          <c:w val="0.89051089830151198"/>
          <c:h val="0.6959245934352029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  <c:pt idx="3">
                  <c:v>1.2</c:v>
                </c:pt>
                <c:pt idx="4">
                  <c:v>1.5</c:v>
                </c:pt>
                <c:pt idx="5">
                  <c:v>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E2D-48F5-AF50-60F100677C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4468336"/>
        <c:axId val="2144465056"/>
      </c:scatterChart>
      <c:valAx>
        <c:axId val="2144468336"/>
        <c:scaling>
          <c:orientation val="minMax"/>
          <c:max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600" b="1">
                <a:solidFill>
                  <a:schemeClr val="bg1"/>
                </a:solidFill>
                <a:latin typeface="Century Gothic" panose="020B0502020202020204" pitchFamily="34" charset="0"/>
              </a:defRPr>
            </a:pPr>
            <a:endParaRPr lang="es-CO"/>
          </a:p>
        </c:txPr>
        <c:crossAx val="2144465056"/>
        <c:crosses val="autoZero"/>
        <c:crossBetween val="midCat"/>
      </c:valAx>
      <c:valAx>
        <c:axId val="2144465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shade val="95000"/>
                  <a:satMod val="104999"/>
                </a:schemeClr>
              </a:solidFill>
              <a:prstDash val="solid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pPr>
            <a:endParaRPr lang="es-CO"/>
          </a:p>
        </c:txPr>
        <c:crossAx val="21444683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s-C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11225519239699"/>
          <c:y val="4.7837037669469902E-2"/>
          <c:w val="0.74014516905665995"/>
          <c:h val="0.753649300524575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9256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8BE-48E3-9A80-D708CB639B4F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8BE-48E3-9A80-D708CB639B4F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8BE-48E3-9A80-D708CB639B4F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8BE-48E3-9A80-D708CB639B4F}"/>
              </c:ext>
            </c:extLst>
          </c:dPt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BE-48E3-9A80-D708CB639B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2518148187195305E-2"/>
          <c:y val="0.79731827994251203"/>
          <c:w val="0.83874208190734201"/>
          <c:h val="0.202681709075143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3DB-44D2-A5B5-6C7D7F3F4FC1}"/>
              </c:ext>
            </c:extLst>
          </c:dPt>
          <c:dPt>
            <c:idx val="1"/>
            <c:bubble3D val="0"/>
            <c:spPr>
              <a:solidFill>
                <a:schemeClr val="accent5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3DB-44D2-A5B5-6C7D7F3F4FC1}"/>
              </c:ext>
            </c:extLst>
          </c:dPt>
          <c:cat>
            <c:strRef>
              <c:f>Sheet1!$A$2:$A$3</c:f>
              <c:strCache>
                <c:ptCount val="2"/>
                <c:pt idx="0">
                  <c:v>40</c:v>
                </c:pt>
                <c:pt idx="1">
                  <c:v>two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DB-44D2-A5B5-6C7D7F3F4F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10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59CEE-C3B7-43F6-BAD7-6BAD3658ADF7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77C68-7D69-46F3-9F26-63FA77175F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11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778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9DEB18EB-F665-4B41-95C0-716CC0FF13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469" y="1360151"/>
            <a:ext cx="3297658" cy="54450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266" y="10977291"/>
            <a:ext cx="3352800" cy="2318223"/>
          </a:xfrm>
          <a:prstGeom prst="rect">
            <a:avLst/>
          </a:prstGeom>
        </p:spPr>
      </p:pic>
      <p:pic>
        <p:nvPicPr>
          <p:cNvPr id="13" name="Imagen 12" descr="Texto&#10;&#10;Descripción generada automáticamente">
            <a:extLst>
              <a:ext uri="{FF2B5EF4-FFF2-40B4-BE49-F238E27FC236}">
                <a16:creationId xmlns:a16="http://schemas.microsoft.com/office/drawing/2014/main" id="{6F529E33-1AAC-AA2A-1AC2-F29E41E537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049" y="11117711"/>
            <a:ext cx="7459751" cy="2039489"/>
          </a:xfrm>
          <a:prstGeom prst="rect">
            <a:avLst/>
          </a:prstGeom>
        </p:spPr>
      </p:pic>
      <p:pic>
        <p:nvPicPr>
          <p:cNvPr id="8" name="Imagen 7" descr="Imagen borrosa de un edificio&#10;&#10;Descripción generada automáticamente con confianza media">
            <a:extLst>
              <a:ext uri="{FF2B5EF4-FFF2-40B4-BE49-F238E27FC236}">
                <a16:creationId xmlns:a16="http://schemas.microsoft.com/office/drawing/2014/main" id="{BD8571E4-942B-6137-79F1-64C2108A3C9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939"/>
            <a:ext cx="24402598" cy="982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4059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zul destac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Forma, Rectángulo&#10;&#10;Descripción generada automáticamente">
            <a:extLst>
              <a:ext uri="{FF2B5EF4-FFF2-40B4-BE49-F238E27FC236}">
                <a16:creationId xmlns:a16="http://schemas.microsoft.com/office/drawing/2014/main" id="{84AD33C5-4EFC-0DE5-0B08-08F6CC8D6F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84" y="0"/>
            <a:ext cx="24303788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5862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 userDrawn="1"/>
        </p:nvSpPr>
        <p:spPr>
          <a:xfrm>
            <a:off x="11691257" y="0"/>
            <a:ext cx="12845143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2148457" y="4592779"/>
            <a:ext cx="10642631" cy="919740"/>
          </a:xfrm>
          <a:prstGeom prst="rect">
            <a:avLst/>
          </a:prstGeom>
        </p:spPr>
        <p:txBody>
          <a:bodyPr/>
          <a:lstStyle>
            <a:lvl1pPr algn="l">
              <a:defRPr sz="4000" b="1" i="0" kern="0" spc="-50" baseline="0">
                <a:solidFill>
                  <a:srgbClr val="09256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 TITLE GOES HERE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2148457" y="5713227"/>
            <a:ext cx="10642628" cy="19297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0" i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Subtitle Goes Here. Lorem Ipsum Dolor Sit Amet, A Gravida Quis Wisi Elit Diam Sit Donec Libero.</a:t>
            </a:r>
            <a:endParaRPr lang="en-US" dirty="0"/>
          </a:p>
        </p:txBody>
      </p:sp>
      <p:pic>
        <p:nvPicPr>
          <p:cNvPr id="4" name="Imagen 3" descr="Forma, Rectángulo&#10;&#10;Descripción generada automáticamente">
            <a:extLst>
              <a:ext uri="{FF2B5EF4-FFF2-40B4-BE49-F238E27FC236}">
                <a16:creationId xmlns:a16="http://schemas.microsoft.com/office/drawing/2014/main" id="{BE843E31-BDFA-AFAE-3445-2C8F64F7BA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4759"/>
            <a:ext cx="10391115" cy="14050759"/>
          </a:xfrm>
          <a:prstGeom prst="rect">
            <a:avLst/>
          </a:prstGeom>
        </p:spPr>
      </p:pic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AEFCFBEF-5EBA-8E94-956C-4005E0145D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336" y="12016654"/>
            <a:ext cx="5387326" cy="147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186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 userDrawn="1"/>
        </p:nvSpPr>
        <p:spPr>
          <a:xfrm>
            <a:off x="11508378" y="0"/>
            <a:ext cx="12845143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2148457" y="5713227"/>
            <a:ext cx="9797143" cy="19297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Subtitle Goes Here. Lorem Ipsum Dolor Sit Amet, A Gravida Quis Wisi Elit Diam Sit Donec Libero.</a:t>
            </a:r>
            <a:endParaRPr lang="en-US"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0870" y="0"/>
            <a:ext cx="1083129" cy="136491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0879CB9-47C0-5201-A1BF-F44EAAF2FC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57463"/>
            <a:ext cx="24384000" cy="185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75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inal PROHIBIDO MODIFIC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0870" y="0"/>
            <a:ext cx="1083129" cy="136491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4CFE743-0DB2-8579-CD49-CB992B99C4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57463"/>
            <a:ext cx="24384000" cy="185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7498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zul destac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0870" y="0"/>
            <a:ext cx="1083129" cy="1364919"/>
          </a:xfrm>
          <a:prstGeom prst="rect">
            <a:avLst/>
          </a:prstGeom>
        </p:spPr>
      </p:pic>
      <p:pic>
        <p:nvPicPr>
          <p:cNvPr id="4" name="Imagen 3" descr="Rectángulo&#10;&#10;Descripción generada automáticamente con confianza media">
            <a:extLst>
              <a:ext uri="{FF2B5EF4-FFF2-40B4-BE49-F238E27FC236}">
                <a16:creationId xmlns:a16="http://schemas.microsoft.com/office/drawing/2014/main" id="{08783CB0-B1AC-A449-8724-2F51BE4BF1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-73938"/>
            <a:ext cx="24434800" cy="137899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CA8BE37-A72D-7D17-D69E-9D9E0E912A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852" y="4714943"/>
            <a:ext cx="8474481" cy="325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1702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zul destac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0BAF3902-1097-D618-BB5D-660C6BE759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6126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852" y="4714943"/>
            <a:ext cx="8474481" cy="325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2519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ás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just" defTabSz="8255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0" cap="none" spc="0" normalizeH="0" baseline="0" noProof="0" dirty="0">
              <a:ln>
                <a:noFill/>
              </a:ln>
              <a:solidFill>
                <a:srgbClr val="868A8D"/>
              </a:solidFill>
              <a:effectLst/>
              <a:uLnTx/>
              <a:uFillTx/>
              <a:latin typeface="Montserrat Light"/>
              <a:sym typeface="Montserrat Light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s-CO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6378" y="0"/>
            <a:ext cx="1407622" cy="177383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BD52757-FAC3-88B5-9426-562D11867B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57463"/>
            <a:ext cx="24384000" cy="185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11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ásico con ima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41"/>
          </p:nvPr>
        </p:nvSpPr>
        <p:spPr>
          <a:xfrm>
            <a:off x="0" y="0"/>
            <a:ext cx="12154829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B8212BA-7EAC-78E5-99DD-A5F4DD5488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57463"/>
            <a:ext cx="24384000" cy="185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5589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ásico títulos destaca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orma, Rectángulo&#10;&#10;Descripción generada automáticamente">
            <a:extLst>
              <a:ext uri="{FF2B5EF4-FFF2-40B4-BE49-F238E27FC236}">
                <a16:creationId xmlns:a16="http://schemas.microsoft.com/office/drawing/2014/main" id="{6BE1F532-0428-3B57-30B7-73906B338F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6" y="-22634"/>
            <a:ext cx="24343894" cy="1373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4351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ásico interti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5"/>
          <p:cNvSpPr txBox="1">
            <a:spLocks/>
          </p:cNvSpPr>
          <p:nvPr userDrawn="1"/>
        </p:nvSpPr>
        <p:spPr>
          <a:xfrm>
            <a:off x="23036465" y="762695"/>
            <a:ext cx="607907" cy="252890"/>
          </a:xfrm>
          <a:prstGeom prst="rect">
            <a:avLst/>
          </a:prstGeom>
          <a:ln w="3175">
            <a:miter lim="400000"/>
          </a:ln>
        </p:spPr>
        <p:txBody>
          <a:bodyPr lIns="38100" tIns="38100" rIns="38100" bIns="381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all" spc="0" normalizeH="0" baseline="50000">
                <a:ln>
                  <a:noFill/>
                </a:ln>
                <a:solidFill>
                  <a:srgbClr val="F4F5F7"/>
                </a:solidFill>
                <a:effectLst/>
                <a:uFillTx/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  <a:lvl2pPr marL="0" marR="0" indent="228600" algn="just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868A8D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0" marR="0" indent="457200" algn="just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868A8D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0" marR="0" indent="685800" algn="just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868A8D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0" marR="0" indent="914400" algn="just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868A8D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0" marR="0" indent="1143000" algn="just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868A8D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0" marR="0" indent="1371600" algn="just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868A8D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0" marR="0" indent="1600200" algn="just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868A8D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0" marR="0" indent="1828800" algn="just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868A8D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marR="0" lvl="0" indent="0" algn="ctr" defTabSz="825500" rtl="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2400" b="0" i="0" u="none" strike="noStrike" kern="0" cap="all" spc="0" normalizeH="0" baseline="5000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sym typeface="Montserrat-Regular"/>
              </a:rPr>
              <a:pPr marL="0" marR="0" lvl="0" indent="0" algn="ctr" defTabSz="825500" rtl="0" eaLnBrk="1" fontAlgn="auto" latinLnBrk="0" hangingPunct="0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2400" b="0" i="0" u="none" strike="noStrike" kern="0" cap="all" spc="0" normalizeH="0" baseline="5000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sym typeface="Montserrat-Regular"/>
            </a:endParaRPr>
          </a:p>
        </p:txBody>
      </p:sp>
      <p:sp>
        <p:nvSpPr>
          <p:cNvPr id="5" name="Rectangle 3"/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0870" y="0"/>
            <a:ext cx="1083129" cy="136491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3FA1FA8-4232-588F-92D2-03596EA6B7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57463"/>
            <a:ext cx="24384000" cy="185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2386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(white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683473" y="2391065"/>
            <a:ext cx="4156075" cy="415607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432748" y="2452977"/>
            <a:ext cx="4156075" cy="415607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182023" y="2452977"/>
            <a:ext cx="4156075" cy="415607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8931297" y="2452977"/>
            <a:ext cx="4156075" cy="415607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683473" y="7108538"/>
            <a:ext cx="4156075" cy="415607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432748" y="7170450"/>
            <a:ext cx="4156075" cy="415607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3182023" y="7170450"/>
            <a:ext cx="4156075" cy="415607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8931297" y="7170450"/>
            <a:ext cx="4156075" cy="415607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683473" y="1116490"/>
            <a:ext cx="21403901" cy="919740"/>
          </a:xfrm>
          <a:prstGeom prst="rect">
            <a:avLst/>
          </a:prstGeom>
        </p:spPr>
        <p:txBody>
          <a:bodyPr/>
          <a:lstStyle>
            <a:lvl1pPr algn="ctr">
              <a:defRPr sz="4000" b="1" i="0" kern="0" spc="-50" baseline="0">
                <a:solidFill>
                  <a:srgbClr val="09256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 TITLE GOES HERE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683474" y="1649111"/>
            <a:ext cx="21403898" cy="7215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Subtitle Goes Here. Lorem Ipsum Dolor Sit Amet, A Gravida Quis Wisi Elit Diam Sit Donec Libero.</a:t>
            </a:r>
            <a:endParaRPr lang="en-US" dirty="0"/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0870" y="0"/>
            <a:ext cx="1083129" cy="136491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3937770-2847-36C2-1825-E407BE59A6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57463"/>
            <a:ext cx="24384000" cy="185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2357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ción de imagen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2015217" y="3128021"/>
            <a:ext cx="4597627" cy="7866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7442759" y="3128021"/>
            <a:ext cx="4597627" cy="7866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12870301" y="3128021"/>
            <a:ext cx="4597627" cy="7866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8302708" y="3128021"/>
            <a:ext cx="4597627" cy="7866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BF1F564-7A74-415D-B5E5-6E4462297F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473" y="1116490"/>
            <a:ext cx="21403901" cy="919740"/>
          </a:xfrm>
          <a:prstGeom prst="rect">
            <a:avLst/>
          </a:prstGeom>
        </p:spPr>
        <p:txBody>
          <a:bodyPr/>
          <a:lstStyle>
            <a:lvl1pPr algn="ctr">
              <a:defRPr sz="4000" b="1" i="0" kern="0" spc="-50" baseline="0">
                <a:solidFill>
                  <a:srgbClr val="09256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 TITLE GOES HERE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0A7EE0FA-7B4E-4596-858E-38478E3346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83474" y="1649111"/>
            <a:ext cx="21403898" cy="7215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Subtitle Goes Here. Lorem Ipsum Dolor Sit Amet, A Gravida Quis Wisi Elit Diam Sit Donec Libero.</a:t>
            </a:r>
            <a:endParaRPr lang="en-US" dirty="0"/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0870" y="0"/>
            <a:ext cx="1083129" cy="136491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3E88072-0E7F-1744-60A8-2E5EDB3BE8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57463"/>
            <a:ext cx="24384000" cy="185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0779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498898" y="1760736"/>
            <a:ext cx="7996416" cy="5837721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594207" y="8083844"/>
            <a:ext cx="4912187" cy="414713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348191" y="8083845"/>
            <a:ext cx="4912187" cy="4147129"/>
          </a:xfrm>
          <a:prstGeom prst="rect">
            <a:avLst/>
          </a:prstGeom>
        </p:spPr>
        <p:txBody>
          <a:bodyPr/>
          <a:lstStyle>
            <a:lvl1pPr rtl="0">
              <a:defRPr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498898" y="8083845"/>
            <a:ext cx="4912187" cy="4147129"/>
          </a:xfrm>
          <a:prstGeom prst="rect">
            <a:avLst/>
          </a:prstGeom>
        </p:spPr>
        <p:txBody>
          <a:bodyPr/>
          <a:lstStyle>
            <a:lvl1pPr rtl="0">
              <a:defRPr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12148457" y="1760736"/>
            <a:ext cx="8357937" cy="5837721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0870" y="0"/>
            <a:ext cx="1083129" cy="136491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4483BD7-0CC1-CB58-98A2-B4D7609A12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57463"/>
            <a:ext cx="24384000" cy="185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8345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A6AD9EC-29ED-40B4-A66D-A626F8068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473" y="1116490"/>
            <a:ext cx="21403901" cy="919740"/>
          </a:xfrm>
          <a:prstGeom prst="rect">
            <a:avLst/>
          </a:prstGeom>
        </p:spPr>
        <p:txBody>
          <a:bodyPr/>
          <a:lstStyle>
            <a:lvl1pPr algn="ctr">
              <a:defRPr sz="4000" b="1" i="0" kern="0" spc="-50" baseline="0">
                <a:solidFill>
                  <a:srgbClr val="09256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 TITLE GOES HERE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8605F10-6009-4575-9BCC-AB83630BD9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83474" y="1649111"/>
            <a:ext cx="21403898" cy="7215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 i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Subtitle Goes Here. Lorem Ipsum Dolor Sit Amet, A Gravida Quis Wisi Elit Diam Sit Donec Libero.</a:t>
            </a:r>
            <a:endParaRPr lang="en-US" dirty="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0870" y="0"/>
            <a:ext cx="1083129" cy="136491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B265F6F-716F-5BCD-C4C8-8FBBA01096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57463"/>
            <a:ext cx="24384000" cy="185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7299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1"/>
          <p:cNvSpPr txBox="1">
            <a:spLocks/>
          </p:cNvSpPr>
          <p:nvPr userDrawn="1"/>
        </p:nvSpPr>
        <p:spPr>
          <a:xfrm>
            <a:off x="12200710" y="-3"/>
            <a:ext cx="12197500" cy="13722187"/>
          </a:xfrm>
          <a:custGeom>
            <a:avLst/>
            <a:gdLst>
              <a:gd name="connsiteX0" fmla="*/ 429097 w 6767513"/>
              <a:gd name="connsiteY0" fmla="*/ 0 h 7312515"/>
              <a:gd name="connsiteX1" fmla="*/ 6767513 w 6767513"/>
              <a:gd name="connsiteY1" fmla="*/ 0 h 7312515"/>
              <a:gd name="connsiteX2" fmla="*/ 6767513 w 6767513"/>
              <a:gd name="connsiteY2" fmla="*/ 7312515 h 7312515"/>
              <a:gd name="connsiteX3" fmla="*/ 2634858 w 6767513"/>
              <a:gd name="connsiteY3" fmla="*/ 7312515 h 7312515"/>
              <a:gd name="connsiteX4" fmla="*/ 2444316 w 6767513"/>
              <a:gd name="connsiteY4" fmla="*/ 7175959 h 7312515"/>
              <a:gd name="connsiteX5" fmla="*/ 0 w 6767513"/>
              <a:gd name="connsiteY5" fmla="*/ 2261607 h 7312515"/>
              <a:gd name="connsiteX6" fmla="*/ 369247 w 6767513"/>
              <a:gd name="connsiteY6" fmla="*/ 152978 h 731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7513" h="7312515">
                <a:moveTo>
                  <a:pt x="429097" y="0"/>
                </a:moveTo>
                <a:lnTo>
                  <a:pt x="6767513" y="0"/>
                </a:lnTo>
                <a:lnTo>
                  <a:pt x="6767513" y="7312515"/>
                </a:lnTo>
                <a:lnTo>
                  <a:pt x="2634858" y="7312515"/>
                </a:lnTo>
                <a:lnTo>
                  <a:pt x="2444316" y="7175959"/>
                </a:lnTo>
                <a:cubicBezTo>
                  <a:pt x="960466" y="6057587"/>
                  <a:pt x="0" y="4272637"/>
                  <a:pt x="0" y="2261607"/>
                </a:cubicBezTo>
                <a:cubicBezTo>
                  <a:pt x="0" y="1520701"/>
                  <a:pt x="130368" y="810482"/>
                  <a:pt x="369247" y="15297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marR="0" indent="2286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0" marR="0" indent="4572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0" marR="0" indent="6858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0" marR="0" indent="9144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0" marR="0" indent="11430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0" marR="0" indent="13716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0" marR="0" indent="16002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0" marR="0" indent="18288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marR="0" lvl="0" indent="0" algn="just" defTabSz="8255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868A8D"/>
                </a:solidFill>
                <a:effectLst/>
                <a:uLnTx/>
                <a:uFillTx/>
                <a:latin typeface="Montserrat Light"/>
                <a:sym typeface="Montserrat Light"/>
              </a:rPr>
              <a:t> 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868A8D"/>
              </a:solidFill>
              <a:effectLst/>
              <a:uLnTx/>
              <a:uFillTx/>
              <a:latin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4731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15" r:id="rId2"/>
    <p:sldLayoutId id="2147483756" r:id="rId3"/>
    <p:sldLayoutId id="2147483758" r:id="rId4"/>
    <p:sldLayoutId id="2147483757" r:id="rId5"/>
    <p:sldLayoutId id="2147483705" r:id="rId6"/>
    <p:sldLayoutId id="2147483706" r:id="rId7"/>
    <p:sldLayoutId id="2147483707" r:id="rId8"/>
    <p:sldLayoutId id="2147483708" r:id="rId9"/>
    <p:sldLayoutId id="2147483713" r:id="rId10"/>
    <p:sldLayoutId id="2147483753" r:id="rId11"/>
    <p:sldLayoutId id="2147483755" r:id="rId12"/>
    <p:sldLayoutId id="2147483754" r:id="rId13"/>
    <p:sldLayoutId id="2147483759" r:id="rId14"/>
    <p:sldLayoutId id="2147483760" r:id="rId15"/>
  </p:sldLayoutIdLst>
  <p:transition spd="med"/>
  <p:txStyles>
    <p:titleStyle>
      <a:lvl1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all" spc="0" baseline="12500">
          <a:ln>
            <a:noFill/>
          </a:ln>
          <a:solidFill>
            <a:srgbClr val="17222C"/>
          </a:solidFill>
          <a:uFillTx/>
          <a:latin typeface="+mn-lt"/>
          <a:ea typeface="+mn-ea"/>
          <a:cs typeface="+mn-cs"/>
          <a:sym typeface="Montserrat-Bold"/>
        </a:defRPr>
      </a:lvl1pPr>
      <a:lvl2pPr marL="0" marR="0" indent="228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all" spc="0" baseline="12500">
          <a:ln>
            <a:noFill/>
          </a:ln>
          <a:solidFill>
            <a:srgbClr val="17222C"/>
          </a:solidFill>
          <a:uFillTx/>
          <a:latin typeface="+mn-lt"/>
          <a:ea typeface="+mn-ea"/>
          <a:cs typeface="+mn-cs"/>
          <a:sym typeface="Montserrat-Bold"/>
        </a:defRPr>
      </a:lvl2pPr>
      <a:lvl3pPr marL="0" marR="0" indent="457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all" spc="0" baseline="12500">
          <a:ln>
            <a:noFill/>
          </a:ln>
          <a:solidFill>
            <a:srgbClr val="17222C"/>
          </a:solidFill>
          <a:uFillTx/>
          <a:latin typeface="+mn-lt"/>
          <a:ea typeface="+mn-ea"/>
          <a:cs typeface="+mn-cs"/>
          <a:sym typeface="Montserrat-Bold"/>
        </a:defRPr>
      </a:lvl3pPr>
      <a:lvl4pPr marL="0" marR="0" indent="6858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all" spc="0" baseline="12500">
          <a:ln>
            <a:noFill/>
          </a:ln>
          <a:solidFill>
            <a:srgbClr val="17222C"/>
          </a:solidFill>
          <a:uFillTx/>
          <a:latin typeface="+mn-lt"/>
          <a:ea typeface="+mn-ea"/>
          <a:cs typeface="+mn-cs"/>
          <a:sym typeface="Montserrat-Bold"/>
        </a:defRPr>
      </a:lvl4pPr>
      <a:lvl5pPr marL="0" marR="0" indent="9144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all" spc="0" baseline="12500">
          <a:ln>
            <a:noFill/>
          </a:ln>
          <a:solidFill>
            <a:srgbClr val="17222C"/>
          </a:solidFill>
          <a:uFillTx/>
          <a:latin typeface="+mn-lt"/>
          <a:ea typeface="+mn-ea"/>
          <a:cs typeface="+mn-cs"/>
          <a:sym typeface="Montserrat-Bold"/>
        </a:defRPr>
      </a:lvl5pPr>
      <a:lvl6pPr marL="0" marR="0" indent="11430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all" spc="0" baseline="12500">
          <a:ln>
            <a:noFill/>
          </a:ln>
          <a:solidFill>
            <a:srgbClr val="17222C"/>
          </a:solidFill>
          <a:uFillTx/>
          <a:latin typeface="+mn-lt"/>
          <a:ea typeface="+mn-ea"/>
          <a:cs typeface="+mn-cs"/>
          <a:sym typeface="Montserrat-Bold"/>
        </a:defRPr>
      </a:lvl6pPr>
      <a:lvl7pPr marL="0" marR="0" indent="1371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all" spc="0" baseline="12500">
          <a:ln>
            <a:noFill/>
          </a:ln>
          <a:solidFill>
            <a:srgbClr val="17222C"/>
          </a:solidFill>
          <a:uFillTx/>
          <a:latin typeface="+mn-lt"/>
          <a:ea typeface="+mn-ea"/>
          <a:cs typeface="+mn-cs"/>
          <a:sym typeface="Montserrat-Bold"/>
        </a:defRPr>
      </a:lvl7pPr>
      <a:lvl8pPr marL="0" marR="0" indent="1600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all" spc="0" baseline="12500">
          <a:ln>
            <a:noFill/>
          </a:ln>
          <a:solidFill>
            <a:srgbClr val="17222C"/>
          </a:solidFill>
          <a:uFillTx/>
          <a:latin typeface="+mn-lt"/>
          <a:ea typeface="+mn-ea"/>
          <a:cs typeface="+mn-cs"/>
          <a:sym typeface="Montserrat-Bold"/>
        </a:defRPr>
      </a:lvl8pPr>
      <a:lvl9pPr marL="0" marR="0" indent="18288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all" spc="0" baseline="12500">
          <a:ln>
            <a:noFill/>
          </a:ln>
          <a:solidFill>
            <a:srgbClr val="17222C"/>
          </a:solidFill>
          <a:uFillTx/>
          <a:latin typeface="+mn-lt"/>
          <a:ea typeface="+mn-ea"/>
          <a:cs typeface="+mn-cs"/>
          <a:sym typeface="Montserrat-Bold"/>
        </a:defRPr>
      </a:lvl9pPr>
    </p:titleStyle>
    <p:bodyStyle>
      <a:lvl1pPr marL="0" marR="0" indent="0" algn="just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868A8D"/>
          </a:solidFill>
          <a:uFillTx/>
          <a:latin typeface="Montserrat Light"/>
          <a:ea typeface="Montserrat Light"/>
          <a:cs typeface="Montserrat Light"/>
          <a:sym typeface="Montserrat Light"/>
        </a:defRPr>
      </a:lvl1pPr>
      <a:lvl2pPr marL="0" marR="0" indent="228600" algn="just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868A8D"/>
          </a:solidFill>
          <a:uFillTx/>
          <a:latin typeface="Montserrat Light"/>
          <a:ea typeface="Montserrat Light"/>
          <a:cs typeface="Montserrat Light"/>
          <a:sym typeface="Montserrat Light"/>
        </a:defRPr>
      </a:lvl2pPr>
      <a:lvl3pPr marL="0" marR="0" indent="457200" algn="just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868A8D"/>
          </a:solidFill>
          <a:uFillTx/>
          <a:latin typeface="Montserrat Light"/>
          <a:ea typeface="Montserrat Light"/>
          <a:cs typeface="Montserrat Light"/>
          <a:sym typeface="Montserrat Light"/>
        </a:defRPr>
      </a:lvl3pPr>
      <a:lvl4pPr marL="0" marR="0" indent="685800" algn="just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868A8D"/>
          </a:solidFill>
          <a:uFillTx/>
          <a:latin typeface="Montserrat Light"/>
          <a:ea typeface="Montserrat Light"/>
          <a:cs typeface="Montserrat Light"/>
          <a:sym typeface="Montserrat Light"/>
        </a:defRPr>
      </a:lvl4pPr>
      <a:lvl5pPr marL="0" marR="0" indent="914400" algn="just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868A8D"/>
          </a:solidFill>
          <a:uFillTx/>
          <a:latin typeface="Montserrat Light"/>
          <a:ea typeface="Montserrat Light"/>
          <a:cs typeface="Montserrat Light"/>
          <a:sym typeface="Montserrat Light"/>
        </a:defRPr>
      </a:lvl5pPr>
      <a:lvl6pPr marL="0" marR="0" indent="1143000" algn="just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868A8D"/>
          </a:solidFill>
          <a:uFillTx/>
          <a:latin typeface="Montserrat Light"/>
          <a:ea typeface="Montserrat Light"/>
          <a:cs typeface="Montserrat Light"/>
          <a:sym typeface="Montserrat Light"/>
        </a:defRPr>
      </a:lvl6pPr>
      <a:lvl7pPr marL="0" marR="0" indent="1371600" algn="just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868A8D"/>
          </a:solidFill>
          <a:uFillTx/>
          <a:latin typeface="Montserrat Light"/>
          <a:ea typeface="Montserrat Light"/>
          <a:cs typeface="Montserrat Light"/>
          <a:sym typeface="Montserrat Light"/>
        </a:defRPr>
      </a:lvl7pPr>
      <a:lvl8pPr marL="0" marR="0" indent="1600200" algn="just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868A8D"/>
          </a:solidFill>
          <a:uFillTx/>
          <a:latin typeface="Montserrat Light"/>
          <a:ea typeface="Montserrat Light"/>
          <a:cs typeface="Montserrat Light"/>
          <a:sym typeface="Montserrat Light"/>
        </a:defRPr>
      </a:lvl8pPr>
      <a:lvl9pPr marL="0" marR="0" indent="1828800" algn="just" defTabSz="8255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868A8D"/>
          </a:solidFill>
          <a:uFillTx/>
          <a:latin typeface="Montserrat Light"/>
          <a:ea typeface="Montserrat Light"/>
          <a:cs typeface="Montserrat Light"/>
          <a:sym typeface="Montserrat Light"/>
        </a:defRPr>
      </a:lvl9pPr>
    </p:bodyStyle>
    <p:otherStyle>
      <a:lvl1pPr marL="0" marR="0" indent="0" algn="ctr" defTabSz="82550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0" baseline="5000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1pPr>
      <a:lvl2pPr marL="0" marR="0" indent="228600" algn="ctr" defTabSz="82550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0" baseline="5000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2pPr>
      <a:lvl3pPr marL="0" marR="0" indent="457200" algn="ctr" defTabSz="82550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0" baseline="5000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3pPr>
      <a:lvl4pPr marL="0" marR="0" indent="685800" algn="ctr" defTabSz="82550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0" baseline="5000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4pPr>
      <a:lvl5pPr marL="0" marR="0" indent="914400" algn="ctr" defTabSz="82550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0" baseline="5000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5pPr>
      <a:lvl6pPr marL="0" marR="0" indent="1143000" algn="ctr" defTabSz="82550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0" baseline="5000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6pPr>
      <a:lvl7pPr marL="0" marR="0" indent="1371600" algn="ctr" defTabSz="82550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0" baseline="5000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7pPr>
      <a:lvl8pPr marL="0" marR="0" indent="1600200" algn="ctr" defTabSz="82550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0" baseline="5000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8pPr>
      <a:lvl9pPr marL="0" marR="0" indent="1828800" algn="ctr" defTabSz="82550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all" spc="0" baseline="5000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4">
            <a:extLst>
              <a:ext uri="{FF2B5EF4-FFF2-40B4-BE49-F238E27FC236}">
                <a16:creationId xmlns:a16="http://schemas.microsoft.com/office/drawing/2014/main" id="{0F9FF011-E557-0242-A16D-8546393C0B61}"/>
              </a:ext>
            </a:extLst>
          </p:cNvPr>
          <p:cNvGrpSpPr/>
          <p:nvPr/>
        </p:nvGrpSpPr>
        <p:grpSpPr>
          <a:xfrm>
            <a:off x="2697088" y="4402277"/>
            <a:ext cx="7608173" cy="1845698"/>
            <a:chOff x="6263163" y="3823614"/>
            <a:chExt cx="7608173" cy="1845698"/>
          </a:xfrm>
        </p:grpSpPr>
        <p:sp>
          <p:nvSpPr>
            <p:cNvPr id="10" name="TextBox 8"/>
            <p:cNvSpPr txBox="1"/>
            <p:nvPr/>
          </p:nvSpPr>
          <p:spPr>
            <a:xfrm>
              <a:off x="6263163" y="4245396"/>
              <a:ext cx="7608173" cy="142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 hangingPunct="1"/>
              <a:r>
                <a:rPr lang="es-CO" sz="8000" b="1" dirty="0">
                  <a:solidFill>
                    <a:schemeClr val="tx1"/>
                  </a:solidFill>
                  <a:latin typeface="Century Gothic" panose="020B0502020202020204" pitchFamily="34" charset="0"/>
                  <a:cs typeface="Mongolian Baiti" panose="03000500000000000000" pitchFamily="66" charset="0"/>
                </a:rPr>
                <a:t>PRESENTACIÓN</a:t>
              </a:r>
            </a:p>
          </p:txBody>
        </p:sp>
        <p:sp>
          <p:nvSpPr>
            <p:cNvPr id="11" name="TextBox 21">
              <a:extLst>
                <a:ext uri="{FF2B5EF4-FFF2-40B4-BE49-F238E27FC236}">
                  <a16:creationId xmlns:a16="http://schemas.microsoft.com/office/drawing/2014/main" id="{9909CB0A-8073-CF41-B4A5-10EE6A4C7A93}"/>
                </a:ext>
              </a:extLst>
            </p:cNvPr>
            <p:cNvSpPr txBox="1"/>
            <p:nvPr/>
          </p:nvSpPr>
          <p:spPr>
            <a:xfrm>
              <a:off x="6263163" y="3823614"/>
              <a:ext cx="1585690" cy="843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hangingPunct="1"/>
              <a:r>
                <a:rPr lang="es-CO" sz="4500" dirty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Título</a:t>
              </a:r>
            </a:p>
          </p:txBody>
        </p:sp>
      </p:grpSp>
      <p:sp>
        <p:nvSpPr>
          <p:cNvPr id="12" name="CuadroTexto 11"/>
          <p:cNvSpPr txBox="1"/>
          <p:nvPr/>
        </p:nvSpPr>
        <p:spPr>
          <a:xfrm>
            <a:off x="2936938" y="6177225"/>
            <a:ext cx="11141803" cy="229293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s-ES" sz="4000" b="1" dirty="0">
                <a:solidFill>
                  <a:schemeClr val="tx1"/>
                </a:solidFill>
                <a:latin typeface="Century Gothic" panose="020B0502020202020204" pitchFamily="34" charset="0"/>
                <a:cs typeface="Candara"/>
              </a:rPr>
              <a:t>Impacta con un buen título en color blanco</a:t>
            </a:r>
            <a:r>
              <a:rPr lang="es-ES" sz="4000" dirty="0">
                <a:solidFill>
                  <a:schemeClr val="tx1"/>
                </a:solidFill>
                <a:latin typeface="Century Gothic" panose="020B0502020202020204" pitchFamily="34" charset="0"/>
                <a:cs typeface="Candara"/>
              </a:rPr>
              <a:t>, Letra: Century Gothic a 40 puntos.</a:t>
            </a:r>
          </a:p>
          <a:p>
            <a:pPr algn="l">
              <a:lnSpc>
                <a:spcPct val="100000"/>
              </a:lnSpc>
            </a:pPr>
            <a:r>
              <a:rPr lang="es-ES" sz="4000" dirty="0">
                <a:solidFill>
                  <a:schemeClr val="tx1"/>
                </a:solidFill>
                <a:latin typeface="Century Gothic" panose="020B0502020202020204" pitchFamily="34" charset="0"/>
                <a:cs typeface="Candara"/>
              </a:rPr>
              <a:t>¡Sea breve por favor!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entury Gothic" panose="020B0502020202020204" pitchFamily="34" charset="0"/>
              <a:sym typeface="Montserrat Light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24E3766-D207-4F78-9F5A-329C0A98D9AD}"/>
              </a:ext>
            </a:extLst>
          </p:cNvPr>
          <p:cNvSpPr/>
          <p:nvPr/>
        </p:nvSpPr>
        <p:spPr>
          <a:xfrm>
            <a:off x="2473513" y="4565065"/>
            <a:ext cx="55984" cy="2057745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65747297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14132621" y="5865291"/>
            <a:ext cx="8334629" cy="1220144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50"/>
              </a:lnSpc>
            </a:pPr>
            <a:r>
              <a:rPr lang="en-US" sz="1700" dirty="0">
                <a:solidFill>
                  <a:schemeClr val="accent6"/>
                </a:solidFill>
                <a:latin typeface="Century Gothic" panose="020B0502020202020204" pitchFamily="34" charset="0"/>
                <a:ea typeface="Candara" charset="0"/>
                <a:cs typeface="Candara" charset="0"/>
              </a:rPr>
              <a:t>Investment generally results in acquiring an asset, also called an investment. If the asset is available at a price worth investing, it is normally expected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14240723" y="5440046"/>
            <a:ext cx="2986715" cy="42524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000" b="1" spc="300" dirty="0">
                <a:solidFill>
                  <a:schemeClr val="accent6"/>
                </a:solidFill>
                <a:latin typeface="Century Gothic" panose="020B0502020202020204" pitchFamily="34" charset="0"/>
                <a:ea typeface="Candara" charset="0"/>
                <a:cs typeface="Candara" charset="0"/>
              </a:rPr>
              <a:t>Escribe </a:t>
            </a:r>
            <a:r>
              <a:rPr lang="en-US" sz="2000" b="1" spc="300" dirty="0" err="1">
                <a:solidFill>
                  <a:schemeClr val="accent6"/>
                </a:solidFill>
                <a:latin typeface="Century Gothic" panose="020B0502020202020204" pitchFamily="34" charset="0"/>
                <a:ea typeface="Candara" charset="0"/>
                <a:cs typeface="Candara" charset="0"/>
              </a:rPr>
              <a:t>algo</a:t>
            </a:r>
            <a:r>
              <a:rPr lang="en-US" sz="2000" b="1" spc="300" dirty="0">
                <a:solidFill>
                  <a:schemeClr val="accent6"/>
                </a:solidFill>
                <a:latin typeface="Century Gothic" panose="020B0502020202020204" pitchFamily="34" charset="0"/>
                <a:ea typeface="Candara" charset="0"/>
                <a:cs typeface="Candara" charset="0"/>
              </a:rPr>
              <a:t> </a:t>
            </a:r>
            <a:r>
              <a:rPr lang="en-US" sz="2000" b="1" spc="300" dirty="0" err="1">
                <a:solidFill>
                  <a:schemeClr val="accent6"/>
                </a:solidFill>
                <a:latin typeface="Century Gothic" panose="020B0502020202020204" pitchFamily="34" charset="0"/>
                <a:ea typeface="Candara" charset="0"/>
                <a:cs typeface="Candara" charset="0"/>
              </a:rPr>
              <a:t>aquí</a:t>
            </a:r>
            <a:endParaRPr lang="en-US" sz="2000" b="1" spc="300" dirty="0">
              <a:solidFill>
                <a:schemeClr val="accent6"/>
              </a:solidFill>
              <a:latin typeface="Century Gothic" panose="020B0502020202020204" pitchFamily="34" charset="0"/>
              <a:ea typeface="Candara" charset="0"/>
              <a:cs typeface="Candara" charset="0"/>
            </a:endParaRPr>
          </a:p>
        </p:txBody>
      </p:sp>
      <p:sp>
        <p:nvSpPr>
          <p:cNvPr id="8" name="Shape 2563"/>
          <p:cNvSpPr/>
          <p:nvPr/>
        </p:nvSpPr>
        <p:spPr>
          <a:xfrm>
            <a:off x="13190036" y="3111670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354" y="17673"/>
                </a:moveTo>
                <a:lnTo>
                  <a:pt x="7369" y="13149"/>
                </a:lnTo>
                <a:lnTo>
                  <a:pt x="8875" y="15407"/>
                </a:lnTo>
                <a:cubicBezTo>
                  <a:pt x="8949" y="15584"/>
                  <a:pt x="9123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1198" y="14042"/>
                </a:lnTo>
                <a:lnTo>
                  <a:pt x="13376" y="17673"/>
                </a:lnTo>
                <a:cubicBezTo>
                  <a:pt x="13376" y="17673"/>
                  <a:pt x="4354" y="17673"/>
                  <a:pt x="4354" y="17673"/>
                </a:cubicBezTo>
                <a:close/>
                <a:moveTo>
                  <a:pt x="14692" y="17982"/>
                </a:moveTo>
                <a:lnTo>
                  <a:pt x="14690" y="17977"/>
                </a:lnTo>
                <a:cubicBezTo>
                  <a:pt x="14685" y="17967"/>
                  <a:pt x="14677" y="17959"/>
                  <a:pt x="14673" y="17949"/>
                </a:cubicBezTo>
                <a:lnTo>
                  <a:pt x="11747" y="13073"/>
                </a:lnTo>
                <a:lnTo>
                  <a:pt x="11745" y="13073"/>
                </a:lnTo>
                <a:cubicBezTo>
                  <a:pt x="11673" y="12892"/>
                  <a:pt x="11498" y="12764"/>
                  <a:pt x="11291" y="12764"/>
                </a:cubicBezTo>
                <a:cubicBezTo>
                  <a:pt x="11155" y="12764"/>
                  <a:pt x="11033" y="12819"/>
                  <a:pt x="10944" y="12908"/>
                </a:cubicBezTo>
                <a:lnTo>
                  <a:pt x="9397" y="14454"/>
                </a:lnTo>
                <a:lnTo>
                  <a:pt x="7816" y="12084"/>
                </a:lnTo>
                <a:cubicBezTo>
                  <a:pt x="7742" y="11907"/>
                  <a:pt x="7568" y="11782"/>
                  <a:pt x="7364" y="11782"/>
                </a:cubicBezTo>
                <a:cubicBezTo>
                  <a:pt x="7193" y="11782"/>
                  <a:pt x="7051" y="11874"/>
                  <a:pt x="6963" y="12006"/>
                </a:cubicBezTo>
                <a:lnTo>
                  <a:pt x="6955" y="12000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4236" y="18655"/>
                </a:lnTo>
                <a:cubicBezTo>
                  <a:pt x="14508" y="18655"/>
                  <a:pt x="14727" y="18435"/>
                  <a:pt x="14727" y="18164"/>
                </a:cubicBezTo>
                <a:cubicBezTo>
                  <a:pt x="14727" y="18099"/>
                  <a:pt x="14713" y="18039"/>
                  <a:pt x="14691" y="17983"/>
                </a:cubicBezTo>
                <a:cubicBezTo>
                  <a:pt x="14691" y="17983"/>
                  <a:pt x="14692" y="17982"/>
                  <a:pt x="14692" y="17982"/>
                </a:cubicBezTo>
                <a:close/>
                <a:moveTo>
                  <a:pt x="4909" y="7855"/>
                </a:moveTo>
                <a:cubicBezTo>
                  <a:pt x="5451" y="7855"/>
                  <a:pt x="5891" y="8295"/>
                  <a:pt x="5891" y="8836"/>
                </a:cubicBezTo>
                <a:cubicBezTo>
                  <a:pt x="5891" y="9379"/>
                  <a:pt x="5451" y="9818"/>
                  <a:pt x="4909" y="9818"/>
                </a:cubicBezTo>
                <a:cubicBezTo>
                  <a:pt x="4367" y="9818"/>
                  <a:pt x="3927" y="9379"/>
                  <a:pt x="3927" y="8836"/>
                </a:cubicBezTo>
                <a:cubicBezTo>
                  <a:pt x="3927" y="8295"/>
                  <a:pt x="4367" y="7855"/>
                  <a:pt x="4909" y="7855"/>
                </a:cubicBezTo>
                <a:moveTo>
                  <a:pt x="4909" y="10800"/>
                </a:moveTo>
                <a:cubicBezTo>
                  <a:pt x="5994" y="10800"/>
                  <a:pt x="6873" y="9921"/>
                  <a:pt x="6873" y="8836"/>
                </a:cubicBezTo>
                <a:cubicBezTo>
                  <a:pt x="6873" y="7752"/>
                  <a:pt x="5994" y="6873"/>
                  <a:pt x="4909" y="6873"/>
                </a:cubicBezTo>
                <a:cubicBezTo>
                  <a:pt x="3825" y="6873"/>
                  <a:pt x="2945" y="7752"/>
                  <a:pt x="2945" y="8836"/>
                </a:cubicBezTo>
                <a:cubicBezTo>
                  <a:pt x="2945" y="9921"/>
                  <a:pt x="3825" y="10800"/>
                  <a:pt x="4909" y="10800"/>
                </a:cubicBezTo>
                <a:moveTo>
                  <a:pt x="16691" y="19636"/>
                </a:moveTo>
                <a:cubicBezTo>
                  <a:pt x="16691" y="20179"/>
                  <a:pt x="16251" y="20619"/>
                  <a:pt x="15709" y="20619"/>
                </a:cubicBezTo>
                <a:lnTo>
                  <a:pt x="1964" y="20619"/>
                </a:lnTo>
                <a:cubicBezTo>
                  <a:pt x="1422" y="20619"/>
                  <a:pt x="982" y="20179"/>
                  <a:pt x="982" y="19636"/>
                </a:cubicBez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9636"/>
                  <a:pt x="16691" y="19636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</a:path>
            </a:pathLst>
          </a:custGeom>
          <a:solidFill>
            <a:srgbClr val="09256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9" name="Shape 2588"/>
          <p:cNvSpPr/>
          <p:nvPr/>
        </p:nvSpPr>
        <p:spPr>
          <a:xfrm>
            <a:off x="13190036" y="5418958"/>
            <a:ext cx="558655" cy="507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rgbClr val="09256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0" name="TextBox 18"/>
          <p:cNvSpPr txBox="1"/>
          <p:nvPr/>
        </p:nvSpPr>
        <p:spPr>
          <a:xfrm>
            <a:off x="16746136" y="891116"/>
            <a:ext cx="2215670" cy="100283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ts val="7060"/>
              </a:lnSpc>
            </a:pPr>
            <a:r>
              <a:rPr lang="en-US" sz="6000" b="1" spc="200" dirty="0" err="1">
                <a:solidFill>
                  <a:srgbClr val="09256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Título</a:t>
            </a:r>
            <a:endParaRPr lang="en-US" sz="6000" b="1" spc="200" dirty="0">
              <a:solidFill>
                <a:srgbClr val="092561"/>
              </a:solidFill>
              <a:latin typeface="Century Gothic" panose="020B0502020202020204" pitchFamily="34" charset="0"/>
              <a:ea typeface="Montserrat" charset="0"/>
              <a:cs typeface="Montserrat" charset="0"/>
            </a:endParaRPr>
          </a:p>
        </p:txBody>
      </p:sp>
      <p:cxnSp>
        <p:nvCxnSpPr>
          <p:cNvPr id="11" name="Straight Connector 21"/>
          <p:cNvCxnSpPr/>
          <p:nvPr/>
        </p:nvCxnSpPr>
        <p:spPr>
          <a:xfrm>
            <a:off x="16697473" y="2446904"/>
            <a:ext cx="2281380" cy="0"/>
          </a:xfrm>
          <a:prstGeom prst="line">
            <a:avLst/>
          </a:prstGeom>
          <a:ln w="38100">
            <a:solidFill>
              <a:srgbClr val="0925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2"/>
          <p:cNvSpPr txBox="1"/>
          <p:nvPr/>
        </p:nvSpPr>
        <p:spPr>
          <a:xfrm>
            <a:off x="14907452" y="1820314"/>
            <a:ext cx="5889754" cy="5355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s-MX" spc="600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Coloque su subtítulo aquí</a:t>
            </a:r>
            <a:endParaRPr lang="en-US" spc="600" dirty="0">
              <a:solidFill>
                <a:schemeClr val="tx1">
                  <a:lumMod val="50000"/>
                </a:schemeClr>
              </a:solidFill>
              <a:latin typeface="Century Gothic" panose="020B0502020202020204" pitchFamily="34" charset="0"/>
              <a:ea typeface="Montserrat" charset="0"/>
              <a:cs typeface="Montserrat" charset="0"/>
            </a:endParaRPr>
          </a:p>
        </p:txBody>
      </p:sp>
      <p:sp>
        <p:nvSpPr>
          <p:cNvPr id="15" name="Shape 2629"/>
          <p:cNvSpPr/>
          <p:nvPr/>
        </p:nvSpPr>
        <p:spPr>
          <a:xfrm>
            <a:off x="13190036" y="7653182"/>
            <a:ext cx="558810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rgbClr val="09256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6" name="Shape 2579"/>
          <p:cNvSpPr/>
          <p:nvPr/>
        </p:nvSpPr>
        <p:spPr>
          <a:xfrm>
            <a:off x="13226131" y="9909759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rgbClr val="09256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tx2"/>
              </a:solidFill>
            </a:endParaRPr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41"/>
          </p:nvPr>
        </p:nvSpPr>
        <p:spPr>
          <a:xfrm>
            <a:off x="0" y="0"/>
            <a:ext cx="12154829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Rectángulo 17"/>
          <p:cNvSpPr/>
          <p:nvPr/>
        </p:nvSpPr>
        <p:spPr>
          <a:xfrm>
            <a:off x="0" y="0"/>
            <a:ext cx="12154829" cy="13716000"/>
          </a:xfrm>
          <a:prstGeom prst="rect">
            <a:avLst/>
          </a:prstGeom>
          <a:noFill/>
          <a:ln w="3175" cap="flat">
            <a:solidFill>
              <a:schemeClr val="tx1">
                <a:lumMod val="85000"/>
              </a:schemeClr>
            </a:solidFill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3E1020AF-A15A-4E22-85A2-130D59C2B7D2}"/>
              </a:ext>
            </a:extLst>
          </p:cNvPr>
          <p:cNvSpPr txBox="1">
            <a:spLocks/>
          </p:cNvSpPr>
          <p:nvPr/>
        </p:nvSpPr>
        <p:spPr>
          <a:xfrm>
            <a:off x="14132621" y="3611248"/>
            <a:ext cx="8334629" cy="1220144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50"/>
              </a:lnSpc>
            </a:pPr>
            <a:r>
              <a:rPr lang="en-US" sz="1700" dirty="0">
                <a:solidFill>
                  <a:schemeClr val="accent6"/>
                </a:solidFill>
                <a:latin typeface="Century Gothic" panose="020B0502020202020204" pitchFamily="34" charset="0"/>
                <a:ea typeface="Candara" charset="0"/>
                <a:cs typeface="Candara" charset="0"/>
              </a:rPr>
              <a:t>Investment generally results in acquiring an asset, also called an investment. If the asset is available at a price worth investing, it is normally expected</a:t>
            </a: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703F0EB1-0191-4A07-8C22-638D69998FB4}"/>
              </a:ext>
            </a:extLst>
          </p:cNvPr>
          <p:cNvSpPr txBox="1"/>
          <p:nvPr/>
        </p:nvSpPr>
        <p:spPr>
          <a:xfrm>
            <a:off x="14240723" y="3186003"/>
            <a:ext cx="2986715" cy="42524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000" b="1" spc="300" dirty="0">
                <a:solidFill>
                  <a:schemeClr val="accent6"/>
                </a:solidFill>
                <a:latin typeface="Century Gothic" panose="020B0502020202020204" pitchFamily="34" charset="0"/>
                <a:ea typeface="Candara" charset="0"/>
                <a:cs typeface="Candara" charset="0"/>
              </a:rPr>
              <a:t>Escribe </a:t>
            </a:r>
            <a:r>
              <a:rPr lang="en-US" sz="2000" b="1" spc="300" dirty="0" err="1">
                <a:solidFill>
                  <a:schemeClr val="accent6"/>
                </a:solidFill>
                <a:latin typeface="Century Gothic" panose="020B0502020202020204" pitchFamily="34" charset="0"/>
                <a:ea typeface="Candara" charset="0"/>
                <a:cs typeface="Candara" charset="0"/>
              </a:rPr>
              <a:t>algo</a:t>
            </a:r>
            <a:r>
              <a:rPr lang="en-US" sz="2000" b="1" spc="300" dirty="0">
                <a:solidFill>
                  <a:schemeClr val="accent6"/>
                </a:solidFill>
                <a:latin typeface="Century Gothic" panose="020B0502020202020204" pitchFamily="34" charset="0"/>
                <a:ea typeface="Candara" charset="0"/>
                <a:cs typeface="Candara" charset="0"/>
              </a:rPr>
              <a:t> </a:t>
            </a:r>
            <a:r>
              <a:rPr lang="en-US" sz="2000" b="1" spc="300" dirty="0" err="1">
                <a:solidFill>
                  <a:schemeClr val="accent6"/>
                </a:solidFill>
                <a:latin typeface="Century Gothic" panose="020B0502020202020204" pitchFamily="34" charset="0"/>
                <a:ea typeface="Candara" charset="0"/>
                <a:cs typeface="Candara" charset="0"/>
              </a:rPr>
              <a:t>aquí</a:t>
            </a:r>
            <a:endParaRPr lang="en-US" sz="2000" b="1" spc="300" dirty="0">
              <a:solidFill>
                <a:schemeClr val="accent6"/>
              </a:solidFill>
              <a:latin typeface="Century Gothic" panose="020B0502020202020204" pitchFamily="34" charset="0"/>
              <a:ea typeface="Candara" charset="0"/>
              <a:cs typeface="Candara" charset="0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C4272449-B21D-412B-A819-AE31861930FE}"/>
              </a:ext>
            </a:extLst>
          </p:cNvPr>
          <p:cNvSpPr txBox="1">
            <a:spLocks/>
          </p:cNvSpPr>
          <p:nvPr/>
        </p:nvSpPr>
        <p:spPr>
          <a:xfrm>
            <a:off x="14132621" y="10345591"/>
            <a:ext cx="8334629" cy="1220144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50"/>
              </a:lnSpc>
            </a:pPr>
            <a:r>
              <a:rPr lang="en-US" sz="1700" dirty="0">
                <a:solidFill>
                  <a:schemeClr val="accent6"/>
                </a:solidFill>
                <a:latin typeface="Century Gothic" panose="020B0502020202020204" pitchFamily="34" charset="0"/>
                <a:ea typeface="Candara" charset="0"/>
                <a:cs typeface="Candara" charset="0"/>
              </a:rPr>
              <a:t>Investment generally results in acquiring an asset, also called an investment. If the asset is available at a price worth investing, it is normally expected</a:t>
            </a: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9466BD85-D924-4CB7-AA0C-B4968A8CACC9}"/>
              </a:ext>
            </a:extLst>
          </p:cNvPr>
          <p:cNvSpPr txBox="1"/>
          <p:nvPr/>
        </p:nvSpPr>
        <p:spPr>
          <a:xfrm>
            <a:off x="14240723" y="9920346"/>
            <a:ext cx="2986715" cy="42524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000" b="1" spc="300" dirty="0">
                <a:solidFill>
                  <a:schemeClr val="accent6"/>
                </a:solidFill>
                <a:latin typeface="Century Gothic" panose="020B0502020202020204" pitchFamily="34" charset="0"/>
                <a:ea typeface="Candara" charset="0"/>
                <a:cs typeface="Candara" charset="0"/>
              </a:rPr>
              <a:t>Escribe </a:t>
            </a:r>
            <a:r>
              <a:rPr lang="en-US" sz="2000" b="1" spc="300" dirty="0" err="1">
                <a:solidFill>
                  <a:schemeClr val="accent6"/>
                </a:solidFill>
                <a:latin typeface="Century Gothic" panose="020B0502020202020204" pitchFamily="34" charset="0"/>
                <a:ea typeface="Candara" charset="0"/>
                <a:cs typeface="Candara" charset="0"/>
              </a:rPr>
              <a:t>algo</a:t>
            </a:r>
            <a:r>
              <a:rPr lang="en-US" sz="2000" b="1" spc="300" dirty="0">
                <a:solidFill>
                  <a:schemeClr val="accent6"/>
                </a:solidFill>
                <a:latin typeface="Century Gothic" panose="020B0502020202020204" pitchFamily="34" charset="0"/>
                <a:ea typeface="Candara" charset="0"/>
                <a:cs typeface="Candara" charset="0"/>
              </a:rPr>
              <a:t> </a:t>
            </a:r>
            <a:r>
              <a:rPr lang="en-US" sz="2000" b="1" spc="300" dirty="0" err="1">
                <a:solidFill>
                  <a:schemeClr val="accent6"/>
                </a:solidFill>
                <a:latin typeface="Century Gothic" panose="020B0502020202020204" pitchFamily="34" charset="0"/>
                <a:ea typeface="Candara" charset="0"/>
                <a:cs typeface="Candara" charset="0"/>
              </a:rPr>
              <a:t>aquí</a:t>
            </a:r>
            <a:endParaRPr lang="en-US" sz="2000" b="1" spc="300" dirty="0">
              <a:solidFill>
                <a:schemeClr val="accent6"/>
              </a:solidFill>
              <a:latin typeface="Century Gothic" panose="020B0502020202020204" pitchFamily="34" charset="0"/>
              <a:ea typeface="Candara" charset="0"/>
              <a:cs typeface="Candara" charset="0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65837E01-B72D-4D8E-A37E-90F4C09A04AA}"/>
              </a:ext>
            </a:extLst>
          </p:cNvPr>
          <p:cNvSpPr txBox="1">
            <a:spLocks/>
          </p:cNvSpPr>
          <p:nvPr/>
        </p:nvSpPr>
        <p:spPr>
          <a:xfrm>
            <a:off x="14132621" y="8091548"/>
            <a:ext cx="8334629" cy="1220144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50"/>
              </a:lnSpc>
            </a:pPr>
            <a:r>
              <a:rPr lang="en-US" sz="1700" dirty="0">
                <a:solidFill>
                  <a:schemeClr val="accent6"/>
                </a:solidFill>
                <a:latin typeface="Century Gothic" panose="020B0502020202020204" pitchFamily="34" charset="0"/>
                <a:ea typeface="Candara" charset="0"/>
                <a:cs typeface="Candara" charset="0"/>
              </a:rPr>
              <a:t>Investment generally results in acquiring an asset, also called an investment. If the asset is available at a price worth investing, it is normally expected</a:t>
            </a:r>
          </a:p>
        </p:txBody>
      </p:sp>
      <p:sp>
        <p:nvSpPr>
          <p:cNvPr id="24" name="TextBox 14">
            <a:extLst>
              <a:ext uri="{FF2B5EF4-FFF2-40B4-BE49-F238E27FC236}">
                <a16:creationId xmlns:a16="http://schemas.microsoft.com/office/drawing/2014/main" id="{48BFC334-8241-4306-B497-1DB54D4E243A}"/>
              </a:ext>
            </a:extLst>
          </p:cNvPr>
          <p:cNvSpPr txBox="1"/>
          <p:nvPr/>
        </p:nvSpPr>
        <p:spPr>
          <a:xfrm>
            <a:off x="14240723" y="7666303"/>
            <a:ext cx="2986715" cy="42524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000" b="1" spc="300" dirty="0">
                <a:solidFill>
                  <a:schemeClr val="accent6"/>
                </a:solidFill>
                <a:latin typeface="Century Gothic" panose="020B0502020202020204" pitchFamily="34" charset="0"/>
                <a:ea typeface="Candara" charset="0"/>
                <a:cs typeface="Candara" charset="0"/>
              </a:rPr>
              <a:t>Escribe </a:t>
            </a:r>
            <a:r>
              <a:rPr lang="en-US" sz="2000" b="1" spc="300" dirty="0" err="1">
                <a:solidFill>
                  <a:schemeClr val="accent6"/>
                </a:solidFill>
                <a:latin typeface="Century Gothic" panose="020B0502020202020204" pitchFamily="34" charset="0"/>
                <a:ea typeface="Candara" charset="0"/>
                <a:cs typeface="Candara" charset="0"/>
              </a:rPr>
              <a:t>algo</a:t>
            </a:r>
            <a:r>
              <a:rPr lang="en-US" sz="2000" b="1" spc="300" dirty="0">
                <a:solidFill>
                  <a:schemeClr val="accent6"/>
                </a:solidFill>
                <a:latin typeface="Century Gothic" panose="020B0502020202020204" pitchFamily="34" charset="0"/>
                <a:ea typeface="Candara" charset="0"/>
                <a:cs typeface="Candara" charset="0"/>
              </a:rPr>
              <a:t> </a:t>
            </a:r>
            <a:r>
              <a:rPr lang="en-US" sz="2000" b="1" spc="300" dirty="0" err="1">
                <a:solidFill>
                  <a:schemeClr val="accent6"/>
                </a:solidFill>
                <a:latin typeface="Century Gothic" panose="020B0502020202020204" pitchFamily="34" charset="0"/>
                <a:ea typeface="Candara" charset="0"/>
                <a:cs typeface="Candara" charset="0"/>
              </a:rPr>
              <a:t>aquí</a:t>
            </a:r>
            <a:endParaRPr lang="en-US" sz="2000" b="1" spc="300" dirty="0">
              <a:solidFill>
                <a:schemeClr val="accent6"/>
              </a:solidFill>
              <a:latin typeface="Century Gothic" panose="020B0502020202020204" pitchFamily="34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65576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3"/>
          <p:cNvSpPr/>
          <p:nvPr/>
        </p:nvSpPr>
        <p:spPr>
          <a:xfrm>
            <a:off x="7612743" y="10320565"/>
            <a:ext cx="8453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spc="600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Coloque su subtítulo aquí</a:t>
            </a:r>
            <a:endParaRPr lang="en-US" sz="2000" spc="600" dirty="0">
              <a:solidFill>
                <a:schemeClr val="tx1">
                  <a:lumMod val="50000"/>
                </a:schemeClr>
              </a:solidFill>
              <a:latin typeface="Century Gothic" panose="020B0502020202020204" pitchFamily="34" charset="0"/>
              <a:ea typeface="Montserrat" charset="0"/>
              <a:cs typeface="Montserrat" charset="0"/>
            </a:endParaRPr>
          </a:p>
        </p:txBody>
      </p:sp>
      <p:sp>
        <p:nvSpPr>
          <p:cNvPr id="12" name="Rectangle 9"/>
          <p:cNvSpPr/>
          <p:nvPr/>
        </p:nvSpPr>
        <p:spPr>
          <a:xfrm>
            <a:off x="757646" y="11361701"/>
            <a:ext cx="22494239" cy="1091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dirty="0">
                <a:solidFill>
                  <a:schemeClr val="accent6"/>
                </a:solidFill>
                <a:latin typeface="Century Gothic" panose="020B0502020202020204" pitchFamily="34" charset="0"/>
                <a:cs typeface="Candara"/>
              </a:rPr>
              <a:t>Texto de corrido en la presentación va en gris oscuro, fuente Century Gothic. </a:t>
            </a:r>
          </a:p>
          <a:p>
            <a:pPr algn="ctr"/>
            <a:r>
              <a:rPr lang="es-CO" sz="2800" dirty="0">
                <a:solidFill>
                  <a:schemeClr val="accent6"/>
                </a:solidFill>
                <a:latin typeface="Century Gothic" panose="020B0502020202020204" pitchFamily="34" charset="0"/>
                <a:cs typeface="Candara"/>
              </a:rPr>
              <a:t>Cuerpo a 36 puntos. Máximo 25 palabras. 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10769229" y="9124640"/>
            <a:ext cx="2061783" cy="10910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6000" b="1" dirty="0">
                <a:solidFill>
                  <a:srgbClr val="092561"/>
                </a:solidFill>
                <a:latin typeface="Century Gothic" panose="020B0502020202020204" pitchFamily="34" charset="0"/>
              </a:rPr>
              <a:t>Título</a:t>
            </a:r>
            <a:endParaRPr lang="en-US" sz="6000" b="1" dirty="0">
              <a:solidFill>
                <a:srgbClr val="09256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1" name="Straight Connector 21"/>
          <p:cNvCxnSpPr/>
          <p:nvPr/>
        </p:nvCxnSpPr>
        <p:spPr>
          <a:xfrm>
            <a:off x="10659427" y="11100113"/>
            <a:ext cx="2281380" cy="0"/>
          </a:xfrm>
          <a:prstGeom prst="line">
            <a:avLst/>
          </a:prstGeom>
          <a:ln w="38100">
            <a:solidFill>
              <a:srgbClr val="0925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Marcador de posición de imagen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252890" cy="3729038"/>
          </a:xfrm>
        </p:spPr>
        <p:txBody>
          <a:bodyPr/>
          <a:lstStyle/>
          <a:p>
            <a:endParaRPr lang="es-CO"/>
          </a:p>
        </p:txBody>
      </p:sp>
      <p:sp>
        <p:nvSpPr>
          <p:cNvPr id="38" name="Marcador de posición de imagen 3"/>
          <p:cNvSpPr>
            <a:spLocks noGrp="1"/>
          </p:cNvSpPr>
          <p:nvPr>
            <p:ph type="pic" sz="quarter" idx="10"/>
          </p:nvPr>
        </p:nvSpPr>
        <p:spPr>
          <a:xfrm>
            <a:off x="6252891" y="0"/>
            <a:ext cx="5910942" cy="3729038"/>
          </a:xfrm>
        </p:spPr>
        <p:txBody>
          <a:bodyPr/>
          <a:lstStyle/>
          <a:p>
            <a:endParaRPr lang="es-CO"/>
          </a:p>
        </p:txBody>
      </p:sp>
      <p:sp>
        <p:nvSpPr>
          <p:cNvPr id="39" name="Marcador de posición de imagen 3"/>
          <p:cNvSpPr>
            <a:spLocks noGrp="1"/>
          </p:cNvSpPr>
          <p:nvPr>
            <p:ph type="pic" sz="quarter" idx="10"/>
          </p:nvPr>
        </p:nvSpPr>
        <p:spPr>
          <a:xfrm>
            <a:off x="12200709" y="0"/>
            <a:ext cx="5910942" cy="3729038"/>
          </a:xfrm>
        </p:spPr>
        <p:txBody>
          <a:bodyPr/>
          <a:lstStyle/>
          <a:p>
            <a:endParaRPr lang="es-CO"/>
          </a:p>
        </p:txBody>
      </p:sp>
      <p:sp>
        <p:nvSpPr>
          <p:cNvPr id="40" name="Marcador de posición de imagen 3"/>
          <p:cNvSpPr>
            <a:spLocks noGrp="1"/>
          </p:cNvSpPr>
          <p:nvPr>
            <p:ph type="pic" sz="quarter" idx="10"/>
          </p:nvPr>
        </p:nvSpPr>
        <p:spPr>
          <a:xfrm>
            <a:off x="18111651" y="0"/>
            <a:ext cx="6272349" cy="3729038"/>
          </a:xfrm>
        </p:spPr>
        <p:txBody>
          <a:bodyPr/>
          <a:lstStyle/>
          <a:p>
            <a:endParaRPr lang="es-CO"/>
          </a:p>
        </p:txBody>
      </p:sp>
      <p:sp>
        <p:nvSpPr>
          <p:cNvPr id="41" name="Marcador de posición de imagen 3"/>
          <p:cNvSpPr>
            <a:spLocks noGrp="1"/>
          </p:cNvSpPr>
          <p:nvPr>
            <p:ph type="pic" sz="quarter" idx="10"/>
          </p:nvPr>
        </p:nvSpPr>
        <p:spPr>
          <a:xfrm>
            <a:off x="1" y="3873416"/>
            <a:ext cx="6252890" cy="3729038"/>
          </a:xfrm>
          <a:ln>
            <a:solidFill>
              <a:schemeClr val="tx1">
                <a:lumMod val="85000"/>
              </a:schemeClr>
            </a:solidFill>
          </a:ln>
        </p:spPr>
        <p:txBody>
          <a:bodyPr/>
          <a:lstStyle/>
          <a:p>
            <a:endParaRPr lang="es-CO"/>
          </a:p>
        </p:txBody>
      </p:sp>
      <p:sp>
        <p:nvSpPr>
          <p:cNvPr id="42" name="Marcador de posición de imagen 3"/>
          <p:cNvSpPr>
            <a:spLocks noGrp="1"/>
          </p:cNvSpPr>
          <p:nvPr>
            <p:ph type="pic" sz="quarter" idx="10"/>
          </p:nvPr>
        </p:nvSpPr>
        <p:spPr>
          <a:xfrm>
            <a:off x="6252891" y="3873416"/>
            <a:ext cx="5910942" cy="3729038"/>
          </a:xfrm>
        </p:spPr>
        <p:txBody>
          <a:bodyPr/>
          <a:lstStyle/>
          <a:p>
            <a:endParaRPr lang="es-CO"/>
          </a:p>
        </p:txBody>
      </p:sp>
      <p:sp>
        <p:nvSpPr>
          <p:cNvPr id="43" name="Marcador de posición de imagen 3"/>
          <p:cNvSpPr>
            <a:spLocks noGrp="1"/>
          </p:cNvSpPr>
          <p:nvPr>
            <p:ph type="pic" sz="quarter" idx="10"/>
          </p:nvPr>
        </p:nvSpPr>
        <p:spPr>
          <a:xfrm>
            <a:off x="12200709" y="3873416"/>
            <a:ext cx="5910942" cy="3729038"/>
          </a:xfrm>
        </p:spPr>
        <p:txBody>
          <a:bodyPr/>
          <a:lstStyle/>
          <a:p>
            <a:endParaRPr lang="es-CO"/>
          </a:p>
        </p:txBody>
      </p:sp>
      <p:sp>
        <p:nvSpPr>
          <p:cNvPr id="44" name="Marcador de posición de imagen 3"/>
          <p:cNvSpPr>
            <a:spLocks noGrp="1"/>
          </p:cNvSpPr>
          <p:nvPr>
            <p:ph type="pic" sz="quarter" idx="10"/>
          </p:nvPr>
        </p:nvSpPr>
        <p:spPr>
          <a:xfrm>
            <a:off x="18111651" y="3873416"/>
            <a:ext cx="6272349" cy="3729038"/>
          </a:xfrm>
        </p:spPr>
        <p:txBody>
          <a:bodyPr/>
          <a:lstStyle/>
          <a:p>
            <a:endParaRPr lang="es-CO"/>
          </a:p>
        </p:txBody>
      </p:sp>
      <p:sp>
        <p:nvSpPr>
          <p:cNvPr id="2" name="CuadroTexto 1"/>
          <p:cNvSpPr txBox="1"/>
          <p:nvPr/>
        </p:nvSpPr>
        <p:spPr>
          <a:xfrm>
            <a:off x="5904221" y="7803799"/>
            <a:ext cx="12575558" cy="96334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8100" tIns="38100" rIns="38100" bIns="38100" numCol="1" spcCol="38100" rtlCol="0" anchor="ctr">
            <a:spAutoFit/>
          </a:bodyPr>
          <a:lstStyle/>
          <a:p>
            <a:r>
              <a:rPr lang="es-CO" dirty="0">
                <a:latin typeface="Century Gothic" panose="020B0502020202020204" pitchFamily="34" charset="0"/>
              </a:rPr>
              <a:t>Arrastra la imagen al marcador de posición o haga Clic en el icono para agregarla</a:t>
            </a:r>
            <a:endParaRPr lang="es-ES_tradnl" dirty="0">
              <a:latin typeface="Century Gothic" panose="020B0502020202020204" pitchFamily="34" charset="0"/>
            </a:endParaRPr>
          </a:p>
          <a:p>
            <a:pPr marL="0" marR="0" indent="0" algn="just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spc="0" normalizeH="0" baseline="0" dirty="0">
              <a:ln>
                <a:noFill/>
              </a:ln>
              <a:solidFill>
                <a:srgbClr val="868A8D"/>
              </a:solidFill>
              <a:effectLst/>
              <a:uFillTx/>
              <a:latin typeface="Century Gothic" panose="020B0502020202020204" pitchFamily="34" charset="0"/>
              <a:sym typeface="Montserrat Light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24384000" cy="7602454"/>
          </a:xfrm>
          <a:prstGeom prst="rect">
            <a:avLst/>
          </a:prstGeom>
          <a:noFill/>
          <a:ln w="3175" cap="flat">
            <a:solidFill>
              <a:schemeClr val="tx1">
                <a:lumMod val="85000"/>
              </a:schemeClr>
            </a:solidFill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4044708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F093F8BE-BE30-85BE-D4E8-CB18D61C0D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4573E68-2D56-D2CD-B1A5-1CD0F89C03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0B1566BE-6D91-14D5-11E3-28B85C87F1E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F2674804-C4E1-EEDA-322B-AD7438D7C6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72009663-3D90-0550-8FCB-E53DD5BE6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FF16FF6D-98BF-7BA5-CC9B-CAFD899708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463169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238280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7"/>
          <p:cNvGrpSpPr/>
          <p:nvPr/>
        </p:nvGrpSpPr>
        <p:grpSpPr>
          <a:xfrm>
            <a:off x="8378396" y="4202494"/>
            <a:ext cx="6908079" cy="6901230"/>
            <a:chOff x="1261197" y="3766849"/>
            <a:chExt cx="1601788" cy="1600200"/>
          </a:xfrm>
        </p:grpSpPr>
        <p:sp>
          <p:nvSpPr>
            <p:cNvPr id="10" name="Freeform 3337"/>
            <p:cNvSpPr>
              <a:spLocks/>
            </p:cNvSpPr>
            <p:nvPr/>
          </p:nvSpPr>
          <p:spPr bwMode="auto">
            <a:xfrm>
              <a:off x="2089872" y="3766849"/>
              <a:ext cx="650875" cy="579438"/>
            </a:xfrm>
            <a:custGeom>
              <a:avLst/>
              <a:gdLst>
                <a:gd name="T0" fmla="*/ 0 w 410"/>
                <a:gd name="T1" fmla="*/ 0 h 365"/>
                <a:gd name="T2" fmla="*/ 57 w 410"/>
                <a:gd name="T3" fmla="*/ 5 h 365"/>
                <a:gd name="T4" fmla="*/ 110 w 410"/>
                <a:gd name="T5" fmla="*/ 16 h 365"/>
                <a:gd name="T6" fmla="*/ 162 w 410"/>
                <a:gd name="T7" fmla="*/ 33 h 365"/>
                <a:gd name="T8" fmla="*/ 211 w 410"/>
                <a:gd name="T9" fmla="*/ 55 h 365"/>
                <a:gd name="T10" fmla="*/ 258 w 410"/>
                <a:gd name="T11" fmla="*/ 81 h 365"/>
                <a:gd name="T12" fmla="*/ 302 w 410"/>
                <a:gd name="T13" fmla="*/ 114 h 365"/>
                <a:gd name="T14" fmla="*/ 342 w 410"/>
                <a:gd name="T15" fmla="*/ 151 h 365"/>
                <a:gd name="T16" fmla="*/ 378 w 410"/>
                <a:gd name="T17" fmla="*/ 191 h 365"/>
                <a:gd name="T18" fmla="*/ 410 w 410"/>
                <a:gd name="T19" fmla="*/ 237 h 365"/>
                <a:gd name="T20" fmla="*/ 188 w 410"/>
                <a:gd name="T21" fmla="*/ 365 h 365"/>
                <a:gd name="T22" fmla="*/ 0 w 410"/>
                <a:gd name="T23" fmla="*/ 257 h 365"/>
                <a:gd name="T24" fmla="*/ 0 w 410"/>
                <a:gd name="T25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0" h="365">
                  <a:moveTo>
                    <a:pt x="0" y="0"/>
                  </a:moveTo>
                  <a:lnTo>
                    <a:pt x="57" y="5"/>
                  </a:lnTo>
                  <a:lnTo>
                    <a:pt x="110" y="16"/>
                  </a:lnTo>
                  <a:lnTo>
                    <a:pt x="162" y="33"/>
                  </a:lnTo>
                  <a:lnTo>
                    <a:pt x="211" y="55"/>
                  </a:lnTo>
                  <a:lnTo>
                    <a:pt x="258" y="81"/>
                  </a:lnTo>
                  <a:lnTo>
                    <a:pt x="302" y="114"/>
                  </a:lnTo>
                  <a:lnTo>
                    <a:pt x="342" y="151"/>
                  </a:lnTo>
                  <a:lnTo>
                    <a:pt x="378" y="191"/>
                  </a:lnTo>
                  <a:lnTo>
                    <a:pt x="410" y="237"/>
                  </a:lnTo>
                  <a:lnTo>
                    <a:pt x="188" y="365"/>
                  </a:lnTo>
                  <a:lnTo>
                    <a:pt x="0" y="2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4EA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3338"/>
            <p:cNvSpPr>
              <a:spLocks/>
            </p:cNvSpPr>
            <p:nvPr/>
          </p:nvSpPr>
          <p:spPr bwMode="auto">
            <a:xfrm>
              <a:off x="1383435" y="3766849"/>
              <a:ext cx="649288" cy="579438"/>
            </a:xfrm>
            <a:custGeom>
              <a:avLst/>
              <a:gdLst>
                <a:gd name="T0" fmla="*/ 409 w 409"/>
                <a:gd name="T1" fmla="*/ 0 h 365"/>
                <a:gd name="T2" fmla="*/ 409 w 409"/>
                <a:gd name="T3" fmla="*/ 257 h 365"/>
                <a:gd name="T4" fmla="*/ 222 w 409"/>
                <a:gd name="T5" fmla="*/ 365 h 365"/>
                <a:gd name="T6" fmla="*/ 0 w 409"/>
                <a:gd name="T7" fmla="*/ 237 h 365"/>
                <a:gd name="T8" fmla="*/ 32 w 409"/>
                <a:gd name="T9" fmla="*/ 191 h 365"/>
                <a:gd name="T10" fmla="*/ 68 w 409"/>
                <a:gd name="T11" fmla="*/ 151 h 365"/>
                <a:gd name="T12" fmla="*/ 109 w 409"/>
                <a:gd name="T13" fmla="*/ 114 h 365"/>
                <a:gd name="T14" fmla="*/ 152 w 409"/>
                <a:gd name="T15" fmla="*/ 81 h 365"/>
                <a:gd name="T16" fmla="*/ 199 w 409"/>
                <a:gd name="T17" fmla="*/ 55 h 365"/>
                <a:gd name="T18" fmla="*/ 248 w 409"/>
                <a:gd name="T19" fmla="*/ 33 h 365"/>
                <a:gd name="T20" fmla="*/ 300 w 409"/>
                <a:gd name="T21" fmla="*/ 16 h 365"/>
                <a:gd name="T22" fmla="*/ 354 w 409"/>
                <a:gd name="T23" fmla="*/ 5 h 365"/>
                <a:gd name="T24" fmla="*/ 409 w 409"/>
                <a:gd name="T25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9" h="365">
                  <a:moveTo>
                    <a:pt x="409" y="0"/>
                  </a:moveTo>
                  <a:lnTo>
                    <a:pt x="409" y="257"/>
                  </a:lnTo>
                  <a:lnTo>
                    <a:pt x="222" y="365"/>
                  </a:lnTo>
                  <a:lnTo>
                    <a:pt x="0" y="237"/>
                  </a:lnTo>
                  <a:lnTo>
                    <a:pt x="32" y="191"/>
                  </a:lnTo>
                  <a:lnTo>
                    <a:pt x="68" y="151"/>
                  </a:lnTo>
                  <a:lnTo>
                    <a:pt x="109" y="114"/>
                  </a:lnTo>
                  <a:lnTo>
                    <a:pt x="152" y="81"/>
                  </a:lnTo>
                  <a:lnTo>
                    <a:pt x="199" y="55"/>
                  </a:lnTo>
                  <a:lnTo>
                    <a:pt x="248" y="33"/>
                  </a:lnTo>
                  <a:lnTo>
                    <a:pt x="300" y="16"/>
                  </a:lnTo>
                  <a:lnTo>
                    <a:pt x="354" y="5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09256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92561"/>
                </a:solidFill>
              </a:endParaRPr>
            </a:p>
          </p:txBody>
        </p:sp>
        <p:sp>
          <p:nvSpPr>
            <p:cNvPr id="12" name="Freeform 3339"/>
            <p:cNvSpPr>
              <a:spLocks/>
            </p:cNvSpPr>
            <p:nvPr/>
          </p:nvSpPr>
          <p:spPr bwMode="auto">
            <a:xfrm>
              <a:off x="2416897" y="4192299"/>
              <a:ext cx="446088" cy="750888"/>
            </a:xfrm>
            <a:custGeom>
              <a:avLst/>
              <a:gdLst>
                <a:gd name="T0" fmla="*/ 223 w 281"/>
                <a:gd name="T1" fmla="*/ 0 h 473"/>
                <a:gd name="T2" fmla="*/ 247 w 281"/>
                <a:gd name="T3" fmla="*/ 57 h 473"/>
                <a:gd name="T4" fmla="*/ 266 w 281"/>
                <a:gd name="T5" fmla="*/ 114 h 473"/>
                <a:gd name="T6" fmla="*/ 278 w 281"/>
                <a:gd name="T7" fmla="*/ 175 h 473"/>
                <a:gd name="T8" fmla="*/ 281 w 281"/>
                <a:gd name="T9" fmla="*/ 236 h 473"/>
                <a:gd name="T10" fmla="*/ 278 w 281"/>
                <a:gd name="T11" fmla="*/ 298 h 473"/>
                <a:gd name="T12" fmla="*/ 266 w 281"/>
                <a:gd name="T13" fmla="*/ 359 h 473"/>
                <a:gd name="T14" fmla="*/ 247 w 281"/>
                <a:gd name="T15" fmla="*/ 417 h 473"/>
                <a:gd name="T16" fmla="*/ 223 w 281"/>
                <a:gd name="T17" fmla="*/ 473 h 473"/>
                <a:gd name="T18" fmla="*/ 0 w 281"/>
                <a:gd name="T19" fmla="*/ 345 h 473"/>
                <a:gd name="T20" fmla="*/ 0 w 281"/>
                <a:gd name="T21" fmla="*/ 129 h 473"/>
                <a:gd name="T22" fmla="*/ 223 w 281"/>
                <a:gd name="T23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1" h="473">
                  <a:moveTo>
                    <a:pt x="223" y="0"/>
                  </a:moveTo>
                  <a:lnTo>
                    <a:pt x="247" y="57"/>
                  </a:lnTo>
                  <a:lnTo>
                    <a:pt x="266" y="114"/>
                  </a:lnTo>
                  <a:lnTo>
                    <a:pt x="278" y="175"/>
                  </a:lnTo>
                  <a:lnTo>
                    <a:pt x="281" y="236"/>
                  </a:lnTo>
                  <a:lnTo>
                    <a:pt x="278" y="298"/>
                  </a:lnTo>
                  <a:lnTo>
                    <a:pt x="266" y="359"/>
                  </a:lnTo>
                  <a:lnTo>
                    <a:pt x="247" y="417"/>
                  </a:lnTo>
                  <a:lnTo>
                    <a:pt x="223" y="473"/>
                  </a:lnTo>
                  <a:lnTo>
                    <a:pt x="0" y="345"/>
                  </a:lnTo>
                  <a:lnTo>
                    <a:pt x="0" y="129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3340"/>
            <p:cNvSpPr>
              <a:spLocks/>
            </p:cNvSpPr>
            <p:nvPr/>
          </p:nvSpPr>
          <p:spPr bwMode="auto">
            <a:xfrm>
              <a:off x="2089872" y="4789199"/>
              <a:ext cx="650875" cy="577850"/>
            </a:xfrm>
            <a:custGeom>
              <a:avLst/>
              <a:gdLst>
                <a:gd name="T0" fmla="*/ 188 w 410"/>
                <a:gd name="T1" fmla="*/ 0 h 364"/>
                <a:gd name="T2" fmla="*/ 410 w 410"/>
                <a:gd name="T3" fmla="*/ 128 h 364"/>
                <a:gd name="T4" fmla="*/ 378 w 410"/>
                <a:gd name="T5" fmla="*/ 174 h 364"/>
                <a:gd name="T6" fmla="*/ 342 w 410"/>
                <a:gd name="T7" fmla="*/ 215 h 364"/>
                <a:gd name="T8" fmla="*/ 302 w 410"/>
                <a:gd name="T9" fmla="*/ 252 h 364"/>
                <a:gd name="T10" fmla="*/ 258 w 410"/>
                <a:gd name="T11" fmla="*/ 284 h 364"/>
                <a:gd name="T12" fmla="*/ 211 w 410"/>
                <a:gd name="T13" fmla="*/ 310 h 364"/>
                <a:gd name="T14" fmla="*/ 162 w 410"/>
                <a:gd name="T15" fmla="*/ 333 h 364"/>
                <a:gd name="T16" fmla="*/ 110 w 410"/>
                <a:gd name="T17" fmla="*/ 348 h 364"/>
                <a:gd name="T18" fmla="*/ 57 w 410"/>
                <a:gd name="T19" fmla="*/ 360 h 364"/>
                <a:gd name="T20" fmla="*/ 0 w 410"/>
                <a:gd name="T21" fmla="*/ 364 h 364"/>
                <a:gd name="T22" fmla="*/ 0 w 410"/>
                <a:gd name="T23" fmla="*/ 109 h 364"/>
                <a:gd name="T24" fmla="*/ 188 w 410"/>
                <a:gd name="T25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0" h="364">
                  <a:moveTo>
                    <a:pt x="188" y="0"/>
                  </a:moveTo>
                  <a:lnTo>
                    <a:pt x="410" y="128"/>
                  </a:lnTo>
                  <a:lnTo>
                    <a:pt x="378" y="174"/>
                  </a:lnTo>
                  <a:lnTo>
                    <a:pt x="342" y="215"/>
                  </a:lnTo>
                  <a:lnTo>
                    <a:pt x="302" y="252"/>
                  </a:lnTo>
                  <a:lnTo>
                    <a:pt x="258" y="284"/>
                  </a:lnTo>
                  <a:lnTo>
                    <a:pt x="211" y="310"/>
                  </a:lnTo>
                  <a:lnTo>
                    <a:pt x="162" y="333"/>
                  </a:lnTo>
                  <a:lnTo>
                    <a:pt x="110" y="348"/>
                  </a:lnTo>
                  <a:lnTo>
                    <a:pt x="57" y="360"/>
                  </a:lnTo>
                  <a:lnTo>
                    <a:pt x="0" y="364"/>
                  </a:lnTo>
                  <a:lnTo>
                    <a:pt x="0" y="109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E6914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3341"/>
            <p:cNvSpPr>
              <a:spLocks/>
            </p:cNvSpPr>
            <p:nvPr/>
          </p:nvSpPr>
          <p:spPr bwMode="auto">
            <a:xfrm>
              <a:off x="1261197" y="4192299"/>
              <a:ext cx="444500" cy="750888"/>
            </a:xfrm>
            <a:custGeom>
              <a:avLst/>
              <a:gdLst>
                <a:gd name="T0" fmla="*/ 59 w 280"/>
                <a:gd name="T1" fmla="*/ 0 h 473"/>
                <a:gd name="T2" fmla="*/ 280 w 280"/>
                <a:gd name="T3" fmla="*/ 129 h 473"/>
                <a:gd name="T4" fmla="*/ 280 w 280"/>
                <a:gd name="T5" fmla="*/ 345 h 473"/>
                <a:gd name="T6" fmla="*/ 59 w 280"/>
                <a:gd name="T7" fmla="*/ 473 h 473"/>
                <a:gd name="T8" fmla="*/ 34 w 280"/>
                <a:gd name="T9" fmla="*/ 417 h 473"/>
                <a:gd name="T10" fmla="*/ 15 w 280"/>
                <a:gd name="T11" fmla="*/ 359 h 473"/>
                <a:gd name="T12" fmla="*/ 4 w 280"/>
                <a:gd name="T13" fmla="*/ 298 h 473"/>
                <a:gd name="T14" fmla="*/ 0 w 280"/>
                <a:gd name="T15" fmla="*/ 236 h 473"/>
                <a:gd name="T16" fmla="*/ 4 w 280"/>
                <a:gd name="T17" fmla="*/ 175 h 473"/>
                <a:gd name="T18" fmla="*/ 15 w 280"/>
                <a:gd name="T19" fmla="*/ 114 h 473"/>
                <a:gd name="T20" fmla="*/ 34 w 280"/>
                <a:gd name="T21" fmla="*/ 57 h 473"/>
                <a:gd name="T22" fmla="*/ 59 w 280"/>
                <a:gd name="T23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0" h="473">
                  <a:moveTo>
                    <a:pt x="59" y="0"/>
                  </a:moveTo>
                  <a:lnTo>
                    <a:pt x="280" y="129"/>
                  </a:lnTo>
                  <a:lnTo>
                    <a:pt x="280" y="345"/>
                  </a:lnTo>
                  <a:lnTo>
                    <a:pt x="59" y="473"/>
                  </a:lnTo>
                  <a:lnTo>
                    <a:pt x="34" y="417"/>
                  </a:lnTo>
                  <a:lnTo>
                    <a:pt x="15" y="359"/>
                  </a:lnTo>
                  <a:lnTo>
                    <a:pt x="4" y="298"/>
                  </a:lnTo>
                  <a:lnTo>
                    <a:pt x="0" y="236"/>
                  </a:lnTo>
                  <a:lnTo>
                    <a:pt x="4" y="175"/>
                  </a:lnTo>
                  <a:lnTo>
                    <a:pt x="15" y="114"/>
                  </a:lnTo>
                  <a:lnTo>
                    <a:pt x="34" y="57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26F2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3342"/>
            <p:cNvSpPr>
              <a:spLocks/>
            </p:cNvSpPr>
            <p:nvPr/>
          </p:nvSpPr>
          <p:spPr bwMode="auto">
            <a:xfrm>
              <a:off x="1383435" y="4789199"/>
              <a:ext cx="649288" cy="577850"/>
            </a:xfrm>
            <a:custGeom>
              <a:avLst/>
              <a:gdLst>
                <a:gd name="T0" fmla="*/ 222 w 409"/>
                <a:gd name="T1" fmla="*/ 0 h 364"/>
                <a:gd name="T2" fmla="*/ 409 w 409"/>
                <a:gd name="T3" fmla="*/ 109 h 364"/>
                <a:gd name="T4" fmla="*/ 409 w 409"/>
                <a:gd name="T5" fmla="*/ 364 h 364"/>
                <a:gd name="T6" fmla="*/ 354 w 409"/>
                <a:gd name="T7" fmla="*/ 360 h 364"/>
                <a:gd name="T8" fmla="*/ 300 w 409"/>
                <a:gd name="T9" fmla="*/ 348 h 364"/>
                <a:gd name="T10" fmla="*/ 248 w 409"/>
                <a:gd name="T11" fmla="*/ 333 h 364"/>
                <a:gd name="T12" fmla="*/ 199 w 409"/>
                <a:gd name="T13" fmla="*/ 310 h 364"/>
                <a:gd name="T14" fmla="*/ 152 w 409"/>
                <a:gd name="T15" fmla="*/ 284 h 364"/>
                <a:gd name="T16" fmla="*/ 109 w 409"/>
                <a:gd name="T17" fmla="*/ 252 h 364"/>
                <a:gd name="T18" fmla="*/ 68 w 409"/>
                <a:gd name="T19" fmla="*/ 215 h 364"/>
                <a:gd name="T20" fmla="*/ 32 w 409"/>
                <a:gd name="T21" fmla="*/ 174 h 364"/>
                <a:gd name="T22" fmla="*/ 0 w 409"/>
                <a:gd name="T23" fmla="*/ 128 h 364"/>
                <a:gd name="T24" fmla="*/ 222 w 409"/>
                <a:gd name="T25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9" h="364">
                  <a:moveTo>
                    <a:pt x="222" y="0"/>
                  </a:moveTo>
                  <a:lnTo>
                    <a:pt x="409" y="109"/>
                  </a:lnTo>
                  <a:lnTo>
                    <a:pt x="409" y="364"/>
                  </a:lnTo>
                  <a:lnTo>
                    <a:pt x="354" y="360"/>
                  </a:lnTo>
                  <a:lnTo>
                    <a:pt x="300" y="348"/>
                  </a:lnTo>
                  <a:lnTo>
                    <a:pt x="248" y="333"/>
                  </a:lnTo>
                  <a:lnTo>
                    <a:pt x="199" y="310"/>
                  </a:lnTo>
                  <a:lnTo>
                    <a:pt x="152" y="284"/>
                  </a:lnTo>
                  <a:lnTo>
                    <a:pt x="109" y="252"/>
                  </a:lnTo>
                  <a:lnTo>
                    <a:pt x="68" y="215"/>
                  </a:lnTo>
                  <a:lnTo>
                    <a:pt x="32" y="174"/>
                  </a:lnTo>
                  <a:lnTo>
                    <a:pt x="0" y="128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D0713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6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841" y="4934755"/>
            <a:ext cx="1034436" cy="1034436"/>
          </a:xfrm>
          <a:prstGeom prst="rect">
            <a:avLst/>
          </a:prstGeom>
        </p:spPr>
      </p:pic>
      <p:pic>
        <p:nvPicPr>
          <p:cNvPr id="17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7328" y="7098236"/>
            <a:ext cx="1034436" cy="1034436"/>
          </a:xfrm>
          <a:prstGeom prst="rect">
            <a:avLst/>
          </a:prstGeom>
        </p:spPr>
      </p:pic>
      <p:pic>
        <p:nvPicPr>
          <p:cNvPr id="18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273" y="7139315"/>
            <a:ext cx="1034436" cy="1034436"/>
          </a:xfrm>
          <a:prstGeom prst="rect">
            <a:avLst/>
          </a:prstGeom>
        </p:spPr>
      </p:pic>
      <p:pic>
        <p:nvPicPr>
          <p:cNvPr id="19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387" y="4934755"/>
            <a:ext cx="1034436" cy="1034436"/>
          </a:xfrm>
          <a:prstGeom prst="rect">
            <a:avLst/>
          </a:prstGeom>
        </p:spPr>
      </p:pic>
      <p:pic>
        <p:nvPicPr>
          <p:cNvPr id="20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7231" y="9340450"/>
            <a:ext cx="1034436" cy="1034436"/>
          </a:xfrm>
          <a:prstGeom prst="rect">
            <a:avLst/>
          </a:prstGeom>
        </p:spPr>
      </p:pic>
      <p:pic>
        <p:nvPicPr>
          <p:cNvPr id="21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762" y="9299560"/>
            <a:ext cx="1034436" cy="1034436"/>
          </a:xfrm>
          <a:prstGeom prst="rect">
            <a:avLst/>
          </a:prstGeom>
        </p:spPr>
      </p:pic>
      <p:grpSp>
        <p:nvGrpSpPr>
          <p:cNvPr id="46" name="Group 15"/>
          <p:cNvGrpSpPr/>
          <p:nvPr/>
        </p:nvGrpSpPr>
        <p:grpSpPr>
          <a:xfrm>
            <a:off x="8131630" y="1392585"/>
            <a:ext cx="7347856" cy="1649427"/>
            <a:chOff x="-1175257" y="600007"/>
            <a:chExt cx="7347856" cy="1649427"/>
          </a:xfrm>
        </p:grpSpPr>
        <p:sp>
          <p:nvSpPr>
            <p:cNvPr id="47" name="TextBox 16"/>
            <p:cNvSpPr txBox="1"/>
            <p:nvPr/>
          </p:nvSpPr>
          <p:spPr>
            <a:xfrm>
              <a:off x="592428" y="600007"/>
              <a:ext cx="3940935" cy="1094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err="1">
                  <a:solidFill>
                    <a:srgbClr val="092561"/>
                  </a:solidFill>
                  <a:latin typeface="Century Gothic" panose="020B0502020202020204" pitchFamily="34" charset="0"/>
                </a:rPr>
                <a:t>Título</a:t>
              </a:r>
              <a:endParaRPr lang="en-US" sz="6000" b="1" dirty="0">
                <a:solidFill>
                  <a:srgbClr val="09256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Rectangle 17"/>
            <p:cNvSpPr/>
            <p:nvPr/>
          </p:nvSpPr>
          <p:spPr>
            <a:xfrm>
              <a:off x="-1175257" y="1756414"/>
              <a:ext cx="7347856" cy="493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pc="600" dirty="0">
                  <a:solidFill>
                    <a:schemeClr val="tx1">
                      <a:lumMod val="50000"/>
                    </a:schemeClr>
                  </a:solidFill>
                  <a:latin typeface="Century Gothic" panose="020B0502020202020204" pitchFamily="34" charset="0"/>
                  <a:ea typeface="Montserrat" charset="0"/>
                  <a:cs typeface="Montserrat" charset="0"/>
                </a:rPr>
                <a:t>Coloque su subtítulo aquí</a:t>
              </a:r>
              <a:endParaRPr lang="en-US" spc="600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Montserrat" charset="0"/>
                <a:cs typeface="Montserrat" charset="0"/>
              </a:endParaRPr>
            </a:p>
          </p:txBody>
        </p:sp>
      </p:grpSp>
      <p:cxnSp>
        <p:nvCxnSpPr>
          <p:cNvPr id="49" name="Straight Connector 34"/>
          <p:cNvCxnSpPr/>
          <p:nvPr/>
        </p:nvCxnSpPr>
        <p:spPr>
          <a:xfrm>
            <a:off x="10698477" y="3646113"/>
            <a:ext cx="2281380" cy="0"/>
          </a:xfrm>
          <a:prstGeom prst="line">
            <a:avLst/>
          </a:prstGeom>
          <a:ln w="76200">
            <a:solidFill>
              <a:srgbClr val="0925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22"/>
          <p:cNvGrpSpPr/>
          <p:nvPr/>
        </p:nvGrpSpPr>
        <p:grpSpPr>
          <a:xfrm>
            <a:off x="2461658" y="4563588"/>
            <a:ext cx="5093852" cy="2018507"/>
            <a:chOff x="523016" y="1566211"/>
            <a:chExt cx="5093852" cy="2018507"/>
          </a:xfrm>
        </p:grpSpPr>
        <p:sp>
          <p:nvSpPr>
            <p:cNvPr id="51" name="Rectangle 23"/>
            <p:cNvSpPr/>
            <p:nvPr/>
          </p:nvSpPr>
          <p:spPr>
            <a:xfrm>
              <a:off x="1000899" y="2050515"/>
              <a:ext cx="4615969" cy="1534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Lorem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ipsum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 dolor sit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amet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,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consectetur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adipiscing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elit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.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Nunc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bibendum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eleifend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tortor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, non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porta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justo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gravida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posuere</a:t>
              </a:r>
              <a:r>
                <a:rPr lang="en-US" sz="2000" dirty="0">
                  <a:solidFill>
                    <a:schemeClr val="accent6"/>
                  </a:solidFill>
                  <a:latin typeface="Century Gothic" panose="020B0502020202020204" pitchFamily="34" charset="0"/>
                </a:rPr>
                <a:t>.</a:t>
              </a:r>
              <a:endParaRPr lang="en-US" sz="2000" b="0" i="0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52" name="TextBox 24"/>
            <p:cNvSpPr txBox="1"/>
            <p:nvPr/>
          </p:nvSpPr>
          <p:spPr>
            <a:xfrm>
              <a:off x="1000901" y="1572374"/>
              <a:ext cx="2895006" cy="491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1" dirty="0" err="1">
                  <a:solidFill>
                    <a:schemeClr val="accent6"/>
                  </a:solidFill>
                  <a:latin typeface="Century Gothic" panose="020B0502020202020204" pitchFamily="34" charset="0"/>
                </a:rPr>
                <a:t>Tu</a:t>
              </a:r>
              <a:r>
                <a:rPr lang="en-US" sz="2400" b="1" dirty="0">
                  <a:solidFill>
                    <a:schemeClr val="accent6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accent6"/>
                  </a:solidFill>
                  <a:latin typeface="Century Gothic" panose="020B0502020202020204" pitchFamily="34" charset="0"/>
                </a:rPr>
                <a:t>texto</a:t>
              </a:r>
              <a:r>
                <a:rPr lang="en-US" sz="2400" b="1" dirty="0">
                  <a:solidFill>
                    <a:schemeClr val="accent6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accent6"/>
                  </a:solidFill>
                  <a:latin typeface="Century Gothic" panose="020B0502020202020204" pitchFamily="34" charset="0"/>
                </a:rPr>
                <a:t>aquí</a:t>
              </a:r>
              <a:endParaRPr lang="en-US" sz="2400" b="1" dirty="0">
                <a:solidFill>
                  <a:schemeClr val="accent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3" name="TextBox 25"/>
            <p:cNvSpPr txBox="1"/>
            <p:nvPr/>
          </p:nvSpPr>
          <p:spPr>
            <a:xfrm>
              <a:off x="523016" y="1566211"/>
              <a:ext cx="483131" cy="1498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4000" dirty="0">
                  <a:solidFill>
                    <a:srgbClr val="092561"/>
                  </a:solidFill>
                  <a:latin typeface="Century Gothic" panose="020B0502020202020204" pitchFamily="34" charset="0"/>
                </a:rPr>
                <a:t>1.</a:t>
              </a:r>
            </a:p>
          </p:txBody>
        </p:sp>
      </p:grpSp>
      <p:grpSp>
        <p:nvGrpSpPr>
          <p:cNvPr id="54" name="Group 26"/>
          <p:cNvGrpSpPr/>
          <p:nvPr/>
        </p:nvGrpSpPr>
        <p:grpSpPr>
          <a:xfrm>
            <a:off x="2461658" y="6891730"/>
            <a:ext cx="5093852" cy="2090696"/>
            <a:chOff x="516989" y="2945413"/>
            <a:chExt cx="5093852" cy="2090696"/>
          </a:xfrm>
        </p:grpSpPr>
        <p:sp>
          <p:nvSpPr>
            <p:cNvPr id="55" name="Rectangle 27"/>
            <p:cNvSpPr/>
            <p:nvPr/>
          </p:nvSpPr>
          <p:spPr>
            <a:xfrm>
              <a:off x="994873" y="3501906"/>
              <a:ext cx="4615968" cy="1534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Lorem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ipsum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 dolor sit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amet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,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consectetur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adipiscing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elit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.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Nunc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bibendum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eleifend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tortor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, non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porta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justo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gravida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posuere</a:t>
              </a:r>
              <a:r>
                <a:rPr lang="en-US" sz="2000" dirty="0">
                  <a:solidFill>
                    <a:schemeClr val="accent6"/>
                  </a:solidFill>
                  <a:latin typeface="Century Gothic" panose="020B0502020202020204" pitchFamily="34" charset="0"/>
                </a:rPr>
                <a:t>.</a:t>
              </a:r>
              <a:endParaRPr lang="en-US" sz="2000" b="0" i="0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56" name="TextBox 28"/>
            <p:cNvSpPr txBox="1"/>
            <p:nvPr/>
          </p:nvSpPr>
          <p:spPr>
            <a:xfrm>
              <a:off x="994874" y="2951576"/>
              <a:ext cx="2895006" cy="491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 err="1">
                  <a:solidFill>
                    <a:schemeClr val="accent6"/>
                  </a:solidFill>
                  <a:latin typeface="Century Gothic" panose="020B0502020202020204" pitchFamily="34" charset="0"/>
                </a:rPr>
                <a:t>Tu</a:t>
              </a:r>
              <a:r>
                <a:rPr lang="en-US" b="1" dirty="0">
                  <a:solidFill>
                    <a:schemeClr val="accent6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b="1" dirty="0" err="1">
                  <a:solidFill>
                    <a:schemeClr val="accent6"/>
                  </a:solidFill>
                  <a:latin typeface="Century Gothic" panose="020B0502020202020204" pitchFamily="34" charset="0"/>
                </a:rPr>
                <a:t>texto</a:t>
              </a:r>
              <a:r>
                <a:rPr lang="en-US" b="1" dirty="0">
                  <a:solidFill>
                    <a:schemeClr val="accent6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b="1" dirty="0" err="1">
                  <a:solidFill>
                    <a:schemeClr val="accent6"/>
                  </a:solidFill>
                  <a:latin typeface="Century Gothic" panose="020B0502020202020204" pitchFamily="34" charset="0"/>
                </a:rPr>
                <a:t>aquí</a:t>
              </a:r>
              <a:endParaRPr lang="en-US" b="1" dirty="0">
                <a:solidFill>
                  <a:schemeClr val="accent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7" name="TextBox 29"/>
            <p:cNvSpPr txBox="1"/>
            <p:nvPr/>
          </p:nvSpPr>
          <p:spPr>
            <a:xfrm>
              <a:off x="516989" y="2945413"/>
              <a:ext cx="483131" cy="1498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4000" dirty="0">
                  <a:solidFill>
                    <a:srgbClr val="034EA1"/>
                  </a:solidFill>
                  <a:latin typeface="Century Gothic" panose="020B0502020202020204" pitchFamily="34" charset="0"/>
                </a:rPr>
                <a:t>2.</a:t>
              </a:r>
            </a:p>
          </p:txBody>
        </p:sp>
      </p:grpSp>
      <p:grpSp>
        <p:nvGrpSpPr>
          <p:cNvPr id="58" name="Group 30"/>
          <p:cNvGrpSpPr/>
          <p:nvPr/>
        </p:nvGrpSpPr>
        <p:grpSpPr>
          <a:xfrm>
            <a:off x="2455631" y="9254367"/>
            <a:ext cx="5123941" cy="2066633"/>
            <a:chOff x="530722" y="4467593"/>
            <a:chExt cx="5123941" cy="2066633"/>
          </a:xfrm>
        </p:grpSpPr>
        <p:sp>
          <p:nvSpPr>
            <p:cNvPr id="59" name="Rectangle 31"/>
            <p:cNvSpPr/>
            <p:nvPr/>
          </p:nvSpPr>
          <p:spPr>
            <a:xfrm>
              <a:off x="1032668" y="5000023"/>
              <a:ext cx="4621995" cy="1534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Lorem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ipsum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 dolor sit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amet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,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consectetur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adipiscing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elit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.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Nunc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bibendum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eleifend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tortor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, non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porta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justo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gravida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posuere</a:t>
              </a:r>
              <a:r>
                <a:rPr lang="en-US" sz="2000" dirty="0">
                  <a:solidFill>
                    <a:schemeClr val="accent6"/>
                  </a:solidFill>
                  <a:latin typeface="Century Gothic" panose="020B0502020202020204" pitchFamily="34" charset="0"/>
                </a:rPr>
                <a:t>.</a:t>
              </a:r>
              <a:endParaRPr lang="en-US" sz="2000" b="0" i="0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60" name="TextBox 32"/>
            <p:cNvSpPr txBox="1"/>
            <p:nvPr/>
          </p:nvSpPr>
          <p:spPr>
            <a:xfrm>
              <a:off x="1008607" y="4473756"/>
              <a:ext cx="2895006" cy="491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 err="1">
                  <a:solidFill>
                    <a:schemeClr val="accent6"/>
                  </a:solidFill>
                  <a:latin typeface="Century Gothic" panose="020B0502020202020204" pitchFamily="34" charset="0"/>
                </a:rPr>
                <a:t>Tu</a:t>
              </a:r>
              <a:r>
                <a:rPr lang="en-US" b="1" dirty="0">
                  <a:solidFill>
                    <a:schemeClr val="accent6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b="1" dirty="0" err="1">
                  <a:solidFill>
                    <a:schemeClr val="accent6"/>
                  </a:solidFill>
                  <a:latin typeface="Century Gothic" panose="020B0502020202020204" pitchFamily="34" charset="0"/>
                </a:rPr>
                <a:t>texto</a:t>
              </a:r>
              <a:r>
                <a:rPr lang="en-US" b="1" dirty="0">
                  <a:solidFill>
                    <a:schemeClr val="accent6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b="1" dirty="0" err="1">
                  <a:solidFill>
                    <a:schemeClr val="accent6"/>
                  </a:solidFill>
                  <a:latin typeface="Century Gothic" panose="020B0502020202020204" pitchFamily="34" charset="0"/>
                </a:rPr>
                <a:t>aquí</a:t>
              </a:r>
              <a:endParaRPr lang="en-US" b="1" dirty="0">
                <a:solidFill>
                  <a:schemeClr val="accent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1" name="TextBox 33"/>
            <p:cNvSpPr txBox="1"/>
            <p:nvPr/>
          </p:nvSpPr>
          <p:spPr>
            <a:xfrm>
              <a:off x="530722" y="4467593"/>
              <a:ext cx="483131" cy="1498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4000" dirty="0">
                  <a:solidFill>
                    <a:srgbClr val="2C4477"/>
                  </a:solidFill>
                  <a:latin typeface="Century Gothic" panose="020B0502020202020204" pitchFamily="34" charset="0"/>
                </a:rPr>
                <a:t>3.</a:t>
              </a:r>
            </a:p>
          </p:txBody>
        </p:sp>
      </p:grpSp>
      <p:grpSp>
        <p:nvGrpSpPr>
          <p:cNvPr id="62" name="Group 34"/>
          <p:cNvGrpSpPr/>
          <p:nvPr/>
        </p:nvGrpSpPr>
        <p:grpSpPr>
          <a:xfrm>
            <a:off x="16522131" y="4446461"/>
            <a:ext cx="5202969" cy="2042570"/>
            <a:chOff x="523016" y="1566211"/>
            <a:chExt cx="5202969" cy="2042570"/>
          </a:xfrm>
        </p:grpSpPr>
        <p:sp>
          <p:nvSpPr>
            <p:cNvPr id="63" name="Rectangle 35"/>
            <p:cNvSpPr/>
            <p:nvPr/>
          </p:nvSpPr>
          <p:spPr>
            <a:xfrm>
              <a:off x="1024963" y="2074578"/>
              <a:ext cx="4701022" cy="1534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Lorem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ipsum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 dolor sit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amet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,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consectetur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adipiscing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elit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.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Nunc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bibendum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eleifend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tortor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, non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porta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justo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gravida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posuere</a:t>
              </a:r>
              <a:r>
                <a:rPr lang="en-US" sz="2000" dirty="0">
                  <a:solidFill>
                    <a:schemeClr val="accent6"/>
                  </a:solidFill>
                  <a:latin typeface="Century Gothic" panose="020B0502020202020204" pitchFamily="34" charset="0"/>
                </a:rPr>
                <a:t>.</a:t>
              </a:r>
              <a:endParaRPr lang="en-US" sz="2000" b="0" i="0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64" name="TextBox 36"/>
            <p:cNvSpPr txBox="1"/>
            <p:nvPr/>
          </p:nvSpPr>
          <p:spPr>
            <a:xfrm>
              <a:off x="1000901" y="1572374"/>
              <a:ext cx="2895006" cy="491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 err="1">
                  <a:solidFill>
                    <a:schemeClr val="accent6"/>
                  </a:solidFill>
                  <a:latin typeface="Century Gothic" panose="020B0502020202020204" pitchFamily="34" charset="0"/>
                </a:rPr>
                <a:t>Tu</a:t>
              </a:r>
              <a:r>
                <a:rPr lang="en-US" b="1" dirty="0">
                  <a:solidFill>
                    <a:schemeClr val="accent6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b="1" dirty="0" err="1">
                  <a:solidFill>
                    <a:schemeClr val="accent6"/>
                  </a:solidFill>
                  <a:latin typeface="Century Gothic" panose="020B0502020202020204" pitchFamily="34" charset="0"/>
                </a:rPr>
                <a:t>texto</a:t>
              </a:r>
              <a:r>
                <a:rPr lang="en-US" b="1" dirty="0">
                  <a:solidFill>
                    <a:schemeClr val="accent6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b="1" dirty="0" err="1">
                  <a:solidFill>
                    <a:schemeClr val="accent6"/>
                  </a:solidFill>
                  <a:latin typeface="Century Gothic" panose="020B0502020202020204" pitchFamily="34" charset="0"/>
                </a:rPr>
                <a:t>aquí</a:t>
              </a:r>
              <a:endParaRPr lang="en-US" b="1" dirty="0">
                <a:solidFill>
                  <a:schemeClr val="accent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5" name="TextBox 37"/>
            <p:cNvSpPr txBox="1"/>
            <p:nvPr/>
          </p:nvSpPr>
          <p:spPr>
            <a:xfrm>
              <a:off x="523016" y="1566211"/>
              <a:ext cx="483131" cy="1498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4000" dirty="0">
                  <a:solidFill>
                    <a:schemeClr val="tx2">
                      <a:lumMod val="50000"/>
                    </a:schemeClr>
                  </a:solidFill>
                  <a:latin typeface="Century Gothic" panose="020B0502020202020204" pitchFamily="34" charset="0"/>
                </a:rPr>
                <a:t>4.</a:t>
              </a:r>
            </a:p>
          </p:txBody>
        </p:sp>
      </p:grpSp>
      <p:grpSp>
        <p:nvGrpSpPr>
          <p:cNvPr id="66" name="Group 38"/>
          <p:cNvGrpSpPr/>
          <p:nvPr/>
        </p:nvGrpSpPr>
        <p:grpSpPr>
          <a:xfrm>
            <a:off x="16522131" y="6752544"/>
            <a:ext cx="5202969" cy="2066633"/>
            <a:chOff x="516989" y="2945413"/>
            <a:chExt cx="5202969" cy="2066633"/>
          </a:xfrm>
        </p:grpSpPr>
        <p:sp>
          <p:nvSpPr>
            <p:cNvPr id="67" name="Rectangle 39"/>
            <p:cNvSpPr/>
            <p:nvPr/>
          </p:nvSpPr>
          <p:spPr>
            <a:xfrm>
              <a:off x="994873" y="3477843"/>
              <a:ext cx="4725085" cy="1534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Lorem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ipsum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 dolor sit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amet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,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consectetur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adipiscing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elit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.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Nunc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bibendum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eleifend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tortor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, non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porta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justo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gravida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posuere</a:t>
              </a:r>
              <a:r>
                <a:rPr lang="en-US" sz="2000" dirty="0">
                  <a:solidFill>
                    <a:schemeClr val="accent6"/>
                  </a:solidFill>
                  <a:latin typeface="Century Gothic" panose="020B0502020202020204" pitchFamily="34" charset="0"/>
                </a:rPr>
                <a:t>.</a:t>
              </a:r>
              <a:endParaRPr lang="en-US" sz="2000" b="0" i="0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68" name="TextBox 40"/>
            <p:cNvSpPr txBox="1"/>
            <p:nvPr/>
          </p:nvSpPr>
          <p:spPr>
            <a:xfrm>
              <a:off x="994874" y="2951576"/>
              <a:ext cx="2895006" cy="491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 err="1">
                  <a:solidFill>
                    <a:schemeClr val="accent6"/>
                  </a:solidFill>
                  <a:latin typeface="Century Gothic" panose="020B0502020202020204" pitchFamily="34" charset="0"/>
                </a:rPr>
                <a:t>Tu</a:t>
              </a:r>
              <a:r>
                <a:rPr lang="en-US" b="1" dirty="0">
                  <a:solidFill>
                    <a:schemeClr val="accent6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b="1" dirty="0" err="1">
                  <a:solidFill>
                    <a:schemeClr val="accent6"/>
                  </a:solidFill>
                  <a:latin typeface="Century Gothic" panose="020B0502020202020204" pitchFamily="34" charset="0"/>
                </a:rPr>
                <a:t>texto</a:t>
              </a:r>
              <a:r>
                <a:rPr lang="en-US" b="1" dirty="0">
                  <a:solidFill>
                    <a:schemeClr val="accent6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b="1" dirty="0" err="1">
                  <a:solidFill>
                    <a:schemeClr val="accent6"/>
                  </a:solidFill>
                  <a:latin typeface="Century Gothic" panose="020B0502020202020204" pitchFamily="34" charset="0"/>
                </a:rPr>
                <a:t>aquí</a:t>
              </a:r>
              <a:endParaRPr lang="en-US" b="1" dirty="0">
                <a:solidFill>
                  <a:schemeClr val="accent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9" name="TextBox 41"/>
            <p:cNvSpPr txBox="1"/>
            <p:nvPr/>
          </p:nvSpPr>
          <p:spPr>
            <a:xfrm>
              <a:off x="516989" y="2945413"/>
              <a:ext cx="483131" cy="1498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4000" dirty="0">
                  <a:solidFill>
                    <a:schemeClr val="accent5"/>
                  </a:solidFill>
                  <a:latin typeface="Century Gothic" panose="020B0502020202020204" pitchFamily="34" charset="0"/>
                </a:rPr>
                <a:t>5.</a:t>
              </a:r>
            </a:p>
          </p:txBody>
        </p:sp>
      </p:grpSp>
      <p:grpSp>
        <p:nvGrpSpPr>
          <p:cNvPr id="70" name="Group 42"/>
          <p:cNvGrpSpPr/>
          <p:nvPr/>
        </p:nvGrpSpPr>
        <p:grpSpPr>
          <a:xfrm>
            <a:off x="16519153" y="9072248"/>
            <a:ext cx="5085632" cy="2042570"/>
            <a:chOff x="530722" y="4467593"/>
            <a:chExt cx="5085632" cy="2042570"/>
          </a:xfrm>
        </p:grpSpPr>
        <p:sp>
          <p:nvSpPr>
            <p:cNvPr id="71" name="Rectangle 43"/>
            <p:cNvSpPr/>
            <p:nvPr/>
          </p:nvSpPr>
          <p:spPr>
            <a:xfrm>
              <a:off x="1008606" y="4975960"/>
              <a:ext cx="4607748" cy="1534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Lorem ipsum dolor sit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amet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,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consectetur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adipiscing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elit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. Nunc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bibendum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eleifend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tortor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, non porta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justo</a:t>
              </a:r>
              <a:r>
                <a:rPr lang="en-US" sz="2000" b="0" i="0" dirty="0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 gravida </a:t>
              </a:r>
              <a:r>
                <a:rPr lang="en-US" sz="2000" b="0" i="0" dirty="0" err="1">
                  <a:solidFill>
                    <a:schemeClr val="accent6"/>
                  </a:solidFill>
                  <a:effectLst/>
                  <a:latin typeface="Century Gothic" panose="020B0502020202020204" pitchFamily="34" charset="0"/>
                </a:rPr>
                <a:t>posuere</a:t>
              </a:r>
              <a:r>
                <a:rPr lang="en-US" sz="2000" dirty="0">
                  <a:solidFill>
                    <a:schemeClr val="accent6"/>
                  </a:solidFill>
                  <a:latin typeface="Century Gothic" panose="020B0502020202020204" pitchFamily="34" charset="0"/>
                </a:rPr>
                <a:t>.</a:t>
              </a:r>
              <a:endParaRPr lang="en-US" sz="2000" b="0" i="0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72" name="TextBox 44"/>
            <p:cNvSpPr txBox="1"/>
            <p:nvPr/>
          </p:nvSpPr>
          <p:spPr>
            <a:xfrm>
              <a:off x="1008607" y="4473756"/>
              <a:ext cx="2895006" cy="491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 err="1">
                  <a:solidFill>
                    <a:schemeClr val="accent6"/>
                  </a:solidFill>
                  <a:latin typeface="Century Gothic" panose="020B0502020202020204" pitchFamily="34" charset="0"/>
                </a:rPr>
                <a:t>Tu</a:t>
              </a:r>
              <a:r>
                <a:rPr lang="en-US" b="1" dirty="0">
                  <a:solidFill>
                    <a:schemeClr val="accent6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b="1" dirty="0" err="1">
                  <a:solidFill>
                    <a:schemeClr val="accent6"/>
                  </a:solidFill>
                  <a:latin typeface="Century Gothic" panose="020B0502020202020204" pitchFamily="34" charset="0"/>
                </a:rPr>
                <a:t>texto</a:t>
              </a:r>
              <a:r>
                <a:rPr lang="en-US" b="1" dirty="0">
                  <a:solidFill>
                    <a:schemeClr val="accent6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b="1" dirty="0" err="1">
                  <a:solidFill>
                    <a:schemeClr val="accent6"/>
                  </a:solidFill>
                  <a:latin typeface="Century Gothic" panose="020B0502020202020204" pitchFamily="34" charset="0"/>
                </a:rPr>
                <a:t>aquí</a:t>
              </a:r>
              <a:endParaRPr lang="en-US" b="1" dirty="0">
                <a:solidFill>
                  <a:schemeClr val="accent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3" name="TextBox 45"/>
            <p:cNvSpPr txBox="1"/>
            <p:nvPr/>
          </p:nvSpPr>
          <p:spPr>
            <a:xfrm>
              <a:off x="530722" y="4467593"/>
              <a:ext cx="483131" cy="1498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4000" dirty="0">
                  <a:solidFill>
                    <a:srgbClr val="D07137"/>
                  </a:solidFill>
                  <a:latin typeface="Century Gothic" panose="020B0502020202020204" pitchFamily="34" charset="0"/>
                </a:rPr>
                <a:t>6.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229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48457" y="1372501"/>
            <a:ext cx="10642631" cy="919740"/>
          </a:xfrm>
        </p:spPr>
        <p:txBody>
          <a:bodyPr/>
          <a:lstStyle/>
          <a:p>
            <a:r>
              <a:rPr lang="es-ES_tradnl" sz="6000" cap="none" dirty="0">
                <a:latin typeface="Century Gothic" panose="020B0502020202020204" pitchFamily="34" charset="0"/>
                <a:cs typeface="Arial"/>
              </a:rPr>
              <a:t>Título</a:t>
            </a:r>
            <a:endParaRPr lang="en-US" sz="60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4"/>
          </p:nvPr>
        </p:nvSpPr>
        <p:spPr>
          <a:xfrm>
            <a:off x="12148457" y="2492949"/>
            <a:ext cx="10642628" cy="1929725"/>
          </a:xfrm>
        </p:spPr>
        <p:txBody>
          <a:bodyPr/>
          <a:lstStyle/>
          <a:p>
            <a:r>
              <a:rPr lang="es-CO" dirty="0">
                <a:solidFill>
                  <a:schemeClr val="accent6"/>
                </a:solidFill>
                <a:latin typeface="Century Gothic" panose="020B0502020202020204" pitchFamily="34" charset="0"/>
                <a:cs typeface="Candara"/>
              </a:rPr>
              <a:t>Texto de corrido en la presentación va en gris oscuro, fuente Century Gothic. Cuerpo a 36 puntos. Máximo 25 palabras. </a:t>
            </a:r>
          </a:p>
          <a:p>
            <a:endParaRPr lang="en-US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052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1"/>
          <p:cNvGraphicFramePr/>
          <p:nvPr>
            <p:extLst>
              <p:ext uri="{D42A27DB-BD31-4B8C-83A1-F6EECF244321}">
                <p14:modId xmlns:p14="http://schemas.microsoft.com/office/powerpoint/2010/main" val="1047377691"/>
              </p:ext>
            </p:extLst>
          </p:nvPr>
        </p:nvGraphicFramePr>
        <p:xfrm>
          <a:off x="-1183876" y="1779200"/>
          <a:ext cx="15120198" cy="9897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12"/>
          <p:cNvSpPr/>
          <p:nvPr/>
        </p:nvSpPr>
        <p:spPr>
          <a:xfrm>
            <a:off x="14850955" y="4268407"/>
            <a:ext cx="66454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0" i="0" dirty="0" err="1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Lorem</a:t>
            </a:r>
            <a:r>
              <a:rPr lang="en-US" sz="2000" b="0" i="0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2000" b="0" i="0" dirty="0" err="1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ipsum</a:t>
            </a:r>
            <a:r>
              <a:rPr lang="en-US" sz="2000" b="0" i="0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 dolor sit </a:t>
            </a:r>
            <a:r>
              <a:rPr lang="en-US" sz="2000" b="0" i="0" dirty="0" err="1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amet</a:t>
            </a:r>
            <a:r>
              <a:rPr lang="en-US" sz="2000" b="0" i="0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en-US" sz="2000" b="0" i="0" dirty="0" err="1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consectetur</a:t>
            </a:r>
            <a:r>
              <a:rPr lang="en-US" sz="2000" b="0" i="0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2000" b="0" i="0" dirty="0" err="1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adipiscing</a:t>
            </a:r>
            <a:r>
              <a:rPr lang="en-US" sz="2000" b="0" i="0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2000" b="0" i="0" dirty="0" err="1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elit</a:t>
            </a:r>
            <a:r>
              <a:rPr lang="en-US" sz="2000" b="0" i="0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. </a:t>
            </a:r>
            <a:r>
              <a:rPr lang="en-US" sz="2000" b="0" i="0" dirty="0" err="1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Nunc</a:t>
            </a:r>
            <a:r>
              <a:rPr lang="en-US" sz="2000" b="0" i="0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2000" b="0" i="0" dirty="0" err="1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bibendum</a:t>
            </a:r>
            <a:r>
              <a:rPr lang="en-US" sz="2000" b="0" i="0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2000" b="0" i="0" dirty="0" err="1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eleifend</a:t>
            </a:r>
            <a:r>
              <a:rPr lang="en-US" sz="2000" b="0" i="0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2000" b="0" i="0" dirty="0" err="1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tortor</a:t>
            </a:r>
            <a:r>
              <a:rPr lang="en-US" sz="2000" b="0" i="0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, non </a:t>
            </a:r>
            <a:r>
              <a:rPr lang="en-US" sz="2000" b="0" i="0" dirty="0" err="1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porta</a:t>
            </a:r>
            <a:r>
              <a:rPr lang="en-US" sz="2000" b="0" i="0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2000" b="0" i="0" dirty="0" err="1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justo</a:t>
            </a:r>
            <a:r>
              <a:rPr lang="en-US" sz="2000" b="0" i="0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2000" b="0" i="0" dirty="0" err="1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gravida</a:t>
            </a:r>
            <a:r>
              <a:rPr lang="en-US" sz="2000" b="0" i="0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2000" b="0" i="0" dirty="0" err="1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posuere</a:t>
            </a:r>
            <a:r>
              <a:rPr lang="en-US" sz="2000" dirty="0">
                <a:solidFill>
                  <a:schemeClr val="accent6"/>
                </a:solidFill>
                <a:latin typeface="Century Gothic" panose="020B0502020202020204" pitchFamily="34" charset="0"/>
              </a:rPr>
              <a:t>.</a:t>
            </a:r>
            <a:endParaRPr lang="en-US" sz="2000" b="0" i="0" dirty="0">
              <a:solidFill>
                <a:schemeClr val="accent6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" name="TextBox 13"/>
          <p:cNvSpPr txBox="1"/>
          <p:nvPr/>
        </p:nvSpPr>
        <p:spPr>
          <a:xfrm>
            <a:off x="14850957" y="3675945"/>
            <a:ext cx="4923930" cy="558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Tu</a:t>
            </a:r>
            <a:r>
              <a:rPr lang="en-US" sz="28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texto</a:t>
            </a:r>
            <a:r>
              <a:rPr lang="en-US" sz="28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aquí</a:t>
            </a:r>
            <a:endParaRPr lang="en-US" sz="2800" b="1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Oval 14"/>
          <p:cNvSpPr/>
          <p:nvPr/>
        </p:nvSpPr>
        <p:spPr>
          <a:xfrm>
            <a:off x="13485349" y="3937520"/>
            <a:ext cx="1131486" cy="1131486"/>
          </a:xfrm>
          <a:prstGeom prst="ellipse">
            <a:avLst/>
          </a:prstGeom>
          <a:solidFill>
            <a:srgbClr val="034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0189" y="4196290"/>
            <a:ext cx="623895" cy="623895"/>
          </a:xfrm>
          <a:prstGeom prst="rect">
            <a:avLst/>
          </a:prstGeom>
        </p:spPr>
      </p:pic>
      <p:sp>
        <p:nvSpPr>
          <p:cNvPr id="7" name="Rectangle 16"/>
          <p:cNvSpPr/>
          <p:nvPr/>
        </p:nvSpPr>
        <p:spPr>
          <a:xfrm>
            <a:off x="14850959" y="6124779"/>
            <a:ext cx="6645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0" i="0" dirty="0" err="1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Lorem</a:t>
            </a:r>
            <a:r>
              <a:rPr lang="en-US" sz="2000" b="0" i="0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2000" b="0" i="0" dirty="0" err="1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ipsum</a:t>
            </a:r>
            <a:r>
              <a:rPr lang="en-US" sz="2000" b="0" i="0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 dolor sit </a:t>
            </a:r>
            <a:r>
              <a:rPr lang="en-US" sz="2000" b="0" i="0" dirty="0" err="1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amet</a:t>
            </a:r>
            <a:r>
              <a:rPr lang="en-US" sz="2000" b="0" i="0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en-US" sz="2000" b="0" i="0" dirty="0" err="1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consectetur</a:t>
            </a:r>
            <a:r>
              <a:rPr lang="en-US" sz="2000" b="0" i="0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2000" b="0" i="0" dirty="0" err="1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adipiscing</a:t>
            </a:r>
            <a:r>
              <a:rPr lang="en-US" sz="2000" b="0" i="0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2000" b="0" i="0" dirty="0" err="1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elit</a:t>
            </a:r>
            <a:r>
              <a:rPr lang="en-US" sz="2000" b="0" i="0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. </a:t>
            </a:r>
            <a:r>
              <a:rPr lang="en-US" sz="2000" b="0" i="0" dirty="0" err="1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Nunc</a:t>
            </a:r>
            <a:r>
              <a:rPr lang="en-US" sz="2000" b="0" i="0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2000" b="0" i="0" dirty="0" err="1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bibendum</a:t>
            </a:r>
            <a:r>
              <a:rPr lang="en-US" sz="2000" b="0" i="0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2000" b="0" i="0" dirty="0" err="1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eleifend</a:t>
            </a:r>
            <a:r>
              <a:rPr lang="en-US" sz="2000" b="0" i="0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2000" b="0" i="0" dirty="0" err="1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tortor</a:t>
            </a:r>
            <a:r>
              <a:rPr lang="en-US" sz="2000" b="0" i="0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, non </a:t>
            </a:r>
            <a:r>
              <a:rPr lang="en-US" sz="2000" b="0" i="0" dirty="0" err="1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porta</a:t>
            </a:r>
            <a:r>
              <a:rPr lang="en-US" sz="2000" b="0" i="0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2000" b="0" i="0" dirty="0" err="1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justo</a:t>
            </a:r>
            <a:r>
              <a:rPr lang="en-US" sz="2000" b="0" i="0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2000" b="0" i="0" dirty="0" err="1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gravida</a:t>
            </a:r>
            <a:r>
              <a:rPr lang="en-US" sz="2000" b="0" i="0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2000" b="0" i="0" dirty="0" err="1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posuere</a:t>
            </a:r>
            <a:r>
              <a:rPr lang="en-US" sz="2000" dirty="0">
                <a:solidFill>
                  <a:schemeClr val="accent6"/>
                </a:solidFill>
                <a:latin typeface="Century Gothic" panose="020B0502020202020204" pitchFamily="34" charset="0"/>
              </a:rPr>
              <a:t>.</a:t>
            </a:r>
            <a:endParaRPr lang="en-US" sz="2000" b="0" i="0" dirty="0">
              <a:solidFill>
                <a:schemeClr val="accent6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8" name="TextBox 17"/>
          <p:cNvSpPr txBox="1"/>
          <p:nvPr/>
        </p:nvSpPr>
        <p:spPr>
          <a:xfrm>
            <a:off x="14850960" y="5646638"/>
            <a:ext cx="4923930" cy="491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Tu</a:t>
            </a:r>
            <a:r>
              <a:rPr lang="en-US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texto</a:t>
            </a:r>
            <a:r>
              <a:rPr lang="en-US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aquí</a:t>
            </a:r>
            <a:endParaRPr lang="en-US" b="1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Oval 18"/>
          <p:cNvSpPr/>
          <p:nvPr/>
        </p:nvSpPr>
        <p:spPr>
          <a:xfrm>
            <a:off x="13536343" y="5781309"/>
            <a:ext cx="1120809" cy="1120809"/>
          </a:xfrm>
          <a:prstGeom prst="ellipse">
            <a:avLst/>
          </a:prstGeom>
          <a:solidFill>
            <a:srgbClr val="034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9"/>
          <p:cNvSpPr/>
          <p:nvPr/>
        </p:nvSpPr>
        <p:spPr>
          <a:xfrm>
            <a:off x="14850958" y="8076160"/>
            <a:ext cx="66454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0" i="0" dirty="0" err="1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Lorem</a:t>
            </a:r>
            <a:r>
              <a:rPr lang="en-US" sz="2000" b="0" i="0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2000" b="0" i="0" dirty="0" err="1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ipsum</a:t>
            </a:r>
            <a:r>
              <a:rPr lang="en-US" sz="2000" b="0" i="0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 dolor sit </a:t>
            </a:r>
            <a:r>
              <a:rPr lang="en-US" sz="2000" b="0" i="0" dirty="0" err="1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amet</a:t>
            </a:r>
            <a:r>
              <a:rPr lang="en-US" sz="2000" b="0" i="0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en-US" sz="2000" b="0" i="0" dirty="0" err="1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consectetur</a:t>
            </a:r>
            <a:r>
              <a:rPr lang="en-US" sz="2000" b="0" i="0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2000" b="0" i="0" dirty="0" err="1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adipiscing</a:t>
            </a:r>
            <a:r>
              <a:rPr lang="en-US" sz="2000" b="0" i="0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2000" b="0" i="0" dirty="0" err="1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elit</a:t>
            </a:r>
            <a:r>
              <a:rPr lang="en-US" sz="2000" b="0" i="0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. </a:t>
            </a:r>
            <a:r>
              <a:rPr lang="en-US" sz="2000" b="0" i="0" dirty="0" err="1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Nunc</a:t>
            </a:r>
            <a:r>
              <a:rPr lang="en-US" sz="2000" b="0" i="0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2000" b="0" i="0" dirty="0" err="1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bibendum</a:t>
            </a:r>
            <a:r>
              <a:rPr lang="en-US" sz="2000" b="0" i="0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2000" b="0" i="0" dirty="0" err="1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eleifend</a:t>
            </a:r>
            <a:r>
              <a:rPr lang="en-US" sz="2000" b="0" i="0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2000" b="0" i="0" dirty="0" err="1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tortor</a:t>
            </a:r>
            <a:r>
              <a:rPr lang="en-US" sz="2000" b="0" i="0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, non </a:t>
            </a:r>
            <a:r>
              <a:rPr lang="en-US" sz="2000" b="0" i="0" dirty="0" err="1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porta</a:t>
            </a:r>
            <a:r>
              <a:rPr lang="en-US" sz="2000" b="0" i="0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2000" b="0" i="0" dirty="0" err="1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justo</a:t>
            </a:r>
            <a:r>
              <a:rPr lang="en-US" sz="2000" b="0" i="0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2000" b="0" i="0" dirty="0" err="1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gravida</a:t>
            </a:r>
            <a:r>
              <a:rPr lang="en-US" sz="2000" b="0" i="0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2000" b="0" i="0" dirty="0" err="1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posuere</a:t>
            </a:r>
            <a:r>
              <a:rPr lang="en-US" sz="2000" dirty="0">
                <a:solidFill>
                  <a:schemeClr val="accent6"/>
                </a:solidFill>
                <a:latin typeface="Century Gothic" panose="020B0502020202020204" pitchFamily="34" charset="0"/>
              </a:rPr>
              <a:t>.</a:t>
            </a:r>
            <a:endParaRPr lang="en-US" sz="2000" b="0" i="0" dirty="0">
              <a:solidFill>
                <a:schemeClr val="accent6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1" name="TextBox 20"/>
          <p:cNvSpPr txBox="1"/>
          <p:nvPr/>
        </p:nvSpPr>
        <p:spPr>
          <a:xfrm>
            <a:off x="14850959" y="7501767"/>
            <a:ext cx="4923930" cy="491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Tu</a:t>
            </a:r>
            <a:r>
              <a:rPr lang="en-US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texto</a:t>
            </a:r>
            <a:r>
              <a:rPr lang="en-US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aquí</a:t>
            </a:r>
            <a:endParaRPr lang="en-US" b="1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Oval 21"/>
          <p:cNvSpPr/>
          <p:nvPr/>
        </p:nvSpPr>
        <p:spPr>
          <a:xfrm>
            <a:off x="13536343" y="7481445"/>
            <a:ext cx="1120809" cy="1120809"/>
          </a:xfrm>
          <a:prstGeom prst="ellipse">
            <a:avLst/>
          </a:prstGeom>
          <a:solidFill>
            <a:srgbClr val="E69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22"/>
          <p:cNvSpPr/>
          <p:nvPr/>
        </p:nvSpPr>
        <p:spPr>
          <a:xfrm>
            <a:off x="14850957" y="9928868"/>
            <a:ext cx="6645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0" i="0" dirty="0" err="1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Lorem</a:t>
            </a:r>
            <a:r>
              <a:rPr lang="en-US" sz="2000" b="0" i="0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2000" b="0" i="0" dirty="0" err="1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ipsum</a:t>
            </a:r>
            <a:r>
              <a:rPr lang="en-US" sz="2000" b="0" i="0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 dolor sit </a:t>
            </a:r>
            <a:r>
              <a:rPr lang="en-US" sz="2000" b="0" i="0" dirty="0" err="1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amet</a:t>
            </a:r>
            <a:r>
              <a:rPr lang="en-US" sz="2000" b="0" i="0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en-US" sz="2000" b="0" i="0" dirty="0" err="1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consectetur</a:t>
            </a:r>
            <a:r>
              <a:rPr lang="en-US" sz="2000" b="0" i="0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2000" b="0" i="0" dirty="0" err="1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adipiscing</a:t>
            </a:r>
            <a:r>
              <a:rPr lang="en-US" sz="2000" b="0" i="0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2000" b="0" i="0" dirty="0" err="1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elit</a:t>
            </a:r>
            <a:r>
              <a:rPr lang="en-US" sz="2000" b="0" i="0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. </a:t>
            </a:r>
            <a:r>
              <a:rPr lang="en-US" sz="2000" b="0" i="0" dirty="0" err="1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Nunc</a:t>
            </a:r>
            <a:r>
              <a:rPr lang="en-US" sz="2000" b="0" i="0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2000" b="0" i="0" dirty="0" err="1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bibendum</a:t>
            </a:r>
            <a:r>
              <a:rPr lang="en-US" sz="2000" b="0" i="0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2000" b="0" i="0" dirty="0" err="1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eleifend</a:t>
            </a:r>
            <a:r>
              <a:rPr lang="en-US" sz="2000" b="0" i="0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2000" b="0" i="0" dirty="0" err="1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tortor</a:t>
            </a:r>
            <a:r>
              <a:rPr lang="en-US" sz="2000" b="0" i="0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, non </a:t>
            </a:r>
            <a:r>
              <a:rPr lang="en-US" sz="2000" b="0" i="0" dirty="0" err="1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porta</a:t>
            </a:r>
            <a:r>
              <a:rPr lang="en-US" sz="2000" b="0" i="0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2000" b="0" i="0" dirty="0" err="1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justo</a:t>
            </a:r>
            <a:r>
              <a:rPr lang="en-US" sz="2000" b="0" i="0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2000" b="0" i="0" dirty="0" err="1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gravida</a:t>
            </a:r>
            <a:r>
              <a:rPr lang="en-US" sz="2000" b="0" i="0" dirty="0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2000" b="0" i="0" dirty="0" err="1">
                <a:solidFill>
                  <a:schemeClr val="accent6"/>
                </a:solidFill>
                <a:effectLst/>
                <a:latin typeface="Century Gothic" panose="020B0502020202020204" pitchFamily="34" charset="0"/>
              </a:rPr>
              <a:t>posuere</a:t>
            </a:r>
            <a:r>
              <a:rPr lang="en-US" sz="2000" dirty="0">
                <a:solidFill>
                  <a:schemeClr val="accent6"/>
                </a:solidFill>
                <a:latin typeface="Century Gothic" panose="020B0502020202020204" pitchFamily="34" charset="0"/>
              </a:rPr>
              <a:t>.</a:t>
            </a:r>
            <a:endParaRPr lang="en-US" sz="2000" b="0" i="0" dirty="0">
              <a:solidFill>
                <a:schemeClr val="accent6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4" name="TextBox 23"/>
          <p:cNvSpPr txBox="1"/>
          <p:nvPr/>
        </p:nvSpPr>
        <p:spPr>
          <a:xfrm>
            <a:off x="14850958" y="9338433"/>
            <a:ext cx="4923930" cy="491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Tu</a:t>
            </a:r>
            <a:r>
              <a:rPr lang="en-US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texto</a:t>
            </a:r>
            <a:r>
              <a:rPr lang="en-US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aquí</a:t>
            </a:r>
            <a:endParaRPr lang="en-US" b="1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Oval 24"/>
          <p:cNvSpPr/>
          <p:nvPr/>
        </p:nvSpPr>
        <p:spPr>
          <a:xfrm>
            <a:off x="13512109" y="9309922"/>
            <a:ext cx="1177126" cy="1177126"/>
          </a:xfrm>
          <a:prstGeom prst="ellipse">
            <a:avLst/>
          </a:prstGeom>
          <a:solidFill>
            <a:srgbClr val="F26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7731" y="6037621"/>
            <a:ext cx="576353" cy="576353"/>
          </a:xfrm>
          <a:prstGeom prst="rect">
            <a:avLst/>
          </a:prstGeom>
        </p:spPr>
      </p:pic>
      <p:pic>
        <p:nvPicPr>
          <p:cNvPr id="1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349" y="7724215"/>
            <a:ext cx="669777" cy="669777"/>
          </a:xfrm>
          <a:prstGeom prst="rect">
            <a:avLst/>
          </a:prstGeom>
        </p:spPr>
      </p:pic>
      <p:pic>
        <p:nvPicPr>
          <p:cNvPr id="1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5647" y="9616974"/>
            <a:ext cx="626060" cy="626060"/>
          </a:xfrm>
          <a:prstGeom prst="rect">
            <a:avLst/>
          </a:prstGeom>
        </p:spPr>
      </p:pic>
      <p:sp>
        <p:nvSpPr>
          <p:cNvPr id="24" name="TextBox 15"/>
          <p:cNvSpPr txBox="1"/>
          <p:nvPr/>
        </p:nvSpPr>
        <p:spPr>
          <a:xfrm>
            <a:off x="16706861" y="1768311"/>
            <a:ext cx="2215670" cy="100283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ts val="7060"/>
              </a:lnSpc>
            </a:pPr>
            <a:r>
              <a:rPr lang="en-US" sz="6000" b="1" spc="200" dirty="0" err="1">
                <a:solidFill>
                  <a:srgbClr val="09256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Título</a:t>
            </a:r>
            <a:endParaRPr lang="en-US" sz="6000" b="1" spc="200" dirty="0">
              <a:solidFill>
                <a:srgbClr val="092561"/>
              </a:solidFill>
              <a:latin typeface="Century Gothic" panose="020B0502020202020204" pitchFamily="34" charset="0"/>
              <a:ea typeface="Montserrat" charset="0"/>
              <a:cs typeface="Montserrat" charset="0"/>
            </a:endParaRPr>
          </a:p>
        </p:txBody>
      </p:sp>
      <p:cxnSp>
        <p:nvCxnSpPr>
          <p:cNvPr id="25" name="Straight Connector 16"/>
          <p:cNvCxnSpPr/>
          <p:nvPr/>
        </p:nvCxnSpPr>
        <p:spPr>
          <a:xfrm>
            <a:off x="16756163" y="3064640"/>
            <a:ext cx="2281380" cy="0"/>
          </a:xfrm>
          <a:prstGeom prst="line">
            <a:avLst/>
          </a:prstGeom>
          <a:ln w="76200">
            <a:solidFill>
              <a:srgbClr val="0925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27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5" grpId="0" animBg="1"/>
      <p:bldP spid="9" grpId="0" animBg="1"/>
      <p:bldP spid="12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8173111" y="1222599"/>
            <a:ext cx="8037778" cy="559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Diapositiva de cierre. No la debes modificar.</a:t>
            </a:r>
          </a:p>
        </p:txBody>
      </p:sp>
    </p:spTree>
    <p:extLst>
      <p:ext uri="{BB962C8B-B14F-4D97-AF65-F5344CB8AC3E}">
        <p14:creationId xmlns:p14="http://schemas.microsoft.com/office/powerpoint/2010/main" val="98556199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E2CA4D95-0ABE-2316-E320-494DF35FA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6126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F997C48-80D4-26A6-A160-56BDC1DD7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852" y="4714943"/>
            <a:ext cx="8474481" cy="325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5480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/>
          <p:cNvSpPr>
            <a:spLocks noGrp="1"/>
          </p:cNvSpPr>
          <p:nvPr>
            <p:ph type="pic" sz="quarter" idx="4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4294967295"/>
          </p:nvPr>
        </p:nvSpPr>
        <p:spPr>
          <a:xfrm>
            <a:off x="13168314" y="5262563"/>
            <a:ext cx="9523736" cy="213995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s-CO" sz="3600" dirty="0">
                <a:solidFill>
                  <a:schemeClr val="accent6"/>
                </a:solidFill>
                <a:latin typeface="Century Gothic" panose="020B0502020202020204" pitchFamily="34" charset="0"/>
                <a:cs typeface="Candara"/>
              </a:rPr>
              <a:t>Texto de corrido en la presentación va en gris oscuro, fuente Century Gothic. Cuerpo a 36 puntos. </a:t>
            </a:r>
            <a:r>
              <a:rPr lang="es-CO" sz="3600" b="1" dirty="0">
                <a:solidFill>
                  <a:schemeClr val="accent6"/>
                </a:solidFill>
                <a:latin typeface="Century Gothic" panose="020B0502020202020204" pitchFamily="34" charset="0"/>
                <a:cs typeface="Candara"/>
              </a:rPr>
              <a:t>Máximo 25 palabras</a:t>
            </a:r>
            <a:r>
              <a:rPr lang="es-CO" sz="3600" dirty="0">
                <a:solidFill>
                  <a:schemeClr val="accent6"/>
                </a:solidFill>
                <a:latin typeface="Century Gothic" panose="020B0502020202020204" pitchFamily="34" charset="0"/>
                <a:cs typeface="Candara"/>
              </a:rPr>
              <a:t>. </a:t>
            </a:r>
          </a:p>
          <a:p>
            <a:pPr algn="l"/>
            <a:endParaRPr lang="en-US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168313" y="7995192"/>
            <a:ext cx="8833271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Puedes usar fotos, gráficos, tablas, infografías de buena resolución</a:t>
            </a:r>
            <a:r>
              <a:rPr lang="es-ES" dirty="0">
                <a:solidFill>
                  <a:schemeClr val="accent6"/>
                </a:solidFill>
                <a:latin typeface="Century Gothic" panose="020B0502020202020204" pitchFamily="34" charset="0"/>
              </a:rPr>
              <a:t>. Eso si, </a:t>
            </a:r>
            <a:r>
              <a:rPr lang="es-ES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mucho ojo </a:t>
            </a:r>
            <a:r>
              <a:rPr lang="es-ES" dirty="0">
                <a:solidFill>
                  <a:schemeClr val="accent6"/>
                </a:solidFill>
                <a:latin typeface="Century Gothic" panose="020B0502020202020204" pitchFamily="34" charset="0"/>
              </a:rPr>
              <a:t>con usar fotografías de baja resolución, que no comuniquen o que tengan marcas de derecho de autor. Nos podemos meter en problemas. </a:t>
            </a:r>
          </a:p>
        </p:txBody>
      </p:sp>
      <p:sp>
        <p:nvSpPr>
          <p:cNvPr id="6" name="TextBox 18"/>
          <p:cNvSpPr txBox="1"/>
          <p:nvPr/>
        </p:nvSpPr>
        <p:spPr>
          <a:xfrm>
            <a:off x="13182624" y="3128440"/>
            <a:ext cx="2215670" cy="100283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ts val="7060"/>
              </a:lnSpc>
            </a:pPr>
            <a:r>
              <a:rPr lang="en-US" sz="6000" b="1" spc="200" dirty="0" err="1">
                <a:solidFill>
                  <a:srgbClr val="09256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Título</a:t>
            </a:r>
            <a:endParaRPr lang="en-US" sz="6000" b="1" spc="200" dirty="0">
              <a:solidFill>
                <a:srgbClr val="092561"/>
              </a:solidFill>
              <a:latin typeface="Century Gothic" panose="020B0502020202020204" pitchFamily="34" charset="0"/>
              <a:ea typeface="Montserrat" charset="0"/>
              <a:cs typeface="Montserrat" charset="0"/>
            </a:endParaRPr>
          </a:p>
        </p:txBody>
      </p:sp>
      <p:sp>
        <p:nvSpPr>
          <p:cNvPr id="7" name="TextBox 22"/>
          <p:cNvSpPr txBox="1"/>
          <p:nvPr/>
        </p:nvSpPr>
        <p:spPr>
          <a:xfrm>
            <a:off x="13235406" y="4155609"/>
            <a:ext cx="5889753" cy="5355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s-MX" spc="600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Coloque su subtítulo aquí</a:t>
            </a:r>
            <a:endParaRPr lang="en-US" spc="600" dirty="0">
              <a:solidFill>
                <a:schemeClr val="tx1">
                  <a:lumMod val="50000"/>
                </a:schemeClr>
              </a:solidFill>
              <a:latin typeface="Century Gothic" panose="020B0502020202020204" pitchFamily="34" charset="0"/>
              <a:ea typeface="Montserrat" charset="0"/>
              <a:cs typeface="Montserrat" charset="0"/>
            </a:endParaRPr>
          </a:p>
        </p:txBody>
      </p:sp>
      <p:cxnSp>
        <p:nvCxnSpPr>
          <p:cNvPr id="8" name="Straight Connector 16"/>
          <p:cNvCxnSpPr/>
          <p:nvPr/>
        </p:nvCxnSpPr>
        <p:spPr>
          <a:xfrm>
            <a:off x="13339380" y="4887055"/>
            <a:ext cx="2281380" cy="0"/>
          </a:xfrm>
          <a:prstGeom prst="line">
            <a:avLst/>
          </a:prstGeom>
          <a:ln w="76200">
            <a:solidFill>
              <a:srgbClr val="0925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0" y="0"/>
            <a:ext cx="12154829" cy="13716000"/>
          </a:xfrm>
          <a:prstGeom prst="rect">
            <a:avLst/>
          </a:prstGeom>
          <a:noFill/>
          <a:ln w="3175" cap="flat">
            <a:solidFill>
              <a:schemeClr val="tx1">
                <a:lumMod val="85000"/>
              </a:schemeClr>
            </a:solidFill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67817285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8"/>
          <p:cNvSpPr/>
          <p:nvPr/>
        </p:nvSpPr>
        <p:spPr>
          <a:xfrm>
            <a:off x="8066679" y="6138782"/>
            <a:ext cx="7097853" cy="1412940"/>
          </a:xfrm>
          <a:prstGeom prst="roundRect">
            <a:avLst>
              <a:gd name="adj" fmla="val 50000"/>
            </a:avLst>
          </a:prstGeom>
          <a:solidFill>
            <a:srgbClr val="D07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hangingPunct="1">
              <a:lnSpc>
                <a:spcPct val="100000"/>
              </a:lnSpc>
              <a:defRPr/>
            </a:pPr>
            <a:r>
              <a:rPr lang="pt-BR" sz="5400" b="1" kern="1200" dirty="0">
                <a:ln w="0">
                  <a:noFill/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Intertítulo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 Black" panose="020F0A02020204030203" pitchFamily="34" charset="0"/>
            </a:endParaRPr>
          </a:p>
        </p:txBody>
      </p:sp>
      <p:sp>
        <p:nvSpPr>
          <p:cNvPr id="13" name="Google Shape;139;p19"/>
          <p:cNvSpPr txBox="1">
            <a:spLocks/>
          </p:cNvSpPr>
          <p:nvPr/>
        </p:nvSpPr>
        <p:spPr>
          <a:xfrm>
            <a:off x="4796053" y="8498663"/>
            <a:ext cx="14791894" cy="2000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indent="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marR="0" indent="2286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0" marR="0" indent="4572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0" marR="0" indent="6858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0" marR="0" indent="9144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0" marR="0" indent="11430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0" marR="0" indent="13716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0" marR="0" indent="16002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0" marR="0" indent="18288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algn="ctr" hangingPunct="1"/>
            <a:r>
              <a:rPr lang="es-CO" sz="3600" b="1" dirty="0">
                <a:solidFill>
                  <a:schemeClr val="accent6"/>
                </a:solidFill>
                <a:latin typeface="Century Gothic" panose="020B0502020202020204" pitchFamily="34" charset="0"/>
                <a:cs typeface="Candara"/>
              </a:rPr>
              <a:t>Texto de corrido en la presentación va en gris oscuro</a:t>
            </a:r>
            <a:r>
              <a:rPr lang="es-CO" sz="3600" dirty="0">
                <a:solidFill>
                  <a:schemeClr val="accent6"/>
                </a:solidFill>
                <a:latin typeface="Century Gothic" panose="020B0502020202020204" pitchFamily="34" charset="0"/>
                <a:cs typeface="Candara"/>
              </a:rPr>
              <a:t>, fuente Century Gothic. Cuerpo a 36 puntos. Máximo 15 palabras. </a:t>
            </a:r>
          </a:p>
        </p:txBody>
      </p:sp>
    </p:spTree>
    <p:extLst>
      <p:ext uri="{BB962C8B-B14F-4D97-AF65-F5344CB8AC3E}">
        <p14:creationId xmlns:p14="http://schemas.microsoft.com/office/powerpoint/2010/main" val="31226666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563291" y="8934922"/>
            <a:ext cx="15257417" cy="1379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accent6"/>
                </a:solidFill>
                <a:latin typeface="Century Gothic" panose="020B0502020202020204" pitchFamily="34" charset="0"/>
              </a:rPr>
              <a:t>Tienes muchas cosas por decir, eso ya lo sabemos, pero no todo hay que plasmarlo en la diapositiva. </a:t>
            </a:r>
          </a:p>
          <a:p>
            <a:pPr algn="ctr"/>
            <a:r>
              <a:rPr lang="es-ES" dirty="0">
                <a:solidFill>
                  <a:schemeClr val="accent6"/>
                </a:solidFill>
                <a:latin typeface="Century Gothic" panose="020B0502020202020204" pitchFamily="34" charset="0"/>
              </a:rPr>
              <a:t>Aquí tienes un ejemplo de diapositivas sin fotografías, ni gráficos. </a:t>
            </a:r>
          </a:p>
          <a:p>
            <a:pPr algn="ctr"/>
            <a:endParaRPr lang="es-ES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" name="Group 15"/>
          <p:cNvGrpSpPr/>
          <p:nvPr/>
        </p:nvGrpSpPr>
        <p:grpSpPr>
          <a:xfrm>
            <a:off x="8131630" y="2061194"/>
            <a:ext cx="7347856" cy="1691938"/>
            <a:chOff x="-1175257" y="600007"/>
            <a:chExt cx="7347856" cy="1691938"/>
          </a:xfrm>
        </p:grpSpPr>
        <p:sp>
          <p:nvSpPr>
            <p:cNvPr id="9" name="TextBox 16"/>
            <p:cNvSpPr txBox="1"/>
            <p:nvPr/>
          </p:nvSpPr>
          <p:spPr>
            <a:xfrm>
              <a:off x="592428" y="600007"/>
              <a:ext cx="3940935" cy="1094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err="1">
                  <a:solidFill>
                    <a:srgbClr val="092561"/>
                  </a:solidFill>
                  <a:latin typeface="Century Gothic" panose="020B0502020202020204" pitchFamily="34" charset="0"/>
                </a:rPr>
                <a:t>Título</a:t>
              </a:r>
              <a:endParaRPr lang="en-US" sz="6000" b="1" dirty="0">
                <a:solidFill>
                  <a:srgbClr val="09256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" name="Rectangle 17"/>
            <p:cNvSpPr/>
            <p:nvPr/>
          </p:nvSpPr>
          <p:spPr>
            <a:xfrm>
              <a:off x="-1175257" y="1756414"/>
              <a:ext cx="7347856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pc="600" dirty="0">
                  <a:solidFill>
                    <a:schemeClr val="tx1">
                      <a:lumMod val="50000"/>
                    </a:schemeClr>
                  </a:solidFill>
                  <a:latin typeface="Century Gothic" panose="020B0502020202020204" pitchFamily="34" charset="0"/>
                  <a:ea typeface="Montserrat" charset="0"/>
                  <a:cs typeface="Montserrat" charset="0"/>
                </a:rPr>
                <a:t>Coloque su subtítulo aquí</a:t>
              </a:r>
              <a:endParaRPr lang="en-US" spc="600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Montserrat" charset="0"/>
                <a:cs typeface="Montserrat" charset="0"/>
              </a:endParaRPr>
            </a:p>
          </p:txBody>
        </p:sp>
      </p:grpSp>
      <p:cxnSp>
        <p:nvCxnSpPr>
          <p:cNvPr id="7" name="Straight Connector 16"/>
          <p:cNvCxnSpPr/>
          <p:nvPr/>
        </p:nvCxnSpPr>
        <p:spPr>
          <a:xfrm>
            <a:off x="10841196" y="4338415"/>
            <a:ext cx="2281380" cy="0"/>
          </a:xfrm>
          <a:prstGeom prst="line">
            <a:avLst/>
          </a:prstGeom>
          <a:ln w="76200">
            <a:solidFill>
              <a:srgbClr val="0925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oogle Shape;139;p19">
            <a:extLst>
              <a:ext uri="{FF2B5EF4-FFF2-40B4-BE49-F238E27FC236}">
                <a16:creationId xmlns:a16="http://schemas.microsoft.com/office/drawing/2014/main" id="{BAA8F3ED-E43B-44EF-94C2-DE72138B7647}"/>
              </a:ext>
            </a:extLst>
          </p:cNvPr>
          <p:cNvSpPr txBox="1">
            <a:spLocks/>
          </p:cNvSpPr>
          <p:nvPr/>
        </p:nvSpPr>
        <p:spPr>
          <a:xfrm>
            <a:off x="4796053" y="5763222"/>
            <a:ext cx="14791894" cy="2000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indent="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marR="0" indent="2286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0" marR="0" indent="4572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0" marR="0" indent="6858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0" marR="0" indent="9144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0" marR="0" indent="11430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0" marR="0" indent="13716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0" marR="0" indent="16002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0" marR="0" indent="18288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algn="ctr" hangingPunct="1"/>
            <a:r>
              <a:rPr lang="es-CO" sz="3600" b="1" dirty="0">
                <a:solidFill>
                  <a:schemeClr val="accent6"/>
                </a:solidFill>
                <a:latin typeface="Century Gothic" panose="020B0502020202020204" pitchFamily="34" charset="0"/>
                <a:cs typeface="Candara"/>
              </a:rPr>
              <a:t>Texto de corrido en la presentación va en gris oscuro</a:t>
            </a:r>
            <a:r>
              <a:rPr lang="es-CO" sz="3600" dirty="0">
                <a:solidFill>
                  <a:schemeClr val="accent6"/>
                </a:solidFill>
                <a:latin typeface="Century Gothic" panose="020B0502020202020204" pitchFamily="34" charset="0"/>
                <a:cs typeface="Candara"/>
              </a:rPr>
              <a:t>, fuente Century Gothic. Cuerpo a 36 puntos. Máximo 25 palabras. </a:t>
            </a:r>
          </a:p>
        </p:txBody>
      </p:sp>
    </p:spTree>
    <p:extLst>
      <p:ext uri="{BB962C8B-B14F-4D97-AF65-F5344CB8AC3E}">
        <p14:creationId xmlns:p14="http://schemas.microsoft.com/office/powerpoint/2010/main" val="3966523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Placeholder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9525561"/>
              </p:ext>
            </p:extLst>
          </p:nvPr>
        </p:nvGraphicFramePr>
        <p:xfrm>
          <a:off x="3223021" y="3789126"/>
          <a:ext cx="4919400" cy="4424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Placeholder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0380698"/>
              </p:ext>
            </p:extLst>
          </p:nvPr>
        </p:nvGraphicFramePr>
        <p:xfrm>
          <a:off x="9771023" y="3789126"/>
          <a:ext cx="4808478" cy="4424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Placeholder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4301211"/>
              </p:ext>
            </p:extLst>
          </p:nvPr>
        </p:nvGraphicFramePr>
        <p:xfrm>
          <a:off x="15823780" y="3789125"/>
          <a:ext cx="4587970" cy="4424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 Placeholder 28"/>
          <p:cNvSpPr txBox="1">
            <a:spLocks/>
          </p:cNvSpPr>
          <p:nvPr/>
        </p:nvSpPr>
        <p:spPr>
          <a:xfrm>
            <a:off x="3757917" y="8479460"/>
            <a:ext cx="2315632" cy="19384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500" b="1" dirty="0">
                <a:solidFill>
                  <a:srgbClr val="D07137"/>
                </a:solidFill>
                <a:latin typeface="Century Gothic" panose="020B0502020202020204" pitchFamily="34" charset="0"/>
              </a:rPr>
              <a:t>Lorem Ipsum</a:t>
            </a:r>
          </a:p>
        </p:txBody>
      </p:sp>
      <p:sp>
        <p:nvSpPr>
          <p:cNvPr id="10" name="Text Placeholder 48"/>
          <p:cNvSpPr txBox="1">
            <a:spLocks/>
          </p:cNvSpPr>
          <p:nvPr/>
        </p:nvSpPr>
        <p:spPr>
          <a:xfrm>
            <a:off x="3757914" y="9064735"/>
            <a:ext cx="4919400" cy="2046198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latin typeface="Century Gothic" panose="020B0502020202020204" pitchFamily="34" charset="0"/>
              </a:rPr>
              <a:t>Lorem ipsum dolor sit </a:t>
            </a:r>
            <a:r>
              <a:rPr lang="en-US" sz="1800" dirty="0" err="1">
                <a:latin typeface="Century Gothic" panose="020B0502020202020204" pitchFamily="34" charset="0"/>
              </a:rPr>
              <a:t>amet</a:t>
            </a:r>
            <a:r>
              <a:rPr lang="en-US" sz="1800" dirty="0">
                <a:latin typeface="Century Gothic" panose="020B0502020202020204" pitchFamily="34" charset="0"/>
              </a:rPr>
              <a:t>, quam id </a:t>
            </a:r>
            <a:r>
              <a:rPr lang="en-US" sz="1800" dirty="0" err="1">
                <a:latin typeface="Century Gothic" panose="020B0502020202020204" pitchFamily="34" charset="0"/>
              </a:rPr>
              <a:t>eros</a:t>
            </a:r>
            <a:r>
              <a:rPr lang="en-US" sz="1800" dirty="0">
                <a:latin typeface="Century Gothic" panose="020B0502020202020204" pitchFamily="34" charset="0"/>
              </a:rPr>
              <a:t>. </a:t>
            </a:r>
            <a:r>
              <a:rPr lang="en-US" sz="1800" dirty="0" err="1">
                <a:latin typeface="Century Gothic" panose="020B0502020202020204" pitchFamily="34" charset="0"/>
              </a:rPr>
              <a:t>Vestibulum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luctus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velit</a:t>
            </a:r>
            <a:r>
              <a:rPr lang="en-US" sz="1800" dirty="0">
                <a:latin typeface="Century Gothic" panose="020B0502020202020204" pitchFamily="34" charset="0"/>
              </a:rPr>
              <a:t>. </a:t>
            </a:r>
            <a:r>
              <a:rPr lang="en-US" sz="1800" dirty="0" err="1">
                <a:latin typeface="Century Gothic" panose="020B0502020202020204" pitchFamily="34" charset="0"/>
              </a:rPr>
              <a:t>Pretium</a:t>
            </a:r>
            <a:r>
              <a:rPr lang="en-US" sz="1800" dirty="0">
                <a:latin typeface="Century Gothic" panose="020B0502020202020204" pitchFamily="34" charset="0"/>
              </a:rPr>
              <a:t> ante, integer a </a:t>
            </a:r>
            <a:r>
              <a:rPr lang="en-US" sz="1800" dirty="0" err="1">
                <a:latin typeface="Century Gothic" panose="020B0502020202020204" pitchFamily="34" charset="0"/>
              </a:rPr>
              <a:t>blandit</a:t>
            </a:r>
            <a:r>
              <a:rPr lang="en-US" sz="1800" dirty="0">
                <a:latin typeface="Century Gothic" panose="020B0502020202020204" pitchFamily="34" charset="0"/>
              </a:rPr>
              <a:t>. </a:t>
            </a:r>
            <a:r>
              <a:rPr lang="en-US" sz="1800" dirty="0" err="1">
                <a:latin typeface="Century Gothic" panose="020B0502020202020204" pitchFamily="34" charset="0"/>
              </a:rPr>
              <a:t>Nullam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nunc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wisi</a:t>
            </a:r>
            <a:r>
              <a:rPr lang="en-US" sz="1800" dirty="0">
                <a:latin typeface="Century Gothic" panose="020B0502020202020204" pitchFamily="34" charset="0"/>
              </a:rPr>
              <a:t>, </a:t>
            </a:r>
            <a:r>
              <a:rPr lang="en-US" sz="1800" dirty="0" err="1">
                <a:latin typeface="Century Gothic" panose="020B0502020202020204" pitchFamily="34" charset="0"/>
              </a:rPr>
              <a:t>rutrum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rhoncus</a:t>
            </a:r>
            <a:r>
              <a:rPr lang="en-US" sz="1800" dirty="0">
                <a:latin typeface="Century Gothic" panose="020B0502020202020204" pitchFamily="34" charset="0"/>
              </a:rPr>
              <a:t>. </a:t>
            </a:r>
            <a:r>
              <a:rPr lang="en-US" sz="1800" dirty="0" err="1">
                <a:latin typeface="Century Gothic" panose="020B0502020202020204" pitchFamily="34" charset="0"/>
              </a:rPr>
              <a:t>Libero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commodo</a:t>
            </a:r>
            <a:r>
              <a:rPr lang="en-US" sz="18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223021" y="1866341"/>
            <a:ext cx="11668636" cy="493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6"/>
                </a:solidFill>
                <a:latin typeface="Century Gothic" panose="020B0502020202020204" pitchFamily="34" charset="0"/>
              </a:rPr>
              <a:t>Estas son algunas de las gráficas que puedes usar para mostrar datos.</a:t>
            </a:r>
          </a:p>
        </p:txBody>
      </p:sp>
      <p:sp>
        <p:nvSpPr>
          <p:cNvPr id="12" name="Text Placeholder 28"/>
          <p:cNvSpPr txBox="1">
            <a:spLocks/>
          </p:cNvSpPr>
          <p:nvPr/>
        </p:nvSpPr>
        <p:spPr>
          <a:xfrm>
            <a:off x="10128777" y="8479460"/>
            <a:ext cx="2315632" cy="19384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500" b="1" dirty="0" err="1">
                <a:solidFill>
                  <a:srgbClr val="081F50"/>
                </a:solidFill>
                <a:latin typeface="Century Gothic" panose="020B0502020202020204" pitchFamily="34" charset="0"/>
              </a:rPr>
              <a:t>Lorem</a:t>
            </a:r>
            <a:r>
              <a:rPr lang="en-US" sz="2500" b="1" dirty="0">
                <a:solidFill>
                  <a:srgbClr val="081F50"/>
                </a:solidFill>
                <a:latin typeface="Century Gothic" panose="020B0502020202020204" pitchFamily="34" charset="0"/>
              </a:rPr>
              <a:t> </a:t>
            </a:r>
            <a:r>
              <a:rPr lang="en-US" sz="2500" b="1" dirty="0" err="1">
                <a:solidFill>
                  <a:srgbClr val="081F50"/>
                </a:solidFill>
                <a:latin typeface="Century Gothic" panose="020B0502020202020204" pitchFamily="34" charset="0"/>
              </a:rPr>
              <a:t>Ipsum</a:t>
            </a:r>
            <a:endParaRPr lang="en-US" sz="2500" b="1" dirty="0">
              <a:solidFill>
                <a:srgbClr val="081F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 Placeholder 48"/>
          <p:cNvSpPr txBox="1">
            <a:spLocks/>
          </p:cNvSpPr>
          <p:nvPr/>
        </p:nvSpPr>
        <p:spPr>
          <a:xfrm>
            <a:off x="10128774" y="9064735"/>
            <a:ext cx="4919400" cy="2046198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 err="1">
                <a:latin typeface="Century Gothic" panose="020B0502020202020204" pitchFamily="34" charset="0"/>
              </a:rPr>
              <a:t>Lorem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ipsum</a:t>
            </a:r>
            <a:r>
              <a:rPr lang="en-US" sz="1800" dirty="0">
                <a:latin typeface="Century Gothic" panose="020B0502020202020204" pitchFamily="34" charset="0"/>
              </a:rPr>
              <a:t> dolor sit </a:t>
            </a:r>
            <a:r>
              <a:rPr lang="en-US" sz="1800" dirty="0" err="1">
                <a:latin typeface="Century Gothic" panose="020B0502020202020204" pitchFamily="34" charset="0"/>
              </a:rPr>
              <a:t>amet</a:t>
            </a:r>
            <a:r>
              <a:rPr lang="en-US" sz="1800" dirty="0">
                <a:latin typeface="Century Gothic" panose="020B0502020202020204" pitchFamily="34" charset="0"/>
              </a:rPr>
              <a:t>, quam id </a:t>
            </a:r>
            <a:r>
              <a:rPr lang="en-US" sz="1800" dirty="0" err="1">
                <a:latin typeface="Century Gothic" panose="020B0502020202020204" pitchFamily="34" charset="0"/>
              </a:rPr>
              <a:t>eros</a:t>
            </a:r>
            <a:r>
              <a:rPr lang="en-US" sz="1800" dirty="0">
                <a:latin typeface="Century Gothic" panose="020B0502020202020204" pitchFamily="34" charset="0"/>
              </a:rPr>
              <a:t>. </a:t>
            </a:r>
            <a:r>
              <a:rPr lang="en-US" sz="1800" dirty="0" err="1">
                <a:latin typeface="Century Gothic" panose="020B0502020202020204" pitchFamily="34" charset="0"/>
              </a:rPr>
              <a:t>Vestibulum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luctus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velit</a:t>
            </a:r>
            <a:r>
              <a:rPr lang="en-US" sz="1800" dirty="0">
                <a:latin typeface="Century Gothic" panose="020B0502020202020204" pitchFamily="34" charset="0"/>
              </a:rPr>
              <a:t>. </a:t>
            </a:r>
            <a:r>
              <a:rPr lang="en-US" sz="1800" dirty="0" err="1">
                <a:latin typeface="Century Gothic" panose="020B0502020202020204" pitchFamily="34" charset="0"/>
              </a:rPr>
              <a:t>Pretium</a:t>
            </a:r>
            <a:r>
              <a:rPr lang="en-US" sz="1800" dirty="0">
                <a:latin typeface="Century Gothic" panose="020B0502020202020204" pitchFamily="34" charset="0"/>
              </a:rPr>
              <a:t> ante, integer a </a:t>
            </a:r>
            <a:r>
              <a:rPr lang="en-US" sz="1800" dirty="0" err="1">
                <a:latin typeface="Century Gothic" panose="020B0502020202020204" pitchFamily="34" charset="0"/>
              </a:rPr>
              <a:t>blandit</a:t>
            </a:r>
            <a:r>
              <a:rPr lang="en-US" sz="1800" dirty="0">
                <a:latin typeface="Century Gothic" panose="020B0502020202020204" pitchFamily="34" charset="0"/>
              </a:rPr>
              <a:t>. </a:t>
            </a:r>
            <a:r>
              <a:rPr lang="en-US" sz="1800" dirty="0" err="1">
                <a:latin typeface="Century Gothic" panose="020B0502020202020204" pitchFamily="34" charset="0"/>
              </a:rPr>
              <a:t>Nullam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nunc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wisi</a:t>
            </a:r>
            <a:r>
              <a:rPr lang="en-US" sz="1800" dirty="0">
                <a:latin typeface="Century Gothic" panose="020B0502020202020204" pitchFamily="34" charset="0"/>
              </a:rPr>
              <a:t>, </a:t>
            </a:r>
            <a:r>
              <a:rPr lang="en-US" sz="1800" dirty="0" err="1">
                <a:latin typeface="Century Gothic" panose="020B0502020202020204" pitchFamily="34" charset="0"/>
              </a:rPr>
              <a:t>rutrum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rhoncus</a:t>
            </a:r>
            <a:r>
              <a:rPr lang="en-US" sz="1800" dirty="0">
                <a:latin typeface="Century Gothic" panose="020B0502020202020204" pitchFamily="34" charset="0"/>
              </a:rPr>
              <a:t>. </a:t>
            </a:r>
            <a:r>
              <a:rPr lang="en-US" sz="1800" dirty="0" err="1">
                <a:latin typeface="Century Gothic" panose="020B0502020202020204" pitchFamily="34" charset="0"/>
              </a:rPr>
              <a:t>Libero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commodo</a:t>
            </a:r>
            <a:r>
              <a:rPr lang="en-US" sz="18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4" name="Text Placeholder 28"/>
          <p:cNvSpPr txBox="1">
            <a:spLocks/>
          </p:cNvSpPr>
          <p:nvPr/>
        </p:nvSpPr>
        <p:spPr>
          <a:xfrm>
            <a:off x="16134402" y="8479460"/>
            <a:ext cx="2315632" cy="19384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500" b="1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Lorem</a:t>
            </a:r>
            <a:r>
              <a:rPr lang="en-US" sz="25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 </a:t>
            </a:r>
            <a:r>
              <a:rPr lang="en-US" sz="2500" b="1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Ipsum</a:t>
            </a:r>
            <a:endParaRPr lang="en-US" sz="2500" b="1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 Placeholder 48"/>
          <p:cNvSpPr txBox="1">
            <a:spLocks/>
          </p:cNvSpPr>
          <p:nvPr/>
        </p:nvSpPr>
        <p:spPr>
          <a:xfrm>
            <a:off x="16134399" y="9064735"/>
            <a:ext cx="4919400" cy="2046198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 err="1">
                <a:latin typeface="Century Gothic" panose="020B0502020202020204" pitchFamily="34" charset="0"/>
              </a:rPr>
              <a:t>Lorem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ipsum</a:t>
            </a:r>
            <a:r>
              <a:rPr lang="en-US" sz="1800" dirty="0">
                <a:latin typeface="Century Gothic" panose="020B0502020202020204" pitchFamily="34" charset="0"/>
              </a:rPr>
              <a:t> dolor sit </a:t>
            </a:r>
            <a:r>
              <a:rPr lang="en-US" sz="1800" dirty="0" err="1">
                <a:latin typeface="Century Gothic" panose="020B0502020202020204" pitchFamily="34" charset="0"/>
              </a:rPr>
              <a:t>amet</a:t>
            </a:r>
            <a:r>
              <a:rPr lang="en-US" sz="1800" dirty="0">
                <a:latin typeface="Century Gothic" panose="020B0502020202020204" pitchFamily="34" charset="0"/>
              </a:rPr>
              <a:t>, quam id </a:t>
            </a:r>
            <a:r>
              <a:rPr lang="en-US" sz="1800" dirty="0" err="1">
                <a:latin typeface="Century Gothic" panose="020B0502020202020204" pitchFamily="34" charset="0"/>
              </a:rPr>
              <a:t>eros</a:t>
            </a:r>
            <a:r>
              <a:rPr lang="en-US" sz="1800" dirty="0">
                <a:latin typeface="Century Gothic" panose="020B0502020202020204" pitchFamily="34" charset="0"/>
              </a:rPr>
              <a:t>. </a:t>
            </a:r>
            <a:r>
              <a:rPr lang="en-US" sz="1800" dirty="0" err="1">
                <a:latin typeface="Century Gothic" panose="020B0502020202020204" pitchFamily="34" charset="0"/>
              </a:rPr>
              <a:t>Vestibulum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luctus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velit</a:t>
            </a:r>
            <a:r>
              <a:rPr lang="en-US" sz="1800" dirty="0">
                <a:latin typeface="Century Gothic" panose="020B0502020202020204" pitchFamily="34" charset="0"/>
              </a:rPr>
              <a:t>. </a:t>
            </a:r>
            <a:r>
              <a:rPr lang="en-US" sz="1800" dirty="0" err="1">
                <a:latin typeface="Century Gothic" panose="020B0502020202020204" pitchFamily="34" charset="0"/>
              </a:rPr>
              <a:t>Pretium</a:t>
            </a:r>
            <a:r>
              <a:rPr lang="en-US" sz="1800" dirty="0">
                <a:latin typeface="Century Gothic" panose="020B0502020202020204" pitchFamily="34" charset="0"/>
              </a:rPr>
              <a:t> ante, integer a </a:t>
            </a:r>
            <a:r>
              <a:rPr lang="en-US" sz="1800" dirty="0" err="1">
                <a:latin typeface="Century Gothic" panose="020B0502020202020204" pitchFamily="34" charset="0"/>
              </a:rPr>
              <a:t>blandit</a:t>
            </a:r>
            <a:r>
              <a:rPr lang="en-US" sz="1800" dirty="0">
                <a:latin typeface="Century Gothic" panose="020B0502020202020204" pitchFamily="34" charset="0"/>
              </a:rPr>
              <a:t>. </a:t>
            </a:r>
            <a:r>
              <a:rPr lang="en-US" sz="1800" dirty="0" err="1">
                <a:latin typeface="Century Gothic" panose="020B0502020202020204" pitchFamily="34" charset="0"/>
              </a:rPr>
              <a:t>Nullam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nunc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wisi</a:t>
            </a:r>
            <a:r>
              <a:rPr lang="en-US" sz="1800" dirty="0">
                <a:latin typeface="Century Gothic" panose="020B0502020202020204" pitchFamily="34" charset="0"/>
              </a:rPr>
              <a:t>, </a:t>
            </a:r>
            <a:r>
              <a:rPr lang="en-US" sz="1800" dirty="0" err="1">
                <a:latin typeface="Century Gothic" panose="020B0502020202020204" pitchFamily="34" charset="0"/>
              </a:rPr>
              <a:t>rutrum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rhoncus</a:t>
            </a:r>
            <a:r>
              <a:rPr lang="en-US" sz="1800" dirty="0">
                <a:latin typeface="Century Gothic" panose="020B0502020202020204" pitchFamily="34" charset="0"/>
              </a:rPr>
              <a:t>. </a:t>
            </a:r>
            <a:r>
              <a:rPr lang="en-US" sz="1800" dirty="0" err="1">
                <a:latin typeface="Century Gothic" panose="020B0502020202020204" pitchFamily="34" charset="0"/>
              </a:rPr>
              <a:t>Libero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</a:rPr>
              <a:t>commodo</a:t>
            </a:r>
            <a:r>
              <a:rPr lang="en-US" sz="1800" dirty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097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4;p28"/>
          <p:cNvSpPr txBox="1">
            <a:spLocks/>
          </p:cNvSpPr>
          <p:nvPr/>
        </p:nvSpPr>
        <p:spPr>
          <a:xfrm>
            <a:off x="3731714" y="4777893"/>
            <a:ext cx="16341340" cy="219217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indent="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i="0" u="none" strike="noStrike" cap="all" spc="0" baseline="12500">
                <a:ln>
                  <a:noFill/>
                </a:ln>
                <a:solidFill>
                  <a:srgbClr val="17222C"/>
                </a:solidFill>
                <a:uFillTx/>
                <a:latin typeface="+mn-lt"/>
                <a:ea typeface="+mn-ea"/>
                <a:cs typeface="+mn-cs"/>
                <a:sym typeface="Montserrat-Bold"/>
              </a:defRPr>
            </a:lvl1pPr>
            <a:lvl2pPr marL="0" marR="0" indent="2286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i="0" u="none" strike="noStrike" cap="all" spc="0" baseline="12500">
                <a:ln>
                  <a:noFill/>
                </a:ln>
                <a:solidFill>
                  <a:srgbClr val="17222C"/>
                </a:solidFill>
                <a:uFillTx/>
                <a:latin typeface="+mn-lt"/>
                <a:ea typeface="+mn-ea"/>
                <a:cs typeface="+mn-cs"/>
                <a:sym typeface="Montserrat-Bold"/>
              </a:defRPr>
            </a:lvl2pPr>
            <a:lvl3pPr marL="0" marR="0" indent="4572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i="0" u="none" strike="noStrike" cap="all" spc="0" baseline="12500">
                <a:ln>
                  <a:noFill/>
                </a:ln>
                <a:solidFill>
                  <a:srgbClr val="17222C"/>
                </a:solidFill>
                <a:uFillTx/>
                <a:latin typeface="+mn-lt"/>
                <a:ea typeface="+mn-ea"/>
                <a:cs typeface="+mn-cs"/>
                <a:sym typeface="Montserrat-Bold"/>
              </a:defRPr>
            </a:lvl3pPr>
            <a:lvl4pPr marL="0" marR="0" indent="6858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i="0" u="none" strike="noStrike" cap="all" spc="0" baseline="12500">
                <a:ln>
                  <a:noFill/>
                </a:ln>
                <a:solidFill>
                  <a:srgbClr val="17222C"/>
                </a:solidFill>
                <a:uFillTx/>
                <a:latin typeface="+mn-lt"/>
                <a:ea typeface="+mn-ea"/>
                <a:cs typeface="+mn-cs"/>
                <a:sym typeface="Montserrat-Bold"/>
              </a:defRPr>
            </a:lvl4pPr>
            <a:lvl5pPr marL="0" marR="0" indent="9144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i="0" u="none" strike="noStrike" cap="all" spc="0" baseline="12500">
                <a:ln>
                  <a:noFill/>
                </a:ln>
                <a:solidFill>
                  <a:srgbClr val="17222C"/>
                </a:solidFill>
                <a:uFillTx/>
                <a:latin typeface="+mn-lt"/>
                <a:ea typeface="+mn-ea"/>
                <a:cs typeface="+mn-cs"/>
                <a:sym typeface="Montserrat-Bold"/>
              </a:defRPr>
            </a:lvl5pPr>
            <a:lvl6pPr marL="0" marR="0" indent="11430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i="0" u="none" strike="noStrike" cap="all" spc="0" baseline="12500">
                <a:ln>
                  <a:noFill/>
                </a:ln>
                <a:solidFill>
                  <a:srgbClr val="17222C"/>
                </a:solidFill>
                <a:uFillTx/>
                <a:latin typeface="+mn-lt"/>
                <a:ea typeface="+mn-ea"/>
                <a:cs typeface="+mn-cs"/>
                <a:sym typeface="Montserrat-Bold"/>
              </a:defRPr>
            </a:lvl6pPr>
            <a:lvl7pPr marL="0" marR="0" indent="13716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i="0" u="none" strike="noStrike" cap="all" spc="0" baseline="12500">
                <a:ln>
                  <a:noFill/>
                </a:ln>
                <a:solidFill>
                  <a:srgbClr val="17222C"/>
                </a:solidFill>
                <a:uFillTx/>
                <a:latin typeface="+mn-lt"/>
                <a:ea typeface="+mn-ea"/>
                <a:cs typeface="+mn-cs"/>
                <a:sym typeface="Montserrat-Bold"/>
              </a:defRPr>
            </a:lvl7pPr>
            <a:lvl8pPr marL="0" marR="0" indent="16002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i="0" u="none" strike="noStrike" cap="all" spc="0" baseline="12500">
                <a:ln>
                  <a:noFill/>
                </a:ln>
                <a:solidFill>
                  <a:srgbClr val="17222C"/>
                </a:solidFill>
                <a:uFillTx/>
                <a:latin typeface="+mn-lt"/>
                <a:ea typeface="+mn-ea"/>
                <a:cs typeface="+mn-cs"/>
                <a:sym typeface="Montserrat-Bold"/>
              </a:defRPr>
            </a:lvl8pPr>
            <a:lvl9pPr marL="0" marR="0" indent="18288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i="0" u="none" strike="noStrike" cap="all" spc="0" baseline="12500">
                <a:ln>
                  <a:noFill/>
                </a:ln>
                <a:solidFill>
                  <a:srgbClr val="17222C"/>
                </a:solidFill>
                <a:uFillTx/>
                <a:latin typeface="+mn-lt"/>
                <a:ea typeface="+mn-ea"/>
                <a:cs typeface="+mn-cs"/>
                <a:sym typeface="Montserrat-Bold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es-CO" b="1" dirty="0">
                <a:solidFill>
                  <a:schemeClr val="tx1"/>
                </a:solidFill>
                <a:latin typeface="Century Gothic" panose="020B0502020202020204" pitchFamily="34" charset="0"/>
                <a:cs typeface="Candara"/>
              </a:rPr>
              <a:t>Texto o cifra destacada: Va en color blanco, candara 96 puntos. </a:t>
            </a:r>
          </a:p>
        </p:txBody>
      </p:sp>
      <p:sp>
        <p:nvSpPr>
          <p:cNvPr id="3" name="Google Shape;235;p28"/>
          <p:cNvSpPr txBox="1">
            <a:spLocks/>
          </p:cNvSpPr>
          <p:nvPr/>
        </p:nvSpPr>
        <p:spPr>
          <a:xfrm>
            <a:off x="3387220" y="7842022"/>
            <a:ext cx="17030329" cy="22670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indent="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marR="0" indent="2286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0" marR="0" indent="4572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0" marR="0" indent="6858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0" marR="0" indent="9144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0" marR="0" indent="11430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0" marR="0" indent="13716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0" marR="0" indent="16002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0" marR="0" indent="1828800" algn="just" defTabSz="8255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868A8D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114300" algn="ctr" hangingPunct="1">
              <a:lnSpc>
                <a:spcPct val="100000"/>
              </a:lnSpc>
            </a:pPr>
            <a:r>
              <a:rPr lang="es-ES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Esta diapositiva azul es para que destaques una frase, o una cifra significativa. Tu presentación debe tener pocas de estas, porque de lo contrario ya no sería destacado ni llamaría la atención. </a:t>
            </a:r>
          </a:p>
        </p:txBody>
      </p:sp>
    </p:spTree>
    <p:extLst>
      <p:ext uri="{BB962C8B-B14F-4D97-AF65-F5344CB8AC3E}">
        <p14:creationId xmlns:p14="http://schemas.microsoft.com/office/powerpoint/2010/main" val="419142717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2"/>
          <p:cNvSpPr>
            <a:spLocks noGrp="1"/>
          </p:cNvSpPr>
          <p:nvPr>
            <p:ph type="body" sz="quarter" idx="14"/>
          </p:nvPr>
        </p:nvSpPr>
        <p:spPr>
          <a:xfrm>
            <a:off x="11614146" y="4905949"/>
            <a:ext cx="10642628" cy="1929725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s-CO" sz="3600" dirty="0">
                <a:solidFill>
                  <a:schemeClr val="accent6"/>
                </a:solidFill>
                <a:latin typeface="Century Gothic" panose="020B0502020202020204" pitchFamily="34" charset="0"/>
                <a:cs typeface="Candara"/>
              </a:rPr>
              <a:t>Texto de corrido en la presentación va en gris oscuro, fuente Century Gothic. </a:t>
            </a:r>
          </a:p>
          <a:p>
            <a:pPr algn="l">
              <a:lnSpc>
                <a:spcPct val="100000"/>
              </a:lnSpc>
            </a:pPr>
            <a:r>
              <a:rPr lang="es-CO" sz="3600" dirty="0">
                <a:solidFill>
                  <a:schemeClr val="accent6"/>
                </a:solidFill>
                <a:latin typeface="Century Gothic" panose="020B0502020202020204" pitchFamily="34" charset="0"/>
                <a:cs typeface="Candara"/>
              </a:rPr>
              <a:t>Cuerpo a 36 puntos. Máximo 25 palabras. 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614146" y="7956126"/>
            <a:ext cx="94341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algn="l">
              <a:lnSpc>
                <a:spcPct val="100000"/>
              </a:lnSpc>
            </a:pPr>
            <a:r>
              <a:rPr lang="es-MX" sz="2800" dirty="0">
                <a:solidFill>
                  <a:schemeClr val="accent6"/>
                </a:solidFill>
                <a:latin typeface="Century Gothic" panose="020B0502020202020204" pitchFamily="34" charset="0"/>
              </a:rPr>
              <a:t>Recuerda no sobrecargar tus diapositivas con contenido. Tu audiencia te escuchará o leerá el contenido, pero no hará las dos cosas.</a:t>
            </a:r>
          </a:p>
        </p:txBody>
      </p:sp>
      <p:graphicFrame>
        <p:nvGraphicFramePr>
          <p:cNvPr id="10" name="Chart Placeholder 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0070879"/>
              </p:ext>
            </p:extLst>
          </p:nvPr>
        </p:nvGraphicFramePr>
        <p:xfrm>
          <a:off x="2614557" y="5596662"/>
          <a:ext cx="6577720" cy="470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 Placeholder 37"/>
          <p:cNvSpPr txBox="1">
            <a:spLocks/>
          </p:cNvSpPr>
          <p:nvPr/>
        </p:nvSpPr>
        <p:spPr>
          <a:xfrm>
            <a:off x="3217727" y="4909247"/>
            <a:ext cx="2372868" cy="45720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Gráficas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217727" y="2782291"/>
            <a:ext cx="74378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s-ES" sz="3600" dirty="0">
                <a:solidFill>
                  <a:schemeClr val="accent6"/>
                </a:solidFill>
                <a:latin typeface="Century Gothic" panose="020B0502020202020204" pitchFamily="34" charset="0"/>
                <a:cs typeface="Candara"/>
              </a:rPr>
              <a:t>En este espacio puedes usar una gráfica o una imagen. </a:t>
            </a:r>
          </a:p>
          <a:p>
            <a:pPr>
              <a:lnSpc>
                <a:spcPct val="100000"/>
              </a:lnSpc>
            </a:pPr>
            <a:endParaRPr lang="es-ES" sz="6000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5"/>
          <p:cNvSpPr txBox="1"/>
          <p:nvPr/>
        </p:nvSpPr>
        <p:spPr>
          <a:xfrm>
            <a:off x="15827625" y="2049437"/>
            <a:ext cx="2215670" cy="100283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ts val="7060"/>
              </a:lnSpc>
            </a:pPr>
            <a:r>
              <a:rPr lang="en-US" sz="6000" b="1" spc="200" dirty="0" err="1">
                <a:solidFill>
                  <a:srgbClr val="09256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Título</a:t>
            </a:r>
            <a:endParaRPr lang="en-US" sz="6000" b="1" spc="200" dirty="0">
              <a:solidFill>
                <a:srgbClr val="092561"/>
              </a:solidFill>
              <a:latin typeface="Century Gothic" panose="020B0502020202020204" pitchFamily="34" charset="0"/>
              <a:ea typeface="Montserrat" charset="0"/>
              <a:cs typeface="Montserrat" charset="0"/>
            </a:endParaRPr>
          </a:p>
        </p:txBody>
      </p:sp>
      <p:cxnSp>
        <p:nvCxnSpPr>
          <p:cNvPr id="15" name="Straight Connector 16"/>
          <p:cNvCxnSpPr/>
          <p:nvPr/>
        </p:nvCxnSpPr>
        <p:spPr>
          <a:xfrm>
            <a:off x="15778956" y="3345766"/>
            <a:ext cx="2281380" cy="0"/>
          </a:xfrm>
          <a:prstGeom prst="line">
            <a:avLst/>
          </a:prstGeom>
          <a:ln w="76200">
            <a:solidFill>
              <a:srgbClr val="0925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795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3"/>
          <p:cNvSpPr txBox="1"/>
          <p:nvPr/>
        </p:nvSpPr>
        <p:spPr>
          <a:xfrm>
            <a:off x="11096804" y="1498443"/>
            <a:ext cx="2215670" cy="100283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ts val="7060"/>
              </a:lnSpc>
            </a:pPr>
            <a:r>
              <a:rPr lang="en-US" sz="6000" b="1" spc="200" dirty="0" err="1">
                <a:solidFill>
                  <a:srgbClr val="092561"/>
                </a:solidFill>
                <a:latin typeface="Century Gothic" panose="020B0502020202020204" pitchFamily="34" charset="0"/>
                <a:ea typeface="Montserrat" charset="0"/>
                <a:cs typeface="Montserrat" charset="0"/>
              </a:rPr>
              <a:t>Título</a:t>
            </a:r>
            <a:endParaRPr lang="en-US" sz="6000" b="1" spc="200" dirty="0">
              <a:solidFill>
                <a:srgbClr val="092561"/>
              </a:solidFill>
              <a:latin typeface="Century Gothic" panose="020B0502020202020204" pitchFamily="34" charset="0"/>
              <a:ea typeface="Montserrat" charset="0"/>
              <a:cs typeface="Montserrat" charset="0"/>
            </a:endParaRPr>
          </a:p>
        </p:txBody>
      </p:sp>
      <p:cxnSp>
        <p:nvCxnSpPr>
          <p:cNvPr id="3" name="Straight Connector 34"/>
          <p:cNvCxnSpPr/>
          <p:nvPr/>
        </p:nvCxnSpPr>
        <p:spPr>
          <a:xfrm>
            <a:off x="11048135" y="2794772"/>
            <a:ext cx="2281380" cy="0"/>
          </a:xfrm>
          <a:prstGeom prst="line">
            <a:avLst/>
          </a:prstGeom>
          <a:ln w="76200">
            <a:solidFill>
              <a:srgbClr val="0925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36"/>
          <p:cNvSpPr txBox="1"/>
          <p:nvPr/>
        </p:nvSpPr>
        <p:spPr>
          <a:xfrm>
            <a:off x="19299223" y="8091793"/>
            <a:ext cx="1960793" cy="42620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  <a:ea typeface="Candara" charset="0"/>
                <a:cs typeface="Candara" charset="0"/>
              </a:rPr>
              <a:t>TAKE PICTURES</a:t>
            </a:r>
          </a:p>
        </p:txBody>
      </p:sp>
      <p:sp>
        <p:nvSpPr>
          <p:cNvPr id="6" name="TextBox 38"/>
          <p:cNvSpPr txBox="1"/>
          <p:nvPr/>
        </p:nvSpPr>
        <p:spPr>
          <a:xfrm>
            <a:off x="3169810" y="8091793"/>
            <a:ext cx="1922321" cy="42620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  <a:ea typeface="Candara" charset="0"/>
                <a:cs typeface="Candara" charset="0"/>
              </a:rPr>
              <a:t>NOTIFICATION</a:t>
            </a:r>
          </a:p>
        </p:txBody>
      </p:sp>
      <p:sp>
        <p:nvSpPr>
          <p:cNvPr id="7" name="Shape 2632"/>
          <p:cNvSpPr/>
          <p:nvPr/>
        </p:nvSpPr>
        <p:spPr>
          <a:xfrm>
            <a:off x="3298205" y="5154232"/>
            <a:ext cx="1656984" cy="20252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673"/>
                </a:moveTo>
                <a:cubicBezTo>
                  <a:pt x="4588" y="17673"/>
                  <a:pt x="1200" y="16051"/>
                  <a:pt x="1200" y="15218"/>
                </a:cubicBezTo>
                <a:cubicBezTo>
                  <a:pt x="1200" y="14690"/>
                  <a:pt x="1355" y="14275"/>
                  <a:pt x="1611" y="13896"/>
                </a:cubicBezTo>
                <a:cubicBezTo>
                  <a:pt x="3255" y="14967"/>
                  <a:pt x="6746" y="15709"/>
                  <a:pt x="10800" y="15709"/>
                </a:cubicBezTo>
                <a:cubicBezTo>
                  <a:pt x="14856" y="15709"/>
                  <a:pt x="18345" y="14966"/>
                  <a:pt x="19987" y="13894"/>
                </a:cubicBezTo>
                <a:cubicBezTo>
                  <a:pt x="20244" y="14273"/>
                  <a:pt x="20400" y="14689"/>
                  <a:pt x="20400" y="15218"/>
                </a:cubicBezTo>
                <a:cubicBezTo>
                  <a:pt x="20400" y="16051"/>
                  <a:pt x="17011" y="17673"/>
                  <a:pt x="10800" y="17673"/>
                </a:cubicBezTo>
                <a:moveTo>
                  <a:pt x="10800" y="20618"/>
                </a:moveTo>
                <a:cubicBezTo>
                  <a:pt x="9475" y="20618"/>
                  <a:pt x="8400" y="19739"/>
                  <a:pt x="8400" y="18655"/>
                </a:cubicBezTo>
                <a:cubicBezTo>
                  <a:pt x="8400" y="18625"/>
                  <a:pt x="8408" y="18597"/>
                  <a:pt x="8409" y="18567"/>
                </a:cubicBezTo>
                <a:cubicBezTo>
                  <a:pt x="9179" y="18623"/>
                  <a:pt x="9977" y="18655"/>
                  <a:pt x="10800" y="18655"/>
                </a:cubicBezTo>
                <a:cubicBezTo>
                  <a:pt x="11623" y="18655"/>
                  <a:pt x="12421" y="18623"/>
                  <a:pt x="13191" y="18567"/>
                </a:cubicBezTo>
                <a:cubicBezTo>
                  <a:pt x="13192" y="18597"/>
                  <a:pt x="13200" y="18625"/>
                  <a:pt x="13200" y="18655"/>
                </a:cubicBezTo>
                <a:cubicBezTo>
                  <a:pt x="13200" y="19739"/>
                  <a:pt x="12125" y="20618"/>
                  <a:pt x="10800" y="20618"/>
                </a:cubicBezTo>
                <a:moveTo>
                  <a:pt x="2948" y="12551"/>
                </a:moveTo>
                <a:cubicBezTo>
                  <a:pt x="4308" y="11388"/>
                  <a:pt x="6000" y="9939"/>
                  <a:pt x="6000" y="6873"/>
                </a:cubicBezTo>
                <a:cubicBezTo>
                  <a:pt x="6000" y="5232"/>
                  <a:pt x="7238" y="3825"/>
                  <a:pt x="8988" y="3239"/>
                </a:cubicBezTo>
                <a:cubicBezTo>
                  <a:pt x="9428" y="3657"/>
                  <a:pt x="10072" y="3927"/>
                  <a:pt x="10800" y="3927"/>
                </a:cubicBezTo>
                <a:cubicBezTo>
                  <a:pt x="11528" y="3927"/>
                  <a:pt x="12172" y="3657"/>
                  <a:pt x="12611" y="3239"/>
                </a:cubicBezTo>
                <a:cubicBezTo>
                  <a:pt x="14362" y="3825"/>
                  <a:pt x="15600" y="5232"/>
                  <a:pt x="15600" y="6873"/>
                </a:cubicBezTo>
                <a:cubicBezTo>
                  <a:pt x="15600" y="9939"/>
                  <a:pt x="17292" y="11388"/>
                  <a:pt x="18652" y="12551"/>
                </a:cubicBezTo>
                <a:cubicBezTo>
                  <a:pt x="18911" y="12773"/>
                  <a:pt x="19152" y="12979"/>
                  <a:pt x="19366" y="13183"/>
                </a:cubicBezTo>
                <a:cubicBezTo>
                  <a:pt x="18217" y="14077"/>
                  <a:pt x="14825" y="14727"/>
                  <a:pt x="10800" y="14727"/>
                </a:cubicBezTo>
                <a:cubicBezTo>
                  <a:pt x="6779" y="14727"/>
                  <a:pt x="3383" y="14079"/>
                  <a:pt x="2230" y="13186"/>
                </a:cubicBezTo>
                <a:cubicBezTo>
                  <a:pt x="2446" y="12981"/>
                  <a:pt x="2687" y="12774"/>
                  <a:pt x="2948" y="12551"/>
                </a:cubicBezTo>
                <a:moveTo>
                  <a:pt x="10800" y="982"/>
                </a:moveTo>
                <a:cubicBezTo>
                  <a:pt x="11462" y="982"/>
                  <a:pt x="12000" y="1422"/>
                  <a:pt x="12000" y="1964"/>
                </a:cubicBezTo>
                <a:cubicBezTo>
                  <a:pt x="12000" y="2506"/>
                  <a:pt x="11462" y="2945"/>
                  <a:pt x="10800" y="2945"/>
                </a:cubicBezTo>
                <a:cubicBezTo>
                  <a:pt x="10138" y="2945"/>
                  <a:pt x="9600" y="2506"/>
                  <a:pt x="9600" y="1964"/>
                </a:cubicBezTo>
                <a:cubicBezTo>
                  <a:pt x="9600" y="1422"/>
                  <a:pt x="10138" y="982"/>
                  <a:pt x="10800" y="982"/>
                </a:cubicBezTo>
                <a:moveTo>
                  <a:pt x="21600" y="15218"/>
                </a:moveTo>
                <a:cubicBezTo>
                  <a:pt x="21600" y="11782"/>
                  <a:pt x="16800" y="11782"/>
                  <a:pt x="16800" y="6873"/>
                </a:cubicBezTo>
                <a:cubicBezTo>
                  <a:pt x="16800" y="4845"/>
                  <a:pt x="15296" y="3105"/>
                  <a:pt x="13152" y="2356"/>
                </a:cubicBezTo>
                <a:cubicBezTo>
                  <a:pt x="13183" y="2229"/>
                  <a:pt x="13200" y="2098"/>
                  <a:pt x="13200" y="1964"/>
                </a:cubicBezTo>
                <a:cubicBezTo>
                  <a:pt x="13200" y="879"/>
                  <a:pt x="12125" y="0"/>
                  <a:pt x="10800" y="0"/>
                </a:cubicBezTo>
                <a:cubicBezTo>
                  <a:pt x="9475" y="0"/>
                  <a:pt x="8400" y="879"/>
                  <a:pt x="8400" y="1964"/>
                </a:cubicBezTo>
                <a:cubicBezTo>
                  <a:pt x="8400" y="2098"/>
                  <a:pt x="8417" y="2229"/>
                  <a:pt x="8448" y="2356"/>
                </a:cubicBezTo>
                <a:cubicBezTo>
                  <a:pt x="6304" y="3105"/>
                  <a:pt x="4800" y="4845"/>
                  <a:pt x="4800" y="6873"/>
                </a:cubicBezTo>
                <a:cubicBezTo>
                  <a:pt x="4800" y="11782"/>
                  <a:pt x="0" y="11782"/>
                  <a:pt x="0" y="15218"/>
                </a:cubicBezTo>
                <a:cubicBezTo>
                  <a:pt x="0" y="16716"/>
                  <a:pt x="3016" y="17986"/>
                  <a:pt x="7217" y="18457"/>
                </a:cubicBezTo>
                <a:cubicBezTo>
                  <a:pt x="7211" y="18523"/>
                  <a:pt x="7200" y="18587"/>
                  <a:pt x="7200" y="18655"/>
                </a:cubicBezTo>
                <a:cubicBezTo>
                  <a:pt x="7200" y="20282"/>
                  <a:pt x="8812" y="21600"/>
                  <a:pt x="10800" y="21600"/>
                </a:cubicBezTo>
                <a:cubicBezTo>
                  <a:pt x="12788" y="21600"/>
                  <a:pt x="14400" y="20282"/>
                  <a:pt x="14400" y="18655"/>
                </a:cubicBezTo>
                <a:cubicBezTo>
                  <a:pt x="14400" y="18587"/>
                  <a:pt x="14389" y="18523"/>
                  <a:pt x="14383" y="18457"/>
                </a:cubicBezTo>
                <a:cubicBezTo>
                  <a:pt x="18584" y="17986"/>
                  <a:pt x="21600" y="16716"/>
                  <a:pt x="21600" y="15218"/>
                </a:cubicBezTo>
              </a:path>
            </a:pathLst>
          </a:custGeom>
          <a:solidFill>
            <a:srgbClr val="034EA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algn="ctr"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092561"/>
              </a:solidFill>
            </a:endParaRPr>
          </a:p>
        </p:txBody>
      </p:sp>
      <p:sp>
        <p:nvSpPr>
          <p:cNvPr id="8" name="TextBox 40"/>
          <p:cNvSpPr txBox="1"/>
          <p:nvPr/>
        </p:nvSpPr>
        <p:spPr>
          <a:xfrm>
            <a:off x="8201462" y="8091793"/>
            <a:ext cx="2159567" cy="42620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  <a:ea typeface="Candara" charset="0"/>
                <a:cs typeface="Candara" charset="0"/>
              </a:rPr>
              <a:t>GREAT SUPPORT</a:t>
            </a:r>
          </a:p>
        </p:txBody>
      </p:sp>
      <p:sp>
        <p:nvSpPr>
          <p:cNvPr id="9" name="Shape 2588"/>
          <p:cNvSpPr/>
          <p:nvPr/>
        </p:nvSpPr>
        <p:spPr>
          <a:xfrm>
            <a:off x="8280897" y="5249332"/>
            <a:ext cx="2025208" cy="1841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rgbClr val="D07137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algn="ctr"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0" name="TextBox 43"/>
          <p:cNvSpPr txBox="1"/>
          <p:nvPr/>
        </p:nvSpPr>
        <p:spPr>
          <a:xfrm>
            <a:off x="14014842" y="8091793"/>
            <a:ext cx="1762022" cy="42620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  <a:ea typeface="Candara" charset="0"/>
                <a:cs typeface="Candara" charset="0"/>
              </a:rPr>
              <a:t>BE DESIGNER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7029642" y="8588767"/>
            <a:ext cx="4503208" cy="1566393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50"/>
              </a:lnSpc>
            </a:pPr>
            <a:r>
              <a:rPr lang="en-US" sz="17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  <a:ea typeface="Candara" charset="0"/>
                <a:cs typeface="Candara" charset="0"/>
              </a:rPr>
              <a:t>Investment generally results in acquiring an asset, also called an investment. If the asset is available at a price worth investing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12644249" y="8588767"/>
            <a:ext cx="4503208" cy="1566393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50"/>
              </a:lnSpc>
            </a:pPr>
            <a:r>
              <a:rPr lang="en-US" sz="17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  <a:ea typeface="Candara" charset="0"/>
                <a:cs typeface="Candara" charset="0"/>
              </a:rPr>
              <a:t>Investment generally results in acquiring an asset, also called an investment. If the asset is available at a price worth investing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8005044" y="8588767"/>
            <a:ext cx="4503208" cy="1566393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50"/>
              </a:lnSpc>
            </a:pPr>
            <a:r>
              <a:rPr lang="en-US" sz="17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  <a:ea typeface="Candara" charset="0"/>
                <a:cs typeface="Candara" charset="0"/>
              </a:rPr>
              <a:t>Investment generally results in acquiring an asset, also called an investment. If the asset is available at a price worth investing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875288" y="8588767"/>
            <a:ext cx="4503210" cy="1566393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50"/>
              </a:lnSpc>
            </a:pPr>
            <a:r>
              <a:rPr lang="en-US" sz="17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  <a:ea typeface="Candara" charset="0"/>
                <a:cs typeface="Candara" charset="0"/>
              </a:rPr>
              <a:t>Investment generally results in acquiring an asset, also called an investment. If the asset is available at a price worth investing</a:t>
            </a: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165145490"/>
              </p:ext>
            </p:extLst>
          </p:nvPr>
        </p:nvGraphicFramePr>
        <p:xfrm>
          <a:off x="12922507" y="4358749"/>
          <a:ext cx="3576450" cy="3616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hart 20"/>
          <p:cNvGraphicFramePr/>
          <p:nvPr>
            <p:extLst>
              <p:ext uri="{D42A27DB-BD31-4B8C-83A1-F6EECF244321}">
                <p14:modId xmlns:p14="http://schemas.microsoft.com/office/powerpoint/2010/main" val="901434456"/>
              </p:ext>
            </p:extLst>
          </p:nvPr>
        </p:nvGraphicFramePr>
        <p:xfrm>
          <a:off x="18114698" y="4597286"/>
          <a:ext cx="4027631" cy="3484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078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2"/>
          <p:cNvGraphicFramePr/>
          <p:nvPr>
            <p:extLst>
              <p:ext uri="{D42A27DB-BD31-4B8C-83A1-F6EECF244321}">
                <p14:modId xmlns:p14="http://schemas.microsoft.com/office/powerpoint/2010/main" val="760100321"/>
              </p:ext>
            </p:extLst>
          </p:nvPr>
        </p:nvGraphicFramePr>
        <p:xfrm>
          <a:off x="1340301" y="2713368"/>
          <a:ext cx="13846629" cy="5450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16"/>
          <p:cNvGraphicFramePr/>
          <p:nvPr>
            <p:extLst>
              <p:ext uri="{D42A27DB-BD31-4B8C-83A1-F6EECF244321}">
                <p14:modId xmlns:p14="http://schemas.microsoft.com/office/powerpoint/2010/main" val="3207406196"/>
              </p:ext>
            </p:extLst>
          </p:nvPr>
        </p:nvGraphicFramePr>
        <p:xfrm>
          <a:off x="17112343" y="2746026"/>
          <a:ext cx="4865913" cy="5007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17"/>
          <p:cNvGraphicFramePr/>
          <p:nvPr>
            <p:extLst>
              <p:ext uri="{D42A27DB-BD31-4B8C-83A1-F6EECF244321}">
                <p14:modId xmlns:p14="http://schemas.microsoft.com/office/powerpoint/2010/main" val="3833563464"/>
              </p:ext>
            </p:extLst>
          </p:nvPr>
        </p:nvGraphicFramePr>
        <p:xfrm>
          <a:off x="2379551" y="8114261"/>
          <a:ext cx="4068341" cy="3484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18"/>
          <p:cNvGraphicFramePr/>
          <p:nvPr>
            <p:extLst>
              <p:ext uri="{D42A27DB-BD31-4B8C-83A1-F6EECF244321}">
                <p14:modId xmlns:p14="http://schemas.microsoft.com/office/powerpoint/2010/main" val="3395058531"/>
              </p:ext>
            </p:extLst>
          </p:nvPr>
        </p:nvGraphicFramePr>
        <p:xfrm>
          <a:off x="8130917" y="8114261"/>
          <a:ext cx="4068341" cy="3484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19"/>
          <p:cNvGraphicFramePr/>
          <p:nvPr>
            <p:extLst>
              <p:ext uri="{D42A27DB-BD31-4B8C-83A1-F6EECF244321}">
                <p14:modId xmlns:p14="http://schemas.microsoft.com/office/powerpoint/2010/main" val="1245430352"/>
              </p:ext>
            </p:extLst>
          </p:nvPr>
        </p:nvGraphicFramePr>
        <p:xfrm>
          <a:off x="13474823" y="8114261"/>
          <a:ext cx="3424214" cy="3484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Chart 20"/>
          <p:cNvGraphicFramePr/>
          <p:nvPr>
            <p:extLst>
              <p:ext uri="{D42A27DB-BD31-4B8C-83A1-F6EECF244321}">
                <p14:modId xmlns:p14="http://schemas.microsoft.com/office/powerpoint/2010/main" val="4570198"/>
              </p:ext>
            </p:extLst>
          </p:nvPr>
        </p:nvGraphicFramePr>
        <p:xfrm>
          <a:off x="17950625" y="8114260"/>
          <a:ext cx="4027631" cy="3484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TextBox 27"/>
          <p:cNvSpPr txBox="1"/>
          <p:nvPr/>
        </p:nvSpPr>
        <p:spPr>
          <a:xfrm>
            <a:off x="1921729" y="2021530"/>
            <a:ext cx="2233486" cy="5688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err="1">
                <a:latin typeface="Century Gothic" panose="020B0502020202020204" pitchFamily="34" charset="0"/>
              </a:rPr>
              <a:t>Título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27"/>
          <p:cNvSpPr txBox="1"/>
          <p:nvPr/>
        </p:nvSpPr>
        <p:spPr>
          <a:xfrm>
            <a:off x="17112343" y="2159019"/>
            <a:ext cx="2233486" cy="5688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err="1">
                <a:latin typeface="Century Gothic" panose="020B0502020202020204" pitchFamily="34" charset="0"/>
              </a:rPr>
              <a:t>Título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410328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Nueva Paleta Colores UA">
      <a:dk1>
        <a:srgbClr val="E47331"/>
      </a:dk1>
      <a:lt1>
        <a:srgbClr val="FFFFFF"/>
      </a:lt1>
      <a:dk2>
        <a:srgbClr val="1E3B7D"/>
      </a:dk2>
      <a:lt2>
        <a:srgbClr val="E47331"/>
      </a:lt2>
      <a:accent1>
        <a:srgbClr val="E47331"/>
      </a:accent1>
      <a:accent2>
        <a:srgbClr val="1E3B7D"/>
      </a:accent2>
      <a:accent3>
        <a:srgbClr val="FFC000"/>
      </a:accent3>
      <a:accent4>
        <a:srgbClr val="DDA411"/>
      </a:accent4>
      <a:accent5>
        <a:srgbClr val="C5C5C5"/>
      </a:accent5>
      <a:accent6>
        <a:srgbClr val="797979"/>
      </a:accent6>
      <a:hlink>
        <a:srgbClr val="1E3B7D"/>
      </a:hlink>
      <a:folHlink>
        <a:srgbClr val="E47331"/>
      </a:folHlink>
    </a:clrScheme>
    <a:fontScheme name="Personalizado 1">
      <a:majorFont>
        <a:latin typeface="Arial"/>
        <a:ea typeface="Montserrat-Bold"/>
        <a:cs typeface="Montserrat-Bold"/>
      </a:majorFont>
      <a:minorFont>
        <a:latin typeface="Arial"/>
        <a:ea typeface="Montserrat-Bold"/>
        <a:cs typeface="Montserrat-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just" defTabSz="8255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868A8D"/>
            </a:solidFill>
            <a:effectLst/>
            <a:uFillTx/>
            <a:latin typeface="Montserrat Light"/>
            <a:ea typeface="Montserrat Light"/>
            <a:cs typeface="Montserrat Light"/>
            <a:sym typeface="Montserrat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-Bold"/>
        <a:ea typeface="Montserrat-Bold"/>
        <a:cs typeface="Montserrat-Bold"/>
      </a:majorFont>
      <a:minorFont>
        <a:latin typeface="Montserrat-Bold"/>
        <a:ea typeface="Montserrat-Bold"/>
        <a:cs typeface="Montserrat-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just" defTabSz="8255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868A8D"/>
            </a:solidFill>
            <a:effectLst/>
            <a:uFillTx/>
            <a:latin typeface="Montserrat Light"/>
            <a:ea typeface="Montserrat Light"/>
            <a:cs typeface="Montserrat Light"/>
            <a:sym typeface="Montserrat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9259</TotalTime>
  <Words>975</Words>
  <Application>Microsoft Office PowerPoint</Application>
  <PresentationFormat>Personalizado</PresentationFormat>
  <Paragraphs>89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Arial</vt:lpstr>
      <vt:lpstr>Calibri</vt:lpstr>
      <vt:lpstr>Century Gothic</vt:lpstr>
      <vt:lpstr>Helvetica Light</vt:lpstr>
      <vt:lpstr>Helvetica Neue</vt:lpstr>
      <vt:lpstr>Lato Black</vt:lpstr>
      <vt:lpstr>Montserrat Light</vt:lpstr>
      <vt:lpstr>White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Título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Cesar  Garizabal</cp:lastModifiedBy>
  <cp:revision>335</cp:revision>
  <dcterms:modified xsi:type="dcterms:W3CDTF">2024-11-26T10:58:26Z</dcterms:modified>
</cp:coreProperties>
</file>