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62" r:id="rId2"/>
    <p:sldMasterId id="2147483764" r:id="rId3"/>
  </p:sldMasterIdLst>
  <p:notesMasterIdLst>
    <p:notesMasterId r:id="rId26"/>
  </p:notesMasterIdLst>
  <p:handoutMasterIdLst>
    <p:handoutMasterId r:id="rId27"/>
  </p:handoutMasterIdLst>
  <p:sldIdLst>
    <p:sldId id="626" r:id="rId4"/>
    <p:sldId id="648" r:id="rId5"/>
    <p:sldId id="649" r:id="rId6"/>
    <p:sldId id="741" r:id="rId7"/>
    <p:sldId id="742" r:id="rId8"/>
    <p:sldId id="631" r:id="rId9"/>
    <p:sldId id="747" r:id="rId10"/>
    <p:sldId id="746" r:id="rId11"/>
    <p:sldId id="745" r:id="rId12"/>
    <p:sldId id="748" r:id="rId13"/>
    <p:sldId id="750" r:id="rId14"/>
    <p:sldId id="751" r:id="rId15"/>
    <p:sldId id="749" r:id="rId16"/>
    <p:sldId id="860" r:id="rId17"/>
    <p:sldId id="628" r:id="rId18"/>
    <p:sldId id="879" r:id="rId19"/>
    <p:sldId id="880" r:id="rId20"/>
    <p:sldId id="881" r:id="rId21"/>
    <p:sldId id="882" r:id="rId22"/>
    <p:sldId id="877" r:id="rId23"/>
    <p:sldId id="878" r:id="rId24"/>
    <p:sldId id="645" r:id="rId2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1pPr>
    <a:lvl2pPr marL="0" marR="0" indent="2286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2pPr>
    <a:lvl3pPr marL="0" marR="0" indent="4572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3pPr>
    <a:lvl4pPr marL="0" marR="0" indent="6858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4pPr>
    <a:lvl5pPr marL="0" marR="0" indent="9144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5pPr>
    <a:lvl6pPr marL="0" marR="0" indent="11430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6pPr>
    <a:lvl7pPr marL="0" marR="0" indent="13716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7pPr>
    <a:lvl8pPr marL="0" marR="0" indent="16002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8pPr>
    <a:lvl9pPr marL="0" marR="0" indent="18288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9pPr>
  </p:defaultTextStyle>
  <p:extLst>
    <p:ext uri="{EFAFB233-063F-42B5-8137-9DF3F51BA10A}">
      <p15:sldGuideLst xmlns:p15="http://schemas.microsoft.com/office/powerpoint/2012/main">
        <p15:guide id="1" orient="horz" pos="691" userDrawn="1">
          <p15:clr>
            <a:srgbClr val="A4A3A4"/>
          </p15:clr>
        </p15:guide>
        <p15:guide id="2" pos="765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34EA1"/>
    <a:srgbClr val="6FDB6F"/>
    <a:srgbClr val="CAF2CA"/>
    <a:srgbClr val="C5C5C5"/>
    <a:srgbClr val="003399"/>
    <a:srgbClr val="EE7D00"/>
    <a:srgbClr val="008080"/>
    <a:srgbClr val="33CCCC"/>
    <a:srgbClr val="9DE79D"/>
    <a:srgbClr val="2C44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76" autoAdjust="0"/>
    <p:restoredTop sz="92909" autoAdjust="0"/>
  </p:normalViewPr>
  <p:slideViewPr>
    <p:cSldViewPr snapToGrid="0" snapToObjects="1" showGuides="1">
      <p:cViewPr varScale="1">
        <p:scale>
          <a:sx n="48" d="100"/>
          <a:sy n="48" d="100"/>
        </p:scale>
        <p:origin x="248" y="704"/>
      </p:cViewPr>
      <p:guideLst>
        <p:guide orient="horz" pos="691"/>
        <p:guide pos="7657"/>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159CEE-C3B7-43F6-BAD7-6BAD3658ADF7}" type="datetimeFigureOut">
              <a:rPr lang="en-US" smtClean="0"/>
              <a:t>11/20/25</a:t>
            </a:fld>
            <a:endParaRPr lang="en-U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277C68-7D69-46F3-9F26-63FA77175FED}" type="slidenum">
              <a:rPr lang="en-US" smtClean="0"/>
              <a:t>‹Nº›</a:t>
            </a:fld>
            <a:endParaRPr lang="en-US"/>
          </a:p>
        </p:txBody>
      </p:sp>
    </p:spTree>
    <p:extLst>
      <p:ext uri="{BB962C8B-B14F-4D97-AF65-F5344CB8AC3E}">
        <p14:creationId xmlns:p14="http://schemas.microsoft.com/office/powerpoint/2010/main" val="4161311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xfrm>
            <a:off x="1143000" y="685800"/>
            <a:ext cx="4572000" cy="3429000"/>
          </a:xfrm>
          <a:prstGeom prst="rect">
            <a:avLst/>
          </a:prstGeom>
        </p:spPr>
        <p:txBody>
          <a:bodyPr/>
          <a:lstStyle/>
          <a:p>
            <a:endParaRPr/>
          </a:p>
        </p:txBody>
      </p:sp>
      <p:sp>
        <p:nvSpPr>
          <p:cNvPr id="53" name="Shape 5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0778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CIÓN">
    <p:spTree>
      <p:nvGrpSpPr>
        <p:cNvPr id="1" name=""/>
        <p:cNvGrpSpPr/>
        <p:nvPr/>
      </p:nvGrpSpPr>
      <p:grpSpPr>
        <a:xfrm>
          <a:off x="0" y="0"/>
          <a:ext cx="0" cy="0"/>
          <a:chOff x="0" y="0"/>
          <a:chExt cx="0" cy="0"/>
        </a:xfrm>
      </p:grpSpPr>
      <p:pic>
        <p:nvPicPr>
          <p:cNvPr id="5" name="Imagen 4" descr="Logotipo&#10;&#10;Descripción generada automáticamente">
            <a:extLst>
              <a:ext uri="{FF2B5EF4-FFF2-40B4-BE49-F238E27FC236}">
                <a16:creationId xmlns:a16="http://schemas.microsoft.com/office/drawing/2014/main" id="{9DEB18EB-F665-4B41-95C0-716CC0FF13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7469" y="1360151"/>
            <a:ext cx="3297658" cy="544505"/>
          </a:xfrm>
          <a:prstGeom prst="rect">
            <a:avLst/>
          </a:prstGeom>
        </p:spPr>
      </p:pic>
      <p:pic>
        <p:nvPicPr>
          <p:cNvPr id="18" name="Imagen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760266" y="10977291"/>
            <a:ext cx="3352800" cy="2318223"/>
          </a:xfrm>
          <a:prstGeom prst="rect">
            <a:avLst/>
          </a:prstGeom>
        </p:spPr>
      </p:pic>
      <p:pic>
        <p:nvPicPr>
          <p:cNvPr id="13" name="Imagen 12" descr="Texto&#10;&#10;Descripción generada automáticamente">
            <a:extLst>
              <a:ext uri="{FF2B5EF4-FFF2-40B4-BE49-F238E27FC236}">
                <a16:creationId xmlns:a16="http://schemas.microsoft.com/office/drawing/2014/main" id="{6F529E33-1AAC-AA2A-1AC2-F29E41E5378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85049" y="11117711"/>
            <a:ext cx="7459751" cy="2039489"/>
          </a:xfrm>
          <a:prstGeom prst="rect">
            <a:avLst/>
          </a:prstGeom>
        </p:spPr>
      </p:pic>
      <p:pic>
        <p:nvPicPr>
          <p:cNvPr id="8" name="Imagen 7" descr="Imagen borrosa de un edificio&#10;&#10;Descripción generada automáticamente con confianza media">
            <a:extLst>
              <a:ext uri="{FF2B5EF4-FFF2-40B4-BE49-F238E27FC236}">
                <a16:creationId xmlns:a16="http://schemas.microsoft.com/office/drawing/2014/main" id="{BD8571E4-942B-6137-79F1-64C2108A3C9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73939"/>
            <a:ext cx="24402598" cy="9827541"/>
          </a:xfrm>
          <a:prstGeom prst="rect">
            <a:avLst/>
          </a:prstGeom>
        </p:spPr>
      </p:pic>
    </p:spTree>
    <p:extLst>
      <p:ext uri="{BB962C8B-B14F-4D97-AF65-F5344CB8AC3E}">
        <p14:creationId xmlns:p14="http://schemas.microsoft.com/office/powerpoint/2010/main" val="156934059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zul destacado">
    <p:spTree>
      <p:nvGrpSpPr>
        <p:cNvPr id="1" name=""/>
        <p:cNvGrpSpPr/>
        <p:nvPr/>
      </p:nvGrpSpPr>
      <p:grpSpPr>
        <a:xfrm>
          <a:off x="0" y="0"/>
          <a:ext cx="0" cy="0"/>
          <a:chOff x="0" y="0"/>
          <a:chExt cx="0" cy="0"/>
        </a:xfrm>
      </p:grpSpPr>
      <p:pic>
        <p:nvPicPr>
          <p:cNvPr id="6" name="Imagen 5" descr="Forma, Rectángulo&#10;&#10;Descripción generada automáticamente">
            <a:extLst>
              <a:ext uri="{FF2B5EF4-FFF2-40B4-BE49-F238E27FC236}">
                <a16:creationId xmlns:a16="http://schemas.microsoft.com/office/drawing/2014/main" id="{84AD33C5-4EFC-0DE5-0B08-08F6CC8D6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84" y="0"/>
            <a:ext cx="24303788" cy="13716000"/>
          </a:xfrm>
          <a:prstGeom prst="rect">
            <a:avLst/>
          </a:prstGeom>
        </p:spPr>
      </p:pic>
    </p:spTree>
    <p:extLst>
      <p:ext uri="{BB962C8B-B14F-4D97-AF65-F5344CB8AC3E}">
        <p14:creationId xmlns:p14="http://schemas.microsoft.com/office/powerpoint/2010/main" val="189585862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sp>
        <p:nvSpPr>
          <p:cNvPr id="9" name="Rectangle 10"/>
          <p:cNvSpPr/>
          <p:nvPr userDrawn="1"/>
        </p:nvSpPr>
        <p:spPr>
          <a:xfrm>
            <a:off x="11508378" y="0"/>
            <a:ext cx="12845143" cy="1371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Text Placeholder 9"/>
          <p:cNvSpPr>
            <a:spLocks noGrp="1"/>
          </p:cNvSpPr>
          <p:nvPr>
            <p:ph type="body" sz="quarter" idx="14" hasCustomPrompt="1"/>
          </p:nvPr>
        </p:nvSpPr>
        <p:spPr>
          <a:xfrm>
            <a:off x="12148457" y="5713227"/>
            <a:ext cx="9797143" cy="1929725"/>
          </a:xfrm>
          <a:prstGeom prst="rect">
            <a:avLst/>
          </a:prstGeom>
        </p:spPr>
        <p:txBody>
          <a:bodyPr/>
          <a:lstStyle>
            <a:lvl1pPr marL="0" indent="0" algn="l">
              <a:buNone/>
              <a:defRPr sz="3200" b="0" i="0">
                <a:solidFill>
                  <a:schemeClr val="tx1">
                    <a:lumMod val="75000"/>
                  </a:schemeClr>
                </a:solidFill>
                <a:latin typeface="Century Gothic" panose="020B0502020202020204" pitchFamily="34" charset="0"/>
                <a:ea typeface="Century Gothic" panose="020B0502020202020204" pitchFamily="34" charset="0"/>
                <a:cs typeface="Calibri" panose="020F0502020204030204" pitchFamily="34" charset="0"/>
              </a:defRPr>
            </a:lvl1pPr>
          </a:lstStyle>
          <a:p>
            <a:pPr lvl="0"/>
            <a:r>
              <a:rPr lang="de-DE" dirty="0"/>
              <a:t>Subtitle Goes Here. Lorem Ipsum Dolor Sit Amet, A Gravida Quis Wisi Elit Diam Sit Donec Libero.</a:t>
            </a:r>
            <a:endParaRPr lang="en-US" dirty="0"/>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00870" y="0"/>
            <a:ext cx="1083129" cy="1364919"/>
          </a:xfrm>
          <a:prstGeom prst="rect">
            <a:avLst/>
          </a:prstGeom>
        </p:spPr>
      </p:pic>
      <p:pic>
        <p:nvPicPr>
          <p:cNvPr id="2" name="Imagen 1">
            <a:extLst>
              <a:ext uri="{FF2B5EF4-FFF2-40B4-BE49-F238E27FC236}">
                <a16:creationId xmlns:a16="http://schemas.microsoft.com/office/drawing/2014/main" id="{D0879CB9-47C0-5201-A1BF-F44EAAF2FC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857463"/>
            <a:ext cx="24384000" cy="1858537"/>
          </a:xfrm>
          <a:prstGeom prst="rect">
            <a:avLst/>
          </a:prstGeom>
        </p:spPr>
      </p:pic>
    </p:spTree>
    <p:extLst>
      <p:ext uri="{BB962C8B-B14F-4D97-AF65-F5344CB8AC3E}">
        <p14:creationId xmlns:p14="http://schemas.microsoft.com/office/powerpoint/2010/main" val="3433575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Final PROHIBIDO MODIFICAR">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a:lstStyle>
            <a:lvl1pPr>
              <a:defRPr>
                <a:latin typeface="Century Gothic" panose="020B0502020202020204" pitchFamily="34" charset="0"/>
              </a:defRPr>
            </a:lvl1pPr>
          </a:lstStyle>
          <a:p>
            <a:endParaRPr lang="es-ES" dirty="0"/>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00870" y="0"/>
            <a:ext cx="1083129" cy="1364919"/>
          </a:xfrm>
          <a:prstGeom prst="rect">
            <a:avLst/>
          </a:prstGeom>
        </p:spPr>
      </p:pic>
      <p:pic>
        <p:nvPicPr>
          <p:cNvPr id="3" name="Imagen 2">
            <a:extLst>
              <a:ext uri="{FF2B5EF4-FFF2-40B4-BE49-F238E27FC236}">
                <a16:creationId xmlns:a16="http://schemas.microsoft.com/office/drawing/2014/main" id="{B4CFE743-0DB2-8579-CD49-CB992B99C4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857463"/>
            <a:ext cx="24384000" cy="1858537"/>
          </a:xfrm>
          <a:prstGeom prst="rect">
            <a:avLst/>
          </a:prstGeom>
        </p:spPr>
      </p:pic>
    </p:spTree>
    <p:extLst>
      <p:ext uri="{BB962C8B-B14F-4D97-AF65-F5344CB8AC3E}">
        <p14:creationId xmlns:p14="http://schemas.microsoft.com/office/powerpoint/2010/main" val="165217498"/>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zul destacad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00870" y="0"/>
            <a:ext cx="1083129" cy="1364919"/>
          </a:xfrm>
          <a:prstGeom prst="rect">
            <a:avLst/>
          </a:prstGeom>
        </p:spPr>
      </p:pic>
      <p:pic>
        <p:nvPicPr>
          <p:cNvPr id="4" name="Imagen 3" descr="Rectángulo&#10;&#10;Descripción generada automáticamente con confianza media">
            <a:extLst>
              <a:ext uri="{FF2B5EF4-FFF2-40B4-BE49-F238E27FC236}">
                <a16:creationId xmlns:a16="http://schemas.microsoft.com/office/drawing/2014/main" id="{08783CB0-B1AC-A449-8724-2F51BE4BF1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800" y="-73938"/>
            <a:ext cx="24434800" cy="13789938"/>
          </a:xfrm>
          <a:prstGeom prst="rect">
            <a:avLst/>
          </a:prstGeom>
        </p:spPr>
      </p:pic>
      <p:pic>
        <p:nvPicPr>
          <p:cNvPr id="5" name="Imagen 4">
            <a:extLst>
              <a:ext uri="{FF2B5EF4-FFF2-40B4-BE49-F238E27FC236}">
                <a16:creationId xmlns:a16="http://schemas.microsoft.com/office/drawing/2014/main" id="{2CA8BE37-A72D-7D17-D69E-9D9E0E912A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04852" y="4714943"/>
            <a:ext cx="8474481" cy="3258316"/>
          </a:xfrm>
          <a:prstGeom prst="rect">
            <a:avLst/>
          </a:prstGeom>
        </p:spPr>
      </p:pic>
    </p:spTree>
    <p:extLst>
      <p:ext uri="{BB962C8B-B14F-4D97-AF65-F5344CB8AC3E}">
        <p14:creationId xmlns:p14="http://schemas.microsoft.com/office/powerpoint/2010/main" val="338171702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Azul destacado">
    <p:spTree>
      <p:nvGrpSpPr>
        <p:cNvPr id="1" name=""/>
        <p:cNvGrpSpPr/>
        <p:nvPr/>
      </p:nvGrpSpPr>
      <p:grpSpPr>
        <a:xfrm>
          <a:off x="0" y="0"/>
          <a:ext cx="0" cy="0"/>
          <a:chOff x="0" y="0"/>
          <a:chExt cx="0" cy="0"/>
        </a:xfrm>
      </p:grpSpPr>
      <p:pic>
        <p:nvPicPr>
          <p:cNvPr id="4" name="Imagen 3" descr="Imagen que contiene Gráfico&#10;&#10;Descripción generada automáticamente">
            <a:extLst>
              <a:ext uri="{FF2B5EF4-FFF2-40B4-BE49-F238E27FC236}">
                <a16:creationId xmlns:a16="http://schemas.microsoft.com/office/drawing/2014/main" id="{0BAF3902-1097-D618-BB5D-660C6BE759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84000" cy="13761268"/>
          </a:xfrm>
          <a:prstGeom prst="rect">
            <a:avLst/>
          </a:prstGeom>
        </p:spPr>
      </p:pic>
      <p:pic>
        <p:nvPicPr>
          <p:cNvPr id="5" name="Imagen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04852" y="4714943"/>
            <a:ext cx="8474481" cy="3258316"/>
          </a:xfrm>
          <a:prstGeom prst="rect">
            <a:avLst/>
          </a:prstGeom>
        </p:spPr>
      </p:pic>
    </p:spTree>
    <p:extLst>
      <p:ext uri="{BB962C8B-B14F-4D97-AF65-F5344CB8AC3E}">
        <p14:creationId xmlns:p14="http://schemas.microsoft.com/office/powerpoint/2010/main" val="393552519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5F433-E06E-4B02-9D75-BCE1309437D3}"/>
              </a:ext>
            </a:extLst>
          </p:cNvPr>
          <p:cNvSpPr>
            <a:spLocks noGrp="1"/>
          </p:cNvSpPr>
          <p:nvPr>
            <p:ph type="title"/>
          </p:nvPr>
        </p:nvSpPr>
        <p:spPr>
          <a:xfrm>
            <a:off x="1676400" y="730251"/>
            <a:ext cx="21031200" cy="2651126"/>
          </a:xfrm>
          <a:prstGeom prst="rect">
            <a:avLst/>
          </a:prstGeom>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D00EEE7A-1381-4A63-A608-E33F9F5A9597}"/>
              </a:ext>
            </a:extLst>
          </p:cNvPr>
          <p:cNvSpPr>
            <a:spLocks noGrp="1"/>
          </p:cNvSpPr>
          <p:nvPr>
            <p:ph type="dt" sz="half" idx="10"/>
          </p:nvPr>
        </p:nvSpPr>
        <p:spPr>
          <a:xfrm>
            <a:off x="1676400" y="12712701"/>
            <a:ext cx="5486400" cy="730250"/>
          </a:xfrm>
          <a:prstGeom prst="rect">
            <a:avLst/>
          </a:prstGeom>
        </p:spPr>
        <p:txBody>
          <a:bodyPr/>
          <a:lstStyle/>
          <a:p>
            <a:fld id="{20BB4BBF-A048-B240-B4AE-B7C95DEFAEE5}" type="datetime1">
              <a:rPr lang="es-CO" smtClean="0"/>
              <a:t>20/11/25</a:t>
            </a:fld>
            <a:endParaRPr lang="es-CO"/>
          </a:p>
        </p:txBody>
      </p:sp>
      <p:sp>
        <p:nvSpPr>
          <p:cNvPr id="4" name="Marcador de pie de página 3">
            <a:extLst>
              <a:ext uri="{FF2B5EF4-FFF2-40B4-BE49-F238E27FC236}">
                <a16:creationId xmlns:a16="http://schemas.microsoft.com/office/drawing/2014/main" id="{6B866657-5A9F-47A1-BF11-0D39AFBDB4CC}"/>
              </a:ext>
            </a:extLst>
          </p:cNvPr>
          <p:cNvSpPr>
            <a:spLocks noGrp="1"/>
          </p:cNvSpPr>
          <p:nvPr>
            <p:ph type="ftr" sz="quarter" idx="11"/>
          </p:nvPr>
        </p:nvSpPr>
        <p:spPr>
          <a:xfrm>
            <a:off x="8077200" y="12712701"/>
            <a:ext cx="8229600" cy="730250"/>
          </a:xfrm>
          <a:prstGeom prst="rect">
            <a:avLst/>
          </a:prstGeom>
        </p:spPr>
        <p:txBody>
          <a:bodyPr/>
          <a:lstStyle/>
          <a:p>
            <a:endParaRPr lang="es-CO"/>
          </a:p>
        </p:txBody>
      </p:sp>
      <p:sp>
        <p:nvSpPr>
          <p:cNvPr id="5" name="Marcador de número de diapositiva 4">
            <a:extLst>
              <a:ext uri="{FF2B5EF4-FFF2-40B4-BE49-F238E27FC236}">
                <a16:creationId xmlns:a16="http://schemas.microsoft.com/office/drawing/2014/main" id="{EEBFBBA9-2C3C-4F9B-8131-AE9757700375}"/>
              </a:ext>
            </a:extLst>
          </p:cNvPr>
          <p:cNvSpPr>
            <a:spLocks noGrp="1"/>
          </p:cNvSpPr>
          <p:nvPr>
            <p:ph type="sldNum" sz="quarter" idx="12"/>
          </p:nvPr>
        </p:nvSpPr>
        <p:spPr>
          <a:xfrm>
            <a:off x="17221200" y="12712701"/>
            <a:ext cx="5486400" cy="730250"/>
          </a:xfrm>
          <a:prstGeom prst="rect">
            <a:avLst/>
          </a:prstGeom>
        </p:spPr>
        <p:txBody>
          <a:bodyPr/>
          <a:lstStyle>
            <a:lvl1pPr algn="r">
              <a:defRPr/>
            </a:lvl1pPr>
          </a:lstStyle>
          <a:p>
            <a:fld id="{EE4182C1-6BCF-4E59-82EF-437018DEC1CC}" type="slidenum">
              <a:rPr lang="es-CO" smtClean="0"/>
              <a:pPr/>
              <a:t>‹Nº›</a:t>
            </a:fld>
            <a:endParaRPr lang="es-CO"/>
          </a:p>
        </p:txBody>
      </p:sp>
    </p:spTree>
    <p:extLst>
      <p:ext uri="{BB962C8B-B14F-4D97-AF65-F5344CB8AC3E}">
        <p14:creationId xmlns:p14="http://schemas.microsoft.com/office/powerpoint/2010/main" val="1231678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326962"/>
            <a:ext cx="22707600" cy="1478112"/>
          </a:xfrm>
        </p:spPr>
        <p:txBody>
          <a:bodyPr>
            <a:normAutofit/>
          </a:bodyPr>
          <a:lstStyle>
            <a:lvl1pPr>
              <a:defRPr sz="7200"/>
            </a:lvl1pPr>
          </a:lstStyle>
          <a:p>
            <a:r>
              <a:rPr lang="en-US" dirty="0"/>
              <a:t>Click to edit Master title style</a:t>
            </a:r>
          </a:p>
        </p:txBody>
      </p:sp>
    </p:spTree>
    <p:extLst>
      <p:ext uri="{BB962C8B-B14F-4D97-AF65-F5344CB8AC3E}">
        <p14:creationId xmlns:p14="http://schemas.microsoft.com/office/powerpoint/2010/main" val="3368674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326962"/>
            <a:ext cx="22707600" cy="1478112"/>
          </a:xfrm>
        </p:spPr>
        <p:txBody>
          <a:bodyPr>
            <a:normAutofit/>
          </a:bodyPr>
          <a:lstStyle>
            <a:lvl1pPr>
              <a:defRPr sz="7200"/>
            </a:lvl1pPr>
          </a:lstStyle>
          <a:p>
            <a:r>
              <a:rPr lang="en-US" dirty="0"/>
              <a:t>Click to edit Master title style</a:t>
            </a:r>
          </a:p>
        </p:txBody>
      </p:sp>
    </p:spTree>
    <p:extLst>
      <p:ext uri="{BB962C8B-B14F-4D97-AF65-F5344CB8AC3E}">
        <p14:creationId xmlns:p14="http://schemas.microsoft.com/office/powerpoint/2010/main" val="663273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ásico">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pPr marL="0" marR="0" lvl="0" indent="0" algn="just" defTabSz="825500" rtl="0" eaLnBrk="1" fontAlgn="auto" latinLnBrk="0" hangingPunct="0">
              <a:lnSpc>
                <a:spcPct val="120000"/>
              </a:lnSpc>
              <a:spcBef>
                <a:spcPts val="0"/>
              </a:spcBef>
              <a:spcAft>
                <a:spcPts val="0"/>
              </a:spcAft>
              <a:buClrTx/>
              <a:buSzTx/>
              <a:buFontTx/>
              <a:buNone/>
              <a:tabLst/>
              <a:defRPr/>
            </a:pPr>
            <a:endParaRPr kumimoji="0" lang="es-CO" sz="2400" b="0" i="0" u="none" strike="noStrike" kern="0" cap="none" spc="0" normalizeH="0" baseline="0" noProof="0" dirty="0">
              <a:ln>
                <a:noFill/>
              </a:ln>
              <a:solidFill>
                <a:srgbClr val="868A8D"/>
              </a:solidFill>
              <a:effectLst/>
              <a:uLnTx/>
              <a:uFillTx/>
              <a:latin typeface="Montserrat Light"/>
              <a:sym typeface="Montserrat Light"/>
            </a:endParaRPr>
          </a:p>
        </p:txBody>
      </p:sp>
      <p:sp>
        <p:nvSpPr>
          <p:cNvPr id="5" name="Marcador de pie de página 4"/>
          <p:cNvSpPr>
            <a:spLocks noGrp="1"/>
          </p:cNvSpPr>
          <p:nvPr>
            <p:ph type="ftr" sz="quarter" idx="11"/>
          </p:nvPr>
        </p:nvSpPr>
        <p:spPr/>
        <p:txBody>
          <a:bodyPr/>
          <a:lstStyle>
            <a:lvl1pPr>
              <a:defRPr>
                <a:latin typeface="Century Gothic" panose="020B0502020202020204" pitchFamily="34" charset="0"/>
              </a:defRPr>
            </a:lvl1pPr>
          </a:lstStyle>
          <a:p>
            <a:pPr>
              <a:defRPr/>
            </a:pPr>
            <a:endParaRPr lang="es-CO" dirty="0"/>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976378" y="0"/>
            <a:ext cx="1407622" cy="1773833"/>
          </a:xfrm>
          <a:prstGeom prst="rect">
            <a:avLst/>
          </a:prstGeom>
        </p:spPr>
      </p:pic>
      <p:pic>
        <p:nvPicPr>
          <p:cNvPr id="9" name="Imagen 8">
            <a:extLst>
              <a:ext uri="{FF2B5EF4-FFF2-40B4-BE49-F238E27FC236}">
                <a16:creationId xmlns:a16="http://schemas.microsoft.com/office/drawing/2014/main" id="{DBD52757-FAC3-88B5-9426-562D11867B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857463"/>
            <a:ext cx="24384000" cy="1858537"/>
          </a:xfrm>
          <a:prstGeom prst="rect">
            <a:avLst/>
          </a:prstGeom>
        </p:spPr>
      </p:pic>
    </p:spTree>
    <p:extLst>
      <p:ext uri="{BB962C8B-B14F-4D97-AF65-F5344CB8AC3E}">
        <p14:creationId xmlns:p14="http://schemas.microsoft.com/office/powerpoint/2010/main" val="2933711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ásico con imagenes">
    <p:spTree>
      <p:nvGrpSpPr>
        <p:cNvPr id="1" name=""/>
        <p:cNvGrpSpPr/>
        <p:nvPr/>
      </p:nvGrpSpPr>
      <p:grpSpPr>
        <a:xfrm>
          <a:off x="0" y="0"/>
          <a:ext cx="0" cy="0"/>
          <a:chOff x="0" y="0"/>
          <a:chExt cx="0" cy="0"/>
        </a:xfrm>
      </p:grpSpPr>
      <p:sp>
        <p:nvSpPr>
          <p:cNvPr id="4" name="Picture Placeholder 13"/>
          <p:cNvSpPr>
            <a:spLocks noGrp="1"/>
          </p:cNvSpPr>
          <p:nvPr>
            <p:ph type="pic" sz="quarter" idx="41"/>
          </p:nvPr>
        </p:nvSpPr>
        <p:spPr>
          <a:xfrm>
            <a:off x="0" y="0"/>
            <a:ext cx="12154829" cy="13716000"/>
          </a:xfrm>
          <a:prstGeom prst="rect">
            <a:avLst/>
          </a:prstGeom>
          <a:effectLst/>
        </p:spPr>
        <p:txBody>
          <a:bodyPr>
            <a:normAutofit/>
          </a:bodyPr>
          <a:lstStyle>
            <a:lvl1pPr marL="0" indent="0">
              <a:buNone/>
              <a:defRPr sz="2600">
                <a:ln>
                  <a:noFill/>
                </a:ln>
                <a:solidFill>
                  <a:schemeClr val="bg1">
                    <a:lumMod val="85000"/>
                  </a:schemeClr>
                </a:solidFill>
                <a:latin typeface="Century Gothic" panose="020B0502020202020204" pitchFamily="34" charset="0"/>
              </a:defRPr>
            </a:lvl1pPr>
          </a:lstStyle>
          <a:p>
            <a:endParaRPr lang="en-US" dirty="0"/>
          </a:p>
        </p:txBody>
      </p:sp>
      <p:pic>
        <p:nvPicPr>
          <p:cNvPr id="2" name="Imagen 1">
            <a:extLst>
              <a:ext uri="{FF2B5EF4-FFF2-40B4-BE49-F238E27FC236}">
                <a16:creationId xmlns:a16="http://schemas.microsoft.com/office/drawing/2014/main" id="{5B8212BA-7EAC-78E5-99DD-A5F4DD5488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857463"/>
            <a:ext cx="24384000" cy="1858537"/>
          </a:xfrm>
          <a:prstGeom prst="rect">
            <a:avLst/>
          </a:prstGeom>
        </p:spPr>
      </p:pic>
    </p:spTree>
    <p:extLst>
      <p:ext uri="{BB962C8B-B14F-4D97-AF65-F5344CB8AC3E}">
        <p14:creationId xmlns:p14="http://schemas.microsoft.com/office/powerpoint/2010/main" val="170645589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ásico títulos destacados">
    <p:spTree>
      <p:nvGrpSpPr>
        <p:cNvPr id="1" name=""/>
        <p:cNvGrpSpPr/>
        <p:nvPr/>
      </p:nvGrpSpPr>
      <p:grpSpPr>
        <a:xfrm>
          <a:off x="0" y="0"/>
          <a:ext cx="0" cy="0"/>
          <a:chOff x="0" y="0"/>
          <a:chExt cx="0" cy="0"/>
        </a:xfrm>
      </p:grpSpPr>
      <p:pic>
        <p:nvPicPr>
          <p:cNvPr id="3" name="Imagen 2" descr="Forma, Rectángulo&#10;&#10;Descripción generada automáticamente">
            <a:extLst>
              <a:ext uri="{FF2B5EF4-FFF2-40B4-BE49-F238E27FC236}">
                <a16:creationId xmlns:a16="http://schemas.microsoft.com/office/drawing/2014/main" id="{6BE1F532-0428-3B57-30B7-73906B338F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06" y="-22634"/>
            <a:ext cx="24343894" cy="13738634"/>
          </a:xfrm>
          <a:prstGeom prst="rect">
            <a:avLst/>
          </a:prstGeom>
        </p:spPr>
      </p:pic>
    </p:spTree>
    <p:extLst>
      <p:ext uri="{BB962C8B-B14F-4D97-AF65-F5344CB8AC3E}">
        <p14:creationId xmlns:p14="http://schemas.microsoft.com/office/powerpoint/2010/main" val="62424351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ásico intertitulos">
    <p:spTree>
      <p:nvGrpSpPr>
        <p:cNvPr id="1" name=""/>
        <p:cNvGrpSpPr/>
        <p:nvPr/>
      </p:nvGrpSpPr>
      <p:grpSpPr>
        <a:xfrm>
          <a:off x="0" y="0"/>
          <a:ext cx="0" cy="0"/>
          <a:chOff x="0" y="0"/>
          <a:chExt cx="0" cy="0"/>
        </a:xfrm>
      </p:grpSpPr>
      <p:sp>
        <p:nvSpPr>
          <p:cNvPr id="3" name="Shape 45"/>
          <p:cNvSpPr txBox="1">
            <a:spLocks/>
          </p:cNvSpPr>
          <p:nvPr userDrawn="1"/>
        </p:nvSpPr>
        <p:spPr>
          <a:xfrm>
            <a:off x="23036465" y="762695"/>
            <a:ext cx="607907" cy="252890"/>
          </a:xfrm>
          <a:prstGeom prst="rect">
            <a:avLst/>
          </a:prstGeom>
          <a:ln w="3175">
            <a:miter lim="400000"/>
          </a:ln>
        </p:spPr>
        <p:txBody>
          <a:bodyPr lIns="38100" tIns="38100" rIns="38100" bIns="381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70000"/>
              </a:lnSpc>
              <a:spcBef>
                <a:spcPts val="0"/>
              </a:spcBef>
              <a:spcAft>
                <a:spcPts val="0"/>
              </a:spcAft>
              <a:buClrTx/>
              <a:buSzTx/>
              <a:buFontTx/>
              <a:buNone/>
              <a:tabLst/>
              <a:defRPr kumimoji="0" sz="2400" b="0" i="0" u="none" strike="noStrike" cap="all" spc="0" normalizeH="0" baseline="50000">
                <a:ln>
                  <a:noFill/>
                </a:ln>
                <a:solidFill>
                  <a:srgbClr val="F4F5F7"/>
                </a:solidFill>
                <a:effectLst/>
                <a:uFillTx/>
                <a:latin typeface="Montserrat-Regular"/>
                <a:ea typeface="Montserrat-Regular"/>
                <a:cs typeface="Montserrat-Regular"/>
                <a:sym typeface="Montserrat-Regular"/>
              </a:defRPr>
            </a:lvl1pPr>
            <a:lvl2pPr marL="0" marR="0" indent="2286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2pPr>
            <a:lvl3pPr marL="0" marR="0" indent="4572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3pPr>
            <a:lvl4pPr marL="0" marR="0" indent="6858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4pPr>
            <a:lvl5pPr marL="0" marR="0" indent="9144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5pPr>
            <a:lvl6pPr marL="0" marR="0" indent="11430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6pPr>
            <a:lvl7pPr marL="0" marR="0" indent="13716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7pPr>
            <a:lvl8pPr marL="0" marR="0" indent="16002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8pPr>
            <a:lvl9pPr marL="0" marR="0" indent="182880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lvl9pPr>
          </a:lstStyle>
          <a:p>
            <a:pPr marL="0" marR="0" lvl="0" indent="0" algn="ctr" defTabSz="825500" rtl="0" eaLnBrk="1" fontAlgn="auto" latinLnBrk="0" hangingPunct="0">
              <a:lnSpc>
                <a:spcPct val="70000"/>
              </a:lnSpc>
              <a:spcBef>
                <a:spcPts val="0"/>
              </a:spcBef>
              <a:spcAft>
                <a:spcPts val="0"/>
              </a:spcAft>
              <a:buClrTx/>
              <a:buSzTx/>
              <a:buFontTx/>
              <a:buNone/>
              <a:tabLst/>
              <a:defRPr/>
            </a:pPr>
            <a:fld id="{86CB4B4D-7CA3-9044-876B-883B54F8677D}" type="slidenum">
              <a:rPr kumimoji="0" lang="en-US" sz="2400" b="0" i="0" u="none" strike="noStrike" kern="0" cap="all" spc="0" normalizeH="0" baseline="50000" noProof="0" smtClean="0">
                <a:ln>
                  <a:noFill/>
                </a:ln>
                <a:solidFill>
                  <a:srgbClr val="FFFFFF">
                    <a:lumMod val="50000"/>
                  </a:srgbClr>
                </a:solidFill>
                <a:effectLst/>
                <a:uLnTx/>
                <a:uFillTx/>
                <a:latin typeface="Arial"/>
                <a:sym typeface="Montserrat-Regular"/>
              </a:rPr>
              <a:pPr marL="0" marR="0" lvl="0" indent="0" algn="ctr" defTabSz="825500" rtl="0" eaLnBrk="1" fontAlgn="auto" latinLnBrk="0" hangingPunct="0">
                <a:lnSpc>
                  <a:spcPct val="70000"/>
                </a:lnSpc>
                <a:spcBef>
                  <a:spcPts val="0"/>
                </a:spcBef>
                <a:spcAft>
                  <a:spcPts val="0"/>
                </a:spcAft>
                <a:buClrTx/>
                <a:buSzTx/>
                <a:buFontTx/>
                <a:buNone/>
                <a:tabLst/>
                <a:defRPr/>
              </a:pPr>
              <a:t>‹Nº›</a:t>
            </a:fld>
            <a:endParaRPr kumimoji="0" lang="en-US" sz="2400" b="0" i="0" u="none" strike="noStrike" kern="0" cap="all" spc="0" normalizeH="0" baseline="50000" noProof="0">
              <a:ln>
                <a:noFill/>
              </a:ln>
              <a:solidFill>
                <a:srgbClr val="FFFFFF">
                  <a:lumMod val="50000"/>
                </a:srgbClr>
              </a:solidFill>
              <a:effectLst/>
              <a:uLnTx/>
              <a:uFillTx/>
              <a:latin typeface="Arial"/>
              <a:sym typeface="Montserrat-Regular"/>
            </a:endParaRPr>
          </a:p>
        </p:txBody>
      </p:sp>
      <p:sp>
        <p:nvSpPr>
          <p:cNvPr id="5" name="Rectangle 3"/>
          <p:cNvSpPr/>
          <p:nvPr userDrawn="1"/>
        </p:nvSpPr>
        <p:spPr>
          <a:xfrm>
            <a:off x="0" y="0"/>
            <a:ext cx="24384000" cy="13716000"/>
          </a:xfrm>
          <a:prstGeom prst="rect">
            <a:avLst/>
          </a:prstGeom>
          <a:solidFill>
            <a:schemeClr val="tx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00870" y="0"/>
            <a:ext cx="1083129" cy="1364919"/>
          </a:xfrm>
          <a:prstGeom prst="rect">
            <a:avLst/>
          </a:prstGeom>
        </p:spPr>
      </p:pic>
      <p:pic>
        <p:nvPicPr>
          <p:cNvPr id="2" name="Imagen 1">
            <a:extLst>
              <a:ext uri="{FF2B5EF4-FFF2-40B4-BE49-F238E27FC236}">
                <a16:creationId xmlns:a16="http://schemas.microsoft.com/office/drawing/2014/main" id="{33FA1FA8-4232-588F-92D2-03596EA6B7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857463"/>
            <a:ext cx="24384000" cy="1858537"/>
          </a:xfrm>
          <a:prstGeom prst="rect">
            <a:avLst/>
          </a:prstGeom>
        </p:spPr>
      </p:pic>
    </p:spTree>
    <p:extLst>
      <p:ext uri="{BB962C8B-B14F-4D97-AF65-F5344CB8AC3E}">
        <p14:creationId xmlns:p14="http://schemas.microsoft.com/office/powerpoint/2010/main" val="245892386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white 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683473" y="2391065"/>
            <a:ext cx="4156075" cy="4156075"/>
          </a:xfrm>
          <a:prstGeom prst="rect">
            <a:avLst/>
          </a:prstGeom>
          <a:solidFill>
            <a:schemeClr val="tx1">
              <a:lumMod val="60000"/>
              <a:lumOff val="40000"/>
            </a:schemeClr>
          </a:solidFill>
        </p:spPr>
        <p:txBody>
          <a:bodyPr/>
          <a:lstStyle/>
          <a:p>
            <a:endParaRPr lang="en-US"/>
          </a:p>
        </p:txBody>
      </p:sp>
      <p:sp>
        <p:nvSpPr>
          <p:cNvPr id="7" name="Picture Placeholder 2"/>
          <p:cNvSpPr>
            <a:spLocks noGrp="1"/>
          </p:cNvSpPr>
          <p:nvPr>
            <p:ph type="pic" sz="quarter" idx="11"/>
          </p:nvPr>
        </p:nvSpPr>
        <p:spPr>
          <a:xfrm>
            <a:off x="7432748" y="2452977"/>
            <a:ext cx="4156075" cy="4156075"/>
          </a:xfrm>
          <a:prstGeom prst="rect">
            <a:avLst/>
          </a:prstGeom>
          <a:solidFill>
            <a:schemeClr val="tx1">
              <a:lumMod val="60000"/>
              <a:lumOff val="40000"/>
            </a:schemeClr>
          </a:solidFill>
        </p:spPr>
        <p:txBody>
          <a:bodyPr/>
          <a:lstStyle/>
          <a:p>
            <a:endParaRPr lang="en-US"/>
          </a:p>
        </p:txBody>
      </p:sp>
      <p:sp>
        <p:nvSpPr>
          <p:cNvPr id="8" name="Picture Placeholder 2"/>
          <p:cNvSpPr>
            <a:spLocks noGrp="1"/>
          </p:cNvSpPr>
          <p:nvPr>
            <p:ph type="pic" sz="quarter" idx="12"/>
          </p:nvPr>
        </p:nvSpPr>
        <p:spPr>
          <a:xfrm>
            <a:off x="13182023" y="2452977"/>
            <a:ext cx="4156075" cy="4156075"/>
          </a:xfrm>
          <a:prstGeom prst="rect">
            <a:avLst/>
          </a:prstGeom>
          <a:solidFill>
            <a:schemeClr val="tx1">
              <a:lumMod val="60000"/>
              <a:lumOff val="40000"/>
            </a:schemeClr>
          </a:solidFill>
        </p:spPr>
        <p:txBody>
          <a:bodyPr/>
          <a:lstStyle/>
          <a:p>
            <a:endParaRPr lang="en-US"/>
          </a:p>
        </p:txBody>
      </p:sp>
      <p:sp>
        <p:nvSpPr>
          <p:cNvPr id="9" name="Picture Placeholder 2"/>
          <p:cNvSpPr>
            <a:spLocks noGrp="1"/>
          </p:cNvSpPr>
          <p:nvPr>
            <p:ph type="pic" sz="quarter" idx="13"/>
          </p:nvPr>
        </p:nvSpPr>
        <p:spPr>
          <a:xfrm>
            <a:off x="18931297" y="2452977"/>
            <a:ext cx="4156075" cy="4156075"/>
          </a:xfrm>
          <a:prstGeom prst="rect">
            <a:avLst/>
          </a:prstGeom>
          <a:solidFill>
            <a:schemeClr val="tx1">
              <a:lumMod val="60000"/>
              <a:lumOff val="40000"/>
            </a:schemeClr>
          </a:solidFill>
        </p:spPr>
        <p:txBody>
          <a:bodyPr/>
          <a:lstStyle/>
          <a:p>
            <a:endParaRPr lang="en-US"/>
          </a:p>
        </p:txBody>
      </p:sp>
      <p:sp>
        <p:nvSpPr>
          <p:cNvPr id="10" name="Picture Placeholder 2"/>
          <p:cNvSpPr>
            <a:spLocks noGrp="1"/>
          </p:cNvSpPr>
          <p:nvPr>
            <p:ph type="pic" sz="quarter" idx="14"/>
          </p:nvPr>
        </p:nvSpPr>
        <p:spPr>
          <a:xfrm>
            <a:off x="1683473" y="7108538"/>
            <a:ext cx="4156075" cy="4156075"/>
          </a:xfrm>
          <a:prstGeom prst="rect">
            <a:avLst/>
          </a:prstGeom>
          <a:solidFill>
            <a:schemeClr val="tx1">
              <a:lumMod val="60000"/>
              <a:lumOff val="40000"/>
            </a:schemeClr>
          </a:solidFill>
        </p:spPr>
        <p:txBody>
          <a:bodyPr/>
          <a:lstStyle/>
          <a:p>
            <a:endParaRPr lang="en-US"/>
          </a:p>
        </p:txBody>
      </p:sp>
      <p:sp>
        <p:nvSpPr>
          <p:cNvPr id="11" name="Picture Placeholder 2"/>
          <p:cNvSpPr>
            <a:spLocks noGrp="1"/>
          </p:cNvSpPr>
          <p:nvPr>
            <p:ph type="pic" sz="quarter" idx="15"/>
          </p:nvPr>
        </p:nvSpPr>
        <p:spPr>
          <a:xfrm>
            <a:off x="7432748" y="7170450"/>
            <a:ext cx="4156075" cy="4156075"/>
          </a:xfrm>
          <a:prstGeom prst="rect">
            <a:avLst/>
          </a:prstGeom>
          <a:solidFill>
            <a:schemeClr val="tx1">
              <a:lumMod val="60000"/>
              <a:lumOff val="40000"/>
            </a:schemeClr>
          </a:solidFill>
        </p:spPr>
        <p:txBody>
          <a:bodyPr/>
          <a:lstStyle/>
          <a:p>
            <a:endParaRPr lang="en-US"/>
          </a:p>
        </p:txBody>
      </p:sp>
      <p:sp>
        <p:nvSpPr>
          <p:cNvPr id="12" name="Picture Placeholder 2"/>
          <p:cNvSpPr>
            <a:spLocks noGrp="1"/>
          </p:cNvSpPr>
          <p:nvPr>
            <p:ph type="pic" sz="quarter" idx="16"/>
          </p:nvPr>
        </p:nvSpPr>
        <p:spPr>
          <a:xfrm>
            <a:off x="13182023" y="7170450"/>
            <a:ext cx="4156075" cy="4156075"/>
          </a:xfrm>
          <a:prstGeom prst="rect">
            <a:avLst/>
          </a:prstGeom>
          <a:solidFill>
            <a:schemeClr val="tx1">
              <a:lumMod val="60000"/>
              <a:lumOff val="40000"/>
            </a:schemeClr>
          </a:solidFill>
        </p:spPr>
        <p:txBody>
          <a:bodyPr/>
          <a:lstStyle/>
          <a:p>
            <a:endParaRPr lang="en-US"/>
          </a:p>
        </p:txBody>
      </p:sp>
      <p:sp>
        <p:nvSpPr>
          <p:cNvPr id="13" name="Picture Placeholder 2"/>
          <p:cNvSpPr>
            <a:spLocks noGrp="1"/>
          </p:cNvSpPr>
          <p:nvPr>
            <p:ph type="pic" sz="quarter" idx="17"/>
          </p:nvPr>
        </p:nvSpPr>
        <p:spPr>
          <a:xfrm>
            <a:off x="18931297" y="7170450"/>
            <a:ext cx="4156075" cy="4156075"/>
          </a:xfrm>
          <a:prstGeom prst="rect">
            <a:avLst/>
          </a:prstGeom>
          <a:solidFill>
            <a:schemeClr val="tx1">
              <a:lumMod val="60000"/>
              <a:lumOff val="40000"/>
            </a:schemeClr>
          </a:solidFill>
        </p:spPr>
        <p:txBody>
          <a:bodyPr/>
          <a:lstStyle/>
          <a:p>
            <a:endParaRPr lang="en-US"/>
          </a:p>
        </p:txBody>
      </p:sp>
      <p:sp>
        <p:nvSpPr>
          <p:cNvPr id="14" name="Title 1"/>
          <p:cNvSpPr>
            <a:spLocks noGrp="1"/>
          </p:cNvSpPr>
          <p:nvPr>
            <p:ph type="title" hasCustomPrompt="1"/>
          </p:nvPr>
        </p:nvSpPr>
        <p:spPr>
          <a:xfrm>
            <a:off x="1683473" y="1116490"/>
            <a:ext cx="21403901" cy="919740"/>
          </a:xfrm>
          <a:prstGeom prst="rect">
            <a:avLst/>
          </a:prstGeom>
        </p:spPr>
        <p:txBody>
          <a:bodyPr/>
          <a:lstStyle>
            <a:lvl1pPr algn="ctr">
              <a:defRPr sz="4000" b="1" i="0" kern="0" spc="-50" baseline="0">
                <a:solidFill>
                  <a:srgbClr val="092561"/>
                </a:solidFill>
                <a:latin typeface="Century Gothic" panose="020B0502020202020204" pitchFamily="34" charset="0"/>
                <a:ea typeface="Century Gothic" panose="020B0502020202020204" pitchFamily="34" charset="0"/>
                <a:cs typeface="Arial" panose="020B0604020202020204" pitchFamily="34" charset="0"/>
              </a:defRPr>
            </a:lvl1pPr>
          </a:lstStyle>
          <a:p>
            <a:r>
              <a:rPr lang="en-US" dirty="0"/>
              <a:t>MAIN TITLE GOES HERE</a:t>
            </a:r>
          </a:p>
        </p:txBody>
      </p:sp>
      <p:sp>
        <p:nvSpPr>
          <p:cNvPr id="15" name="Text Placeholder 9"/>
          <p:cNvSpPr>
            <a:spLocks noGrp="1"/>
          </p:cNvSpPr>
          <p:nvPr>
            <p:ph type="body" sz="quarter" idx="18" hasCustomPrompt="1"/>
          </p:nvPr>
        </p:nvSpPr>
        <p:spPr>
          <a:xfrm>
            <a:off x="1683474" y="1649111"/>
            <a:ext cx="21403898" cy="721542"/>
          </a:xfrm>
          <a:prstGeom prst="rect">
            <a:avLst/>
          </a:prstGeom>
        </p:spPr>
        <p:txBody>
          <a:bodyPr/>
          <a:lstStyle>
            <a:lvl1pPr marL="0" indent="0" algn="ctr">
              <a:buNone/>
              <a:defRPr sz="3200" b="0" i="0">
                <a:solidFill>
                  <a:schemeClr val="tx1">
                    <a:lumMod val="75000"/>
                  </a:schemeClr>
                </a:solidFill>
                <a:latin typeface="Century Gothic" panose="020B0502020202020204" pitchFamily="34" charset="0"/>
                <a:ea typeface="Century Gothic" panose="020B0502020202020204" pitchFamily="34" charset="0"/>
                <a:cs typeface="Calibri" panose="020F0502020204030204" pitchFamily="34" charset="0"/>
              </a:defRPr>
            </a:lvl1pPr>
          </a:lstStyle>
          <a:p>
            <a:pPr lvl="0"/>
            <a:r>
              <a:rPr lang="de-DE" dirty="0"/>
              <a:t>Subtitle Goes Here. Lorem Ipsum Dolor Sit Amet, A Gravida Quis Wisi Elit Diam Sit Donec Libero.</a:t>
            </a:r>
            <a:endParaRPr lang="en-US" dirty="0"/>
          </a:p>
        </p:txBody>
      </p:sp>
      <p:pic>
        <p:nvPicPr>
          <p:cNvPr id="21" name="Imagen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00870" y="0"/>
            <a:ext cx="1083129" cy="1364919"/>
          </a:xfrm>
          <a:prstGeom prst="rect">
            <a:avLst/>
          </a:prstGeom>
        </p:spPr>
      </p:pic>
      <p:pic>
        <p:nvPicPr>
          <p:cNvPr id="2" name="Imagen 1">
            <a:extLst>
              <a:ext uri="{FF2B5EF4-FFF2-40B4-BE49-F238E27FC236}">
                <a16:creationId xmlns:a16="http://schemas.microsoft.com/office/drawing/2014/main" id="{C3937770-2847-36C2-1825-E407BE59A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857463"/>
            <a:ext cx="24384000" cy="1858537"/>
          </a:xfrm>
          <a:prstGeom prst="rect">
            <a:avLst/>
          </a:prstGeom>
        </p:spPr>
      </p:pic>
    </p:spTree>
    <p:extLst>
      <p:ext uri="{BB962C8B-B14F-4D97-AF65-F5344CB8AC3E}">
        <p14:creationId xmlns:p14="http://schemas.microsoft.com/office/powerpoint/2010/main" val="288942357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ción de imagenes ">
    <p:spTree>
      <p:nvGrpSpPr>
        <p:cNvPr id="1" name=""/>
        <p:cNvGrpSpPr/>
        <p:nvPr/>
      </p:nvGrpSpPr>
      <p:grpSpPr>
        <a:xfrm>
          <a:off x="0" y="0"/>
          <a:ext cx="0" cy="0"/>
          <a:chOff x="0" y="0"/>
          <a:chExt cx="0" cy="0"/>
        </a:xfrm>
      </p:grpSpPr>
      <p:sp>
        <p:nvSpPr>
          <p:cNvPr id="16" name="Picture Placeholder 7"/>
          <p:cNvSpPr>
            <a:spLocks noGrp="1"/>
          </p:cNvSpPr>
          <p:nvPr>
            <p:ph type="pic" sz="quarter" idx="10" hasCustomPrompt="1"/>
          </p:nvPr>
        </p:nvSpPr>
        <p:spPr>
          <a:xfrm>
            <a:off x="2015217" y="3128021"/>
            <a:ext cx="4597627" cy="7866062"/>
          </a:xfrm>
          <a:prstGeom prst="rect">
            <a:avLst/>
          </a:prstGeom>
        </p:spPr>
        <p:txBody>
          <a:bodyPr/>
          <a:lstStyle>
            <a:lvl1pPr marL="0" indent="0">
              <a:buNone/>
              <a:defRPr baseline="0"/>
            </a:lvl1pPr>
          </a:lstStyle>
          <a:p>
            <a:r>
              <a:rPr lang="en-US" dirty="0"/>
              <a:t> </a:t>
            </a:r>
          </a:p>
        </p:txBody>
      </p:sp>
      <p:sp>
        <p:nvSpPr>
          <p:cNvPr id="17" name="Picture Placeholder 7"/>
          <p:cNvSpPr>
            <a:spLocks noGrp="1"/>
          </p:cNvSpPr>
          <p:nvPr>
            <p:ph type="pic" sz="quarter" idx="11" hasCustomPrompt="1"/>
          </p:nvPr>
        </p:nvSpPr>
        <p:spPr>
          <a:xfrm>
            <a:off x="7442759" y="3128021"/>
            <a:ext cx="4597627" cy="7866062"/>
          </a:xfrm>
          <a:prstGeom prst="rect">
            <a:avLst/>
          </a:prstGeom>
        </p:spPr>
        <p:txBody>
          <a:bodyPr/>
          <a:lstStyle>
            <a:lvl1pPr marL="0" indent="0">
              <a:buNone/>
              <a:defRPr baseline="0"/>
            </a:lvl1pPr>
          </a:lstStyle>
          <a:p>
            <a:r>
              <a:rPr lang="en-US" dirty="0"/>
              <a:t> </a:t>
            </a:r>
          </a:p>
        </p:txBody>
      </p:sp>
      <p:sp>
        <p:nvSpPr>
          <p:cNvPr id="18" name="Picture Placeholder 7"/>
          <p:cNvSpPr>
            <a:spLocks noGrp="1"/>
          </p:cNvSpPr>
          <p:nvPr>
            <p:ph type="pic" sz="quarter" idx="12" hasCustomPrompt="1"/>
          </p:nvPr>
        </p:nvSpPr>
        <p:spPr>
          <a:xfrm>
            <a:off x="12870301" y="3128021"/>
            <a:ext cx="4597627" cy="7866062"/>
          </a:xfrm>
          <a:prstGeom prst="rect">
            <a:avLst/>
          </a:prstGeom>
        </p:spPr>
        <p:txBody>
          <a:bodyPr/>
          <a:lstStyle>
            <a:lvl1pPr marL="0" indent="0">
              <a:buNone/>
              <a:defRPr baseline="0"/>
            </a:lvl1pPr>
          </a:lstStyle>
          <a:p>
            <a:r>
              <a:rPr lang="en-US" dirty="0"/>
              <a:t> </a:t>
            </a:r>
          </a:p>
        </p:txBody>
      </p:sp>
      <p:sp>
        <p:nvSpPr>
          <p:cNvPr id="19" name="Picture Placeholder 7"/>
          <p:cNvSpPr>
            <a:spLocks noGrp="1"/>
          </p:cNvSpPr>
          <p:nvPr>
            <p:ph type="pic" sz="quarter" idx="13" hasCustomPrompt="1"/>
          </p:nvPr>
        </p:nvSpPr>
        <p:spPr>
          <a:xfrm>
            <a:off x="18302708" y="3128021"/>
            <a:ext cx="4597627" cy="7866062"/>
          </a:xfrm>
          <a:prstGeom prst="rect">
            <a:avLst/>
          </a:prstGeom>
        </p:spPr>
        <p:txBody>
          <a:bodyPr/>
          <a:lstStyle>
            <a:lvl1pPr marL="0" indent="0">
              <a:buNone/>
              <a:defRPr baseline="0"/>
            </a:lvl1pPr>
          </a:lstStyle>
          <a:p>
            <a:r>
              <a:rPr lang="en-US" dirty="0"/>
              <a:t> </a:t>
            </a:r>
          </a:p>
        </p:txBody>
      </p:sp>
      <p:sp>
        <p:nvSpPr>
          <p:cNvPr id="13" name="Title 1">
            <a:extLst>
              <a:ext uri="{FF2B5EF4-FFF2-40B4-BE49-F238E27FC236}">
                <a16:creationId xmlns:a16="http://schemas.microsoft.com/office/drawing/2014/main" id="{2BF1F564-7A74-415D-B5E5-6E4462297F77}"/>
              </a:ext>
            </a:extLst>
          </p:cNvPr>
          <p:cNvSpPr>
            <a:spLocks noGrp="1"/>
          </p:cNvSpPr>
          <p:nvPr>
            <p:ph type="title" hasCustomPrompt="1"/>
          </p:nvPr>
        </p:nvSpPr>
        <p:spPr>
          <a:xfrm>
            <a:off x="1683473" y="1116490"/>
            <a:ext cx="21403901" cy="919740"/>
          </a:xfrm>
          <a:prstGeom prst="rect">
            <a:avLst/>
          </a:prstGeom>
        </p:spPr>
        <p:txBody>
          <a:bodyPr/>
          <a:lstStyle>
            <a:lvl1pPr algn="ctr">
              <a:defRPr sz="4000" b="1" i="0" kern="0" spc="-50" baseline="0">
                <a:solidFill>
                  <a:srgbClr val="092561"/>
                </a:solidFill>
                <a:latin typeface="Century Gothic" panose="020B0502020202020204" pitchFamily="34" charset="0"/>
                <a:ea typeface="Century Gothic" panose="020B0502020202020204" pitchFamily="34" charset="0"/>
                <a:cs typeface="Arial" panose="020B0604020202020204" pitchFamily="34" charset="0"/>
              </a:defRPr>
            </a:lvl1pPr>
          </a:lstStyle>
          <a:p>
            <a:r>
              <a:rPr lang="en-US" dirty="0"/>
              <a:t>MAIN TITLE GOES HERE</a:t>
            </a:r>
          </a:p>
        </p:txBody>
      </p:sp>
      <p:sp>
        <p:nvSpPr>
          <p:cNvPr id="20" name="Text Placeholder 9">
            <a:extLst>
              <a:ext uri="{FF2B5EF4-FFF2-40B4-BE49-F238E27FC236}">
                <a16:creationId xmlns:a16="http://schemas.microsoft.com/office/drawing/2014/main" id="{0A7EE0FA-7B4E-4596-858E-38478E3346E7}"/>
              </a:ext>
            </a:extLst>
          </p:cNvPr>
          <p:cNvSpPr>
            <a:spLocks noGrp="1"/>
          </p:cNvSpPr>
          <p:nvPr>
            <p:ph type="body" sz="quarter" idx="18" hasCustomPrompt="1"/>
          </p:nvPr>
        </p:nvSpPr>
        <p:spPr>
          <a:xfrm>
            <a:off x="1683474" y="1649111"/>
            <a:ext cx="21403898" cy="721542"/>
          </a:xfrm>
          <a:prstGeom prst="rect">
            <a:avLst/>
          </a:prstGeom>
        </p:spPr>
        <p:txBody>
          <a:bodyPr/>
          <a:lstStyle>
            <a:lvl1pPr marL="0" indent="0" algn="ctr">
              <a:buNone/>
              <a:defRPr sz="3200" b="0" i="0">
                <a:solidFill>
                  <a:schemeClr val="tx1">
                    <a:lumMod val="75000"/>
                  </a:schemeClr>
                </a:solidFill>
                <a:latin typeface="Century Gothic" panose="020B0502020202020204" pitchFamily="34" charset="0"/>
                <a:ea typeface="Century Gothic" panose="020B0502020202020204" pitchFamily="34" charset="0"/>
                <a:cs typeface="Calibri" panose="020F0502020204030204" pitchFamily="34" charset="0"/>
              </a:defRPr>
            </a:lvl1pPr>
          </a:lstStyle>
          <a:p>
            <a:pPr lvl="0"/>
            <a:r>
              <a:rPr lang="de-DE" dirty="0"/>
              <a:t>Subtitle Goes Here. Lorem Ipsum Dolor Sit Amet, A Gravida Quis Wisi Elit Diam Sit Donec Libero.</a:t>
            </a:r>
            <a:endParaRPr lang="en-US" dirty="0"/>
          </a:p>
        </p:txBody>
      </p:sp>
      <p:pic>
        <p:nvPicPr>
          <p:cNvPr id="21" name="Imagen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00870" y="0"/>
            <a:ext cx="1083129" cy="1364919"/>
          </a:xfrm>
          <a:prstGeom prst="rect">
            <a:avLst/>
          </a:prstGeom>
        </p:spPr>
      </p:pic>
      <p:pic>
        <p:nvPicPr>
          <p:cNvPr id="2" name="Imagen 1">
            <a:extLst>
              <a:ext uri="{FF2B5EF4-FFF2-40B4-BE49-F238E27FC236}">
                <a16:creationId xmlns:a16="http://schemas.microsoft.com/office/drawing/2014/main" id="{73E88072-0E7F-1744-60A8-2E5EDB3BE8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857463"/>
            <a:ext cx="24384000" cy="1858537"/>
          </a:xfrm>
          <a:prstGeom prst="rect">
            <a:avLst/>
          </a:prstGeom>
        </p:spPr>
      </p:pic>
    </p:spTree>
    <p:extLst>
      <p:ext uri="{BB962C8B-B14F-4D97-AF65-F5344CB8AC3E}">
        <p14:creationId xmlns:p14="http://schemas.microsoft.com/office/powerpoint/2010/main" val="89580779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4" name="Picture Placeholder 7"/>
          <p:cNvSpPr>
            <a:spLocks noGrp="1"/>
          </p:cNvSpPr>
          <p:nvPr>
            <p:ph type="pic" sz="quarter" idx="11"/>
          </p:nvPr>
        </p:nvSpPr>
        <p:spPr>
          <a:xfrm>
            <a:off x="3498898" y="1760736"/>
            <a:ext cx="7996416" cy="5837721"/>
          </a:xfrm>
          <a:prstGeom prst="rect">
            <a:avLst/>
          </a:prstGeom>
        </p:spPr>
        <p:txBody>
          <a:bodyPr/>
          <a:lstStyle>
            <a:lvl1pPr>
              <a:defRPr>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5594207" y="8083844"/>
            <a:ext cx="4912187" cy="4147130"/>
          </a:xfrm>
          <a:prstGeom prst="rect">
            <a:avLst/>
          </a:prstGeom>
        </p:spPr>
        <p:txBody>
          <a:bodyPr/>
          <a:lstStyle>
            <a:lvl1pPr>
              <a:defRPr>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9348191" y="8083845"/>
            <a:ext cx="4912187" cy="4147129"/>
          </a:xfrm>
          <a:prstGeom prst="rect">
            <a:avLst/>
          </a:prstGeom>
        </p:spPr>
        <p:txBody>
          <a:bodyPr/>
          <a:lstStyle>
            <a:lvl1pPr rtl="0">
              <a:defRPr>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3498898" y="8083845"/>
            <a:ext cx="4912187" cy="4147129"/>
          </a:xfrm>
          <a:prstGeom prst="rect">
            <a:avLst/>
          </a:prstGeom>
        </p:spPr>
        <p:txBody>
          <a:bodyPr/>
          <a:lstStyle>
            <a:lvl1pPr rtl="0">
              <a:defRPr>
                <a:latin typeface="Century Gothic" panose="020B0502020202020204" pitchFamily="34" charset="0"/>
              </a:defRPr>
            </a:lvl1pPr>
          </a:lstStyle>
          <a:p>
            <a:endParaRPr lang="en-US"/>
          </a:p>
        </p:txBody>
      </p:sp>
      <p:sp>
        <p:nvSpPr>
          <p:cNvPr id="10" name="Picture Placeholder 7"/>
          <p:cNvSpPr>
            <a:spLocks noGrp="1"/>
          </p:cNvSpPr>
          <p:nvPr>
            <p:ph type="pic" sz="quarter" idx="17"/>
          </p:nvPr>
        </p:nvSpPr>
        <p:spPr>
          <a:xfrm>
            <a:off x="12148457" y="1760736"/>
            <a:ext cx="8357937" cy="5837721"/>
          </a:xfrm>
          <a:prstGeom prst="rect">
            <a:avLst/>
          </a:prstGeom>
        </p:spPr>
        <p:txBody>
          <a:bodyPr/>
          <a:lstStyle>
            <a:lvl1pPr>
              <a:defRPr>
                <a:latin typeface="Century Gothic" panose="020B0502020202020204" pitchFamily="34" charset="0"/>
              </a:defRPr>
            </a:lvl1pPr>
          </a:lstStyle>
          <a:p>
            <a:endParaRPr lang="en-US"/>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00870" y="0"/>
            <a:ext cx="1083129" cy="1364919"/>
          </a:xfrm>
          <a:prstGeom prst="rect">
            <a:avLst/>
          </a:prstGeom>
        </p:spPr>
      </p:pic>
      <p:pic>
        <p:nvPicPr>
          <p:cNvPr id="2" name="Imagen 1">
            <a:extLst>
              <a:ext uri="{FF2B5EF4-FFF2-40B4-BE49-F238E27FC236}">
                <a16:creationId xmlns:a16="http://schemas.microsoft.com/office/drawing/2014/main" id="{44483BD7-0CC1-CB58-98A2-B4D7609A12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857463"/>
            <a:ext cx="24384000" cy="1858537"/>
          </a:xfrm>
          <a:prstGeom prst="rect">
            <a:avLst/>
          </a:prstGeom>
        </p:spPr>
      </p:pic>
    </p:spTree>
    <p:extLst>
      <p:ext uri="{BB962C8B-B14F-4D97-AF65-F5344CB8AC3E}">
        <p14:creationId xmlns:p14="http://schemas.microsoft.com/office/powerpoint/2010/main" val="242298345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A6AD9EC-29ED-40B4-A66D-A626F806874E}"/>
              </a:ext>
            </a:extLst>
          </p:cNvPr>
          <p:cNvSpPr>
            <a:spLocks noGrp="1"/>
          </p:cNvSpPr>
          <p:nvPr>
            <p:ph type="title" hasCustomPrompt="1"/>
          </p:nvPr>
        </p:nvSpPr>
        <p:spPr>
          <a:xfrm>
            <a:off x="1683473" y="1116490"/>
            <a:ext cx="21403901" cy="919740"/>
          </a:xfrm>
          <a:prstGeom prst="rect">
            <a:avLst/>
          </a:prstGeom>
        </p:spPr>
        <p:txBody>
          <a:bodyPr/>
          <a:lstStyle>
            <a:lvl1pPr algn="ctr">
              <a:defRPr sz="4000" b="1" i="0" kern="0" spc="-50" baseline="0">
                <a:solidFill>
                  <a:srgbClr val="092561"/>
                </a:solidFill>
                <a:latin typeface="Century Gothic" panose="020B0502020202020204" pitchFamily="34" charset="0"/>
                <a:ea typeface="Century Gothic" panose="020B0502020202020204" pitchFamily="34" charset="0"/>
                <a:cs typeface="Arial" panose="020B0604020202020204" pitchFamily="34" charset="0"/>
              </a:defRPr>
            </a:lvl1pPr>
          </a:lstStyle>
          <a:p>
            <a:r>
              <a:rPr lang="en-US" dirty="0"/>
              <a:t>MAIN TITLE GOES HERE</a:t>
            </a:r>
          </a:p>
        </p:txBody>
      </p:sp>
      <p:sp>
        <p:nvSpPr>
          <p:cNvPr id="9" name="Text Placeholder 9">
            <a:extLst>
              <a:ext uri="{FF2B5EF4-FFF2-40B4-BE49-F238E27FC236}">
                <a16:creationId xmlns:a16="http://schemas.microsoft.com/office/drawing/2014/main" id="{C8605F10-6009-4575-9BCC-AB83630BD9B0}"/>
              </a:ext>
            </a:extLst>
          </p:cNvPr>
          <p:cNvSpPr>
            <a:spLocks noGrp="1"/>
          </p:cNvSpPr>
          <p:nvPr>
            <p:ph type="body" sz="quarter" idx="18" hasCustomPrompt="1"/>
          </p:nvPr>
        </p:nvSpPr>
        <p:spPr>
          <a:xfrm>
            <a:off x="1683474" y="1649111"/>
            <a:ext cx="21403898" cy="721542"/>
          </a:xfrm>
          <a:prstGeom prst="rect">
            <a:avLst/>
          </a:prstGeom>
        </p:spPr>
        <p:txBody>
          <a:bodyPr/>
          <a:lstStyle>
            <a:lvl1pPr marL="0" indent="0" algn="ctr">
              <a:buNone/>
              <a:defRPr sz="3200" b="0" i="0">
                <a:solidFill>
                  <a:schemeClr val="tx1">
                    <a:lumMod val="75000"/>
                  </a:schemeClr>
                </a:solidFill>
                <a:latin typeface="Century Gothic" panose="020B0502020202020204" pitchFamily="34" charset="0"/>
                <a:ea typeface="Century Gothic" panose="020B0502020202020204" pitchFamily="34" charset="0"/>
                <a:cs typeface="Calibri" panose="020F0502020204030204" pitchFamily="34" charset="0"/>
              </a:defRPr>
            </a:lvl1pPr>
          </a:lstStyle>
          <a:p>
            <a:pPr lvl="0"/>
            <a:r>
              <a:rPr lang="de-DE" dirty="0"/>
              <a:t>Subtitle Goes Here. Lorem Ipsum Dolor Sit Amet, A Gravida Quis Wisi Elit Diam Sit Donec Libero.</a:t>
            </a:r>
            <a:endParaRPr lang="en-US" dirty="0"/>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00870" y="0"/>
            <a:ext cx="1083129" cy="1364919"/>
          </a:xfrm>
          <a:prstGeom prst="rect">
            <a:avLst/>
          </a:prstGeom>
        </p:spPr>
      </p:pic>
      <p:pic>
        <p:nvPicPr>
          <p:cNvPr id="3" name="Imagen 2">
            <a:extLst>
              <a:ext uri="{FF2B5EF4-FFF2-40B4-BE49-F238E27FC236}">
                <a16:creationId xmlns:a16="http://schemas.microsoft.com/office/drawing/2014/main" id="{2B265F6F-716F-5BCD-C4C8-8FBBA01096F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857463"/>
            <a:ext cx="24384000" cy="1858537"/>
          </a:xfrm>
          <a:prstGeom prst="rect">
            <a:avLst/>
          </a:prstGeom>
        </p:spPr>
      </p:pic>
    </p:spTree>
    <p:extLst>
      <p:ext uri="{BB962C8B-B14F-4D97-AF65-F5344CB8AC3E}">
        <p14:creationId xmlns:p14="http://schemas.microsoft.com/office/powerpoint/2010/main" val="290487299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3.xml"/><Relationship Id="rId1" Type="http://schemas.openxmlformats.org/officeDocument/2006/relationships/slideLayout" Target="../slideLayouts/slideLayout17.xml"/><Relationship Id="rId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Picture Placeholder 11"/>
          <p:cNvSpPr txBox="1">
            <a:spLocks/>
          </p:cNvSpPr>
          <p:nvPr userDrawn="1"/>
        </p:nvSpPr>
        <p:spPr>
          <a:xfrm>
            <a:off x="12200710" y="-3"/>
            <a:ext cx="12197500" cy="13722187"/>
          </a:xfrm>
          <a:custGeom>
            <a:avLst/>
            <a:gdLst>
              <a:gd name="connsiteX0" fmla="*/ 429097 w 6767513"/>
              <a:gd name="connsiteY0" fmla="*/ 0 h 7312515"/>
              <a:gd name="connsiteX1" fmla="*/ 6767513 w 6767513"/>
              <a:gd name="connsiteY1" fmla="*/ 0 h 7312515"/>
              <a:gd name="connsiteX2" fmla="*/ 6767513 w 6767513"/>
              <a:gd name="connsiteY2" fmla="*/ 7312515 h 7312515"/>
              <a:gd name="connsiteX3" fmla="*/ 2634858 w 6767513"/>
              <a:gd name="connsiteY3" fmla="*/ 7312515 h 7312515"/>
              <a:gd name="connsiteX4" fmla="*/ 2444316 w 6767513"/>
              <a:gd name="connsiteY4" fmla="*/ 7175959 h 7312515"/>
              <a:gd name="connsiteX5" fmla="*/ 0 w 6767513"/>
              <a:gd name="connsiteY5" fmla="*/ 2261607 h 7312515"/>
              <a:gd name="connsiteX6" fmla="*/ 369247 w 6767513"/>
              <a:gd name="connsiteY6" fmla="*/ 152978 h 731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7513" h="7312515">
                <a:moveTo>
                  <a:pt x="429097" y="0"/>
                </a:moveTo>
                <a:lnTo>
                  <a:pt x="6767513" y="0"/>
                </a:lnTo>
                <a:lnTo>
                  <a:pt x="6767513" y="7312515"/>
                </a:lnTo>
                <a:lnTo>
                  <a:pt x="2634858" y="7312515"/>
                </a:lnTo>
                <a:lnTo>
                  <a:pt x="2444316" y="7175959"/>
                </a:lnTo>
                <a:cubicBezTo>
                  <a:pt x="960466" y="6057587"/>
                  <a:pt x="0" y="4272637"/>
                  <a:pt x="0" y="2261607"/>
                </a:cubicBezTo>
                <a:cubicBezTo>
                  <a:pt x="0" y="1520701"/>
                  <a:pt x="130368" y="810482"/>
                  <a:pt x="369247" y="152978"/>
                </a:cubicBezTo>
                <a:close/>
              </a:path>
            </a:pathLst>
          </a:custGeom>
        </p:spPr>
        <p:txBody>
          <a:bodyPr wrap="square">
            <a:noAutofit/>
          </a:bodyPr>
          <a:lstStyle>
            <a:lvl1pPr marL="0" marR="0" indent="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1pPr>
            <a:lvl2pPr marL="0" marR="0" indent="228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2pPr>
            <a:lvl3pPr marL="0" marR="0" indent="457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3pPr>
            <a:lvl4pPr marL="0" marR="0" indent="685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4pPr>
            <a:lvl5pPr marL="0" marR="0" indent="9144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5pPr>
            <a:lvl6pPr marL="0" marR="0" indent="11430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6pPr>
            <a:lvl7pPr marL="0" marR="0" indent="1371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7pPr>
            <a:lvl8pPr marL="0" marR="0" indent="1600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8pPr>
            <a:lvl9pPr marL="0" marR="0" indent="1828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9pPr>
          </a:lstStyle>
          <a:p>
            <a:pPr marL="0" marR="0" lvl="0" indent="0" algn="just" defTabSz="825500" rtl="0" eaLnBrk="1" fontAlgn="auto" latinLnBrk="0" hangingPunct="1">
              <a:lnSpc>
                <a:spcPct val="120000"/>
              </a:lnSpc>
              <a:spcBef>
                <a:spcPts val="0"/>
              </a:spcBef>
              <a:spcAft>
                <a:spcPts val="0"/>
              </a:spcAft>
              <a:buClrTx/>
              <a:buSzTx/>
              <a:buFontTx/>
              <a:buNone/>
              <a:tabLst/>
              <a:defRPr/>
            </a:pPr>
            <a:r>
              <a:rPr kumimoji="0" lang="en-US" sz="2400" b="0" i="0" u="none" strike="noStrike" kern="0" cap="none" spc="0" normalizeH="0" baseline="0" noProof="0">
                <a:ln>
                  <a:noFill/>
                </a:ln>
                <a:solidFill>
                  <a:srgbClr val="868A8D"/>
                </a:solidFill>
                <a:effectLst/>
                <a:uLnTx/>
                <a:uFillTx/>
                <a:latin typeface="Montserrat Light"/>
                <a:sym typeface="Montserrat Light"/>
              </a:rPr>
              <a:t>  </a:t>
            </a:r>
            <a:endParaRPr kumimoji="0" lang="en-US" sz="2400" b="0" i="0" u="none" strike="noStrike" kern="0" cap="none" spc="0" normalizeH="0" baseline="0" noProof="0" dirty="0">
              <a:ln>
                <a:noFill/>
              </a:ln>
              <a:solidFill>
                <a:srgbClr val="868A8D"/>
              </a:solidFill>
              <a:effectLst/>
              <a:uLnTx/>
              <a:uFillTx/>
              <a:latin typeface="Montserrat Light"/>
              <a:sym typeface="Montserrat Light"/>
            </a:endParaRPr>
          </a:p>
        </p:txBody>
      </p:sp>
    </p:spTree>
    <p:extLst>
      <p:ext uri="{BB962C8B-B14F-4D97-AF65-F5344CB8AC3E}">
        <p14:creationId xmlns:p14="http://schemas.microsoft.com/office/powerpoint/2010/main" val="369473144"/>
      </p:ext>
    </p:extLst>
  </p:cSld>
  <p:clrMap bg1="dk1" tx1="lt1" bg2="dk2" tx2="lt2" accent1="accent1" accent2="accent2" accent3="accent3" accent4="accent4" accent5="accent5" accent6="accent6" hlink="hlink" folHlink="folHlink"/>
  <p:sldLayoutIdLst>
    <p:sldLayoutId id="2147483703" r:id="rId1"/>
    <p:sldLayoutId id="2147483715" r:id="rId2"/>
    <p:sldLayoutId id="2147483756" r:id="rId3"/>
    <p:sldLayoutId id="2147483758" r:id="rId4"/>
    <p:sldLayoutId id="2147483757" r:id="rId5"/>
    <p:sldLayoutId id="2147483705" r:id="rId6"/>
    <p:sldLayoutId id="2147483706" r:id="rId7"/>
    <p:sldLayoutId id="2147483707" r:id="rId8"/>
    <p:sldLayoutId id="2147483708" r:id="rId9"/>
    <p:sldLayoutId id="2147483713" r:id="rId10"/>
    <p:sldLayoutId id="2147483755" r:id="rId11"/>
    <p:sldLayoutId id="2147483754" r:id="rId12"/>
    <p:sldLayoutId id="2147483759" r:id="rId13"/>
    <p:sldLayoutId id="2147483760" r:id="rId14"/>
    <p:sldLayoutId id="2147483761" r:id="rId15"/>
  </p:sldLayoutIdLst>
  <p:transition spd="med"/>
  <p:txStyles>
    <p:titleStyle>
      <a:lvl1pPr marL="0" marR="0" indent="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1pPr>
      <a:lvl2pPr marL="0" marR="0" indent="2286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2pPr>
      <a:lvl3pPr marL="0" marR="0" indent="4572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3pPr>
      <a:lvl4pPr marL="0" marR="0" indent="6858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4pPr>
      <a:lvl5pPr marL="0" marR="0" indent="9144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5pPr>
      <a:lvl6pPr marL="0" marR="0" indent="11430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6pPr>
      <a:lvl7pPr marL="0" marR="0" indent="13716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7pPr>
      <a:lvl8pPr marL="0" marR="0" indent="16002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8pPr>
      <a:lvl9pPr marL="0" marR="0" indent="18288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9pPr>
    </p:titleStyle>
    <p:bodyStyle>
      <a:lvl1pPr marL="0" marR="0" indent="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1pPr>
      <a:lvl2pPr marL="0" marR="0" indent="228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2pPr>
      <a:lvl3pPr marL="0" marR="0" indent="457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3pPr>
      <a:lvl4pPr marL="0" marR="0" indent="685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4pPr>
      <a:lvl5pPr marL="0" marR="0" indent="9144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5pPr>
      <a:lvl6pPr marL="0" marR="0" indent="11430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6pPr>
      <a:lvl7pPr marL="0" marR="0" indent="1371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7pPr>
      <a:lvl8pPr marL="0" marR="0" indent="1600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8pPr>
      <a:lvl9pPr marL="0" marR="0" indent="1828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9pPr>
    </p:bodyStyle>
    <p:otherStyle>
      <a:lvl1pPr marL="0" marR="0" indent="0" algn="ctr" defTabSz="825500" latinLnBrk="0">
        <a:lnSpc>
          <a:spcPct val="70000"/>
        </a:lnSpc>
        <a:spcBef>
          <a:spcPts val="0"/>
        </a:spcBef>
        <a:spcAft>
          <a:spcPts val="0"/>
        </a:spcAft>
        <a:buClrTx/>
        <a:buSzTx/>
        <a:buFontTx/>
        <a:buNone/>
        <a:tabLst/>
        <a:defRPr sz="2400" b="0" i="0" u="none" strike="noStrike" cap="all" spc="0" baseline="50000">
          <a:ln>
            <a:noFill/>
          </a:ln>
          <a:solidFill>
            <a:schemeClr val="tx1"/>
          </a:solidFill>
          <a:uFillTx/>
          <a:latin typeface="+mn-lt"/>
          <a:ea typeface="+mn-ea"/>
          <a:cs typeface="+mn-cs"/>
          <a:sym typeface="Montserrat-Regular"/>
        </a:defRPr>
      </a:lvl1pPr>
      <a:lvl2pPr marL="0" marR="0" indent="228600" algn="ctr" defTabSz="825500" latinLnBrk="0">
        <a:lnSpc>
          <a:spcPct val="70000"/>
        </a:lnSpc>
        <a:spcBef>
          <a:spcPts val="0"/>
        </a:spcBef>
        <a:spcAft>
          <a:spcPts val="0"/>
        </a:spcAft>
        <a:buClrTx/>
        <a:buSzTx/>
        <a:buFontTx/>
        <a:buNone/>
        <a:tabLst/>
        <a:defRPr sz="2400" b="0" i="0" u="none" strike="noStrike" cap="all" spc="0" baseline="50000">
          <a:ln>
            <a:noFill/>
          </a:ln>
          <a:solidFill>
            <a:schemeClr val="tx1"/>
          </a:solidFill>
          <a:uFillTx/>
          <a:latin typeface="+mn-lt"/>
          <a:ea typeface="+mn-ea"/>
          <a:cs typeface="+mn-cs"/>
          <a:sym typeface="Montserrat-Regular"/>
        </a:defRPr>
      </a:lvl2pPr>
      <a:lvl3pPr marL="0" marR="0" indent="457200" algn="ctr" defTabSz="825500" latinLnBrk="0">
        <a:lnSpc>
          <a:spcPct val="70000"/>
        </a:lnSpc>
        <a:spcBef>
          <a:spcPts val="0"/>
        </a:spcBef>
        <a:spcAft>
          <a:spcPts val="0"/>
        </a:spcAft>
        <a:buClrTx/>
        <a:buSzTx/>
        <a:buFontTx/>
        <a:buNone/>
        <a:tabLst/>
        <a:defRPr sz="2400" b="0" i="0" u="none" strike="noStrike" cap="all" spc="0" baseline="50000">
          <a:ln>
            <a:noFill/>
          </a:ln>
          <a:solidFill>
            <a:schemeClr val="tx1"/>
          </a:solidFill>
          <a:uFillTx/>
          <a:latin typeface="+mn-lt"/>
          <a:ea typeface="+mn-ea"/>
          <a:cs typeface="+mn-cs"/>
          <a:sym typeface="Montserrat-Regular"/>
        </a:defRPr>
      </a:lvl3pPr>
      <a:lvl4pPr marL="0" marR="0" indent="685800" algn="ctr" defTabSz="825500" latinLnBrk="0">
        <a:lnSpc>
          <a:spcPct val="70000"/>
        </a:lnSpc>
        <a:spcBef>
          <a:spcPts val="0"/>
        </a:spcBef>
        <a:spcAft>
          <a:spcPts val="0"/>
        </a:spcAft>
        <a:buClrTx/>
        <a:buSzTx/>
        <a:buFontTx/>
        <a:buNone/>
        <a:tabLst/>
        <a:defRPr sz="2400" b="0" i="0" u="none" strike="noStrike" cap="all" spc="0" baseline="50000">
          <a:ln>
            <a:noFill/>
          </a:ln>
          <a:solidFill>
            <a:schemeClr val="tx1"/>
          </a:solidFill>
          <a:uFillTx/>
          <a:latin typeface="+mn-lt"/>
          <a:ea typeface="+mn-ea"/>
          <a:cs typeface="+mn-cs"/>
          <a:sym typeface="Montserrat-Regular"/>
        </a:defRPr>
      </a:lvl4pPr>
      <a:lvl5pPr marL="0" marR="0" indent="914400" algn="ctr" defTabSz="825500" latinLnBrk="0">
        <a:lnSpc>
          <a:spcPct val="70000"/>
        </a:lnSpc>
        <a:spcBef>
          <a:spcPts val="0"/>
        </a:spcBef>
        <a:spcAft>
          <a:spcPts val="0"/>
        </a:spcAft>
        <a:buClrTx/>
        <a:buSzTx/>
        <a:buFontTx/>
        <a:buNone/>
        <a:tabLst/>
        <a:defRPr sz="2400" b="0" i="0" u="none" strike="noStrike" cap="all" spc="0" baseline="50000">
          <a:ln>
            <a:noFill/>
          </a:ln>
          <a:solidFill>
            <a:schemeClr val="tx1"/>
          </a:solidFill>
          <a:uFillTx/>
          <a:latin typeface="+mn-lt"/>
          <a:ea typeface="+mn-ea"/>
          <a:cs typeface="+mn-cs"/>
          <a:sym typeface="Montserrat-Regular"/>
        </a:defRPr>
      </a:lvl5pPr>
      <a:lvl6pPr marL="0" marR="0" indent="1143000" algn="ctr" defTabSz="825500" latinLnBrk="0">
        <a:lnSpc>
          <a:spcPct val="70000"/>
        </a:lnSpc>
        <a:spcBef>
          <a:spcPts val="0"/>
        </a:spcBef>
        <a:spcAft>
          <a:spcPts val="0"/>
        </a:spcAft>
        <a:buClrTx/>
        <a:buSzTx/>
        <a:buFontTx/>
        <a:buNone/>
        <a:tabLst/>
        <a:defRPr sz="2400" b="0" i="0" u="none" strike="noStrike" cap="all" spc="0" baseline="50000">
          <a:ln>
            <a:noFill/>
          </a:ln>
          <a:solidFill>
            <a:schemeClr val="tx1"/>
          </a:solidFill>
          <a:uFillTx/>
          <a:latin typeface="+mn-lt"/>
          <a:ea typeface="+mn-ea"/>
          <a:cs typeface="+mn-cs"/>
          <a:sym typeface="Montserrat-Regular"/>
        </a:defRPr>
      </a:lvl6pPr>
      <a:lvl7pPr marL="0" marR="0" indent="1371600" algn="ctr" defTabSz="825500" latinLnBrk="0">
        <a:lnSpc>
          <a:spcPct val="70000"/>
        </a:lnSpc>
        <a:spcBef>
          <a:spcPts val="0"/>
        </a:spcBef>
        <a:spcAft>
          <a:spcPts val="0"/>
        </a:spcAft>
        <a:buClrTx/>
        <a:buSzTx/>
        <a:buFontTx/>
        <a:buNone/>
        <a:tabLst/>
        <a:defRPr sz="2400" b="0" i="0" u="none" strike="noStrike" cap="all" spc="0" baseline="50000">
          <a:ln>
            <a:noFill/>
          </a:ln>
          <a:solidFill>
            <a:schemeClr val="tx1"/>
          </a:solidFill>
          <a:uFillTx/>
          <a:latin typeface="+mn-lt"/>
          <a:ea typeface="+mn-ea"/>
          <a:cs typeface="+mn-cs"/>
          <a:sym typeface="Montserrat-Regular"/>
        </a:defRPr>
      </a:lvl7pPr>
      <a:lvl8pPr marL="0" marR="0" indent="1600200" algn="ctr" defTabSz="825500" latinLnBrk="0">
        <a:lnSpc>
          <a:spcPct val="70000"/>
        </a:lnSpc>
        <a:spcBef>
          <a:spcPts val="0"/>
        </a:spcBef>
        <a:spcAft>
          <a:spcPts val="0"/>
        </a:spcAft>
        <a:buClrTx/>
        <a:buSzTx/>
        <a:buFontTx/>
        <a:buNone/>
        <a:tabLst/>
        <a:defRPr sz="2400" b="0" i="0" u="none" strike="noStrike" cap="all" spc="0" baseline="50000">
          <a:ln>
            <a:noFill/>
          </a:ln>
          <a:solidFill>
            <a:schemeClr val="tx1"/>
          </a:solidFill>
          <a:uFillTx/>
          <a:latin typeface="+mn-lt"/>
          <a:ea typeface="+mn-ea"/>
          <a:cs typeface="+mn-cs"/>
          <a:sym typeface="Montserrat-Regular"/>
        </a:defRPr>
      </a:lvl8pPr>
      <a:lvl9pPr marL="0" marR="0" indent="1828800" algn="ctr" defTabSz="825500" latinLnBrk="0">
        <a:lnSpc>
          <a:spcPct val="70000"/>
        </a:lnSpc>
        <a:spcBef>
          <a:spcPts val="0"/>
        </a:spcBef>
        <a:spcAft>
          <a:spcPts val="0"/>
        </a:spcAft>
        <a:buClrTx/>
        <a:buSzTx/>
        <a:buFontTx/>
        <a:buNone/>
        <a:tabLst/>
        <a:defRPr sz="2400" b="0" i="0" u="none" strike="noStrike" cap="all" spc="0" baseline="50000">
          <a:ln>
            <a:noFill/>
          </a:ln>
          <a:solidFill>
            <a:schemeClr val="tx1"/>
          </a:solidFill>
          <a:uFillTx/>
          <a:latin typeface="+mn-lt"/>
          <a:ea typeface="+mn-ea"/>
          <a:cs typeface="+mn-cs"/>
          <a:sym typeface="Montserrat-Regular"/>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326964"/>
            <a:ext cx="21031200" cy="1478112"/>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1676400" y="2438401"/>
            <a:ext cx="21031200" cy="99155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12611823"/>
            <a:ext cx="24384000" cy="1104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endParaRPr kumimoji="0" lang="en-US" sz="6400" b="0" i="0" u="none" strike="noStrike" kern="1200" cap="none" spc="300" normalizeH="0" baseline="0" noProof="0" dirty="0">
              <a:ln>
                <a:noFill/>
              </a:ln>
              <a:solidFill>
                <a:prstClr val="white">
                  <a:lumMod val="75000"/>
                </a:prstClr>
              </a:solidFill>
              <a:effectLst/>
              <a:uLnTx/>
              <a:uFillTx/>
              <a:latin typeface="+mn-lt"/>
              <a:ea typeface="+mn-ea"/>
              <a:cs typeface="+mn-cs"/>
            </a:endParaRPr>
          </a:p>
        </p:txBody>
      </p:sp>
      <p:sp>
        <p:nvSpPr>
          <p:cNvPr id="7" name="Rectangle 6"/>
          <p:cNvSpPr/>
          <p:nvPr userDrawn="1"/>
        </p:nvSpPr>
        <p:spPr>
          <a:xfrm>
            <a:off x="60295" y="13919202"/>
            <a:ext cx="3036409" cy="505972"/>
          </a:xfrm>
          <a:prstGeom prst="rect">
            <a:avLst/>
          </a:prstGeom>
        </p:spPr>
        <p:txBody>
          <a:bodyPr wrap="none">
            <a:spAutoFit/>
          </a:bodyPr>
          <a:lstStyle/>
          <a:p>
            <a:r>
              <a:rPr lang="en-US" sz="2400" b="0" i="0" dirty="0">
                <a:solidFill>
                  <a:srgbClr val="008C58"/>
                </a:solidFill>
                <a:effectLst/>
                <a:latin typeface="+mn-lt"/>
              </a:rPr>
              <a:t>© </a:t>
            </a:r>
            <a:r>
              <a:rPr lang="en-US" sz="2400" b="0" i="0" u="none" strike="noStrike" dirty="0">
                <a:solidFill>
                  <a:srgbClr val="008C58"/>
                </a:solidFill>
                <a:effectLst/>
                <a:latin typeface="+mn-lt"/>
                <a:hlinkClick r:id="rId3" tooltip="PresentationGo!">
                  <a:extLst>
                    <a:ext uri="{A12FA001-AC4F-418D-AE19-62706E023703}">
                      <ahyp:hlinkClr xmlns:ahyp="http://schemas.microsoft.com/office/drawing/2018/hyperlinkcolor" val="tx"/>
                    </a:ext>
                  </a:extLst>
                </a:hlinkClick>
              </a:rPr>
              <a:t>presentationgo.com</a:t>
            </a:r>
            <a:endParaRPr lang="en-US" sz="2400" dirty="0">
              <a:solidFill>
                <a:srgbClr val="008C58"/>
              </a:solidFill>
              <a:latin typeface="+mn-lt"/>
            </a:endParaRPr>
          </a:p>
        </p:txBody>
      </p:sp>
      <p:sp>
        <p:nvSpPr>
          <p:cNvPr id="20" name="Shape">
            <a:extLst>
              <a:ext uri="{FF2B5EF4-FFF2-40B4-BE49-F238E27FC236}">
                <a16:creationId xmlns:a16="http://schemas.microsoft.com/office/drawing/2014/main" id="{DDC8EC43-F02F-F14D-1C4D-3DD926402B7D}"/>
              </a:ext>
            </a:extLst>
          </p:cNvPr>
          <p:cNvSpPr/>
          <p:nvPr userDrawn="1"/>
        </p:nvSpPr>
        <p:spPr>
          <a:xfrm>
            <a:off x="0" y="376883"/>
            <a:ext cx="1361400" cy="937986"/>
          </a:xfrm>
          <a:custGeom>
            <a:avLst/>
            <a:gdLst/>
            <a:ahLst/>
            <a:cxnLst>
              <a:cxn ang="0">
                <a:pos x="wd2" y="hd2"/>
              </a:cxn>
              <a:cxn ang="5400000">
                <a:pos x="wd2" y="hd2"/>
              </a:cxn>
              <a:cxn ang="10800000">
                <a:pos x="wd2" y="hd2"/>
              </a:cxn>
              <a:cxn ang="16200000">
                <a:pos x="wd2" y="hd2"/>
              </a:cxn>
            </a:cxnLst>
            <a:rect l="0" t="0" r="r" b="b"/>
            <a:pathLst>
              <a:path w="21600" h="21600" extrusionOk="0">
                <a:moveTo>
                  <a:pt x="14136" y="0"/>
                </a:moveTo>
                <a:cubicBezTo>
                  <a:pt x="10637" y="0"/>
                  <a:pt x="7604" y="3521"/>
                  <a:pt x="6858" y="8464"/>
                </a:cubicBezTo>
                <a:cubicBezTo>
                  <a:pt x="5038" y="8261"/>
                  <a:pt x="1166" y="7787"/>
                  <a:pt x="0" y="7719"/>
                </a:cubicBezTo>
                <a:lnTo>
                  <a:pt x="0" y="14084"/>
                </a:lnTo>
                <a:cubicBezTo>
                  <a:pt x="840" y="14016"/>
                  <a:pt x="2892" y="13745"/>
                  <a:pt x="4059" y="13610"/>
                </a:cubicBezTo>
                <a:lnTo>
                  <a:pt x="5832" y="13407"/>
                </a:lnTo>
                <a:cubicBezTo>
                  <a:pt x="6251" y="13339"/>
                  <a:pt x="6625" y="13339"/>
                  <a:pt x="6905" y="13271"/>
                </a:cubicBezTo>
                <a:cubicBezTo>
                  <a:pt x="7698" y="18147"/>
                  <a:pt x="10683" y="21600"/>
                  <a:pt x="14136" y="21600"/>
                </a:cubicBezTo>
                <a:cubicBezTo>
                  <a:pt x="18241" y="21600"/>
                  <a:pt x="21600" y="16725"/>
                  <a:pt x="21600" y="10766"/>
                </a:cubicBezTo>
                <a:cubicBezTo>
                  <a:pt x="21553" y="4875"/>
                  <a:pt x="18241" y="0"/>
                  <a:pt x="14136" y="0"/>
                </a:cubicBezTo>
                <a:close/>
                <a:moveTo>
                  <a:pt x="14136" y="17266"/>
                </a:moveTo>
                <a:cubicBezTo>
                  <a:pt x="11710" y="17266"/>
                  <a:pt x="9704" y="14355"/>
                  <a:pt x="9704" y="10834"/>
                </a:cubicBezTo>
                <a:cubicBezTo>
                  <a:pt x="9704" y="7313"/>
                  <a:pt x="11710" y="4401"/>
                  <a:pt x="14136" y="4401"/>
                </a:cubicBezTo>
                <a:cubicBezTo>
                  <a:pt x="16562" y="4401"/>
                  <a:pt x="18568" y="7313"/>
                  <a:pt x="18568" y="10834"/>
                </a:cubicBezTo>
                <a:cubicBezTo>
                  <a:pt x="18568" y="14355"/>
                  <a:pt x="16562" y="17266"/>
                  <a:pt x="14136" y="17266"/>
                </a:cubicBezTo>
                <a:close/>
                <a:moveTo>
                  <a:pt x="0" y="68"/>
                </a:moveTo>
                <a:cubicBezTo>
                  <a:pt x="187" y="68"/>
                  <a:pt x="373" y="68"/>
                  <a:pt x="560" y="68"/>
                </a:cubicBezTo>
                <a:cubicBezTo>
                  <a:pt x="1306" y="68"/>
                  <a:pt x="2053" y="203"/>
                  <a:pt x="2752" y="406"/>
                </a:cubicBezTo>
                <a:cubicBezTo>
                  <a:pt x="3452" y="609"/>
                  <a:pt x="4012" y="948"/>
                  <a:pt x="4525" y="1286"/>
                </a:cubicBezTo>
                <a:lnTo>
                  <a:pt x="4245" y="4875"/>
                </a:lnTo>
                <a:cubicBezTo>
                  <a:pt x="3732" y="4537"/>
                  <a:pt x="3172" y="4266"/>
                  <a:pt x="2566" y="3995"/>
                </a:cubicBezTo>
                <a:cubicBezTo>
                  <a:pt x="1959" y="3792"/>
                  <a:pt x="1306" y="3656"/>
                  <a:pt x="606" y="3656"/>
                </a:cubicBezTo>
                <a:cubicBezTo>
                  <a:pt x="420" y="3656"/>
                  <a:pt x="233" y="3656"/>
                  <a:pt x="47" y="3724"/>
                </a:cubicBezTo>
                <a:lnTo>
                  <a:pt x="47" y="68"/>
                </a:lnTo>
                <a:close/>
                <a:moveTo>
                  <a:pt x="4059" y="15641"/>
                </a:moveTo>
                <a:lnTo>
                  <a:pt x="4992" y="15506"/>
                </a:lnTo>
                <a:lnTo>
                  <a:pt x="4992" y="19975"/>
                </a:lnTo>
                <a:cubicBezTo>
                  <a:pt x="4479" y="20381"/>
                  <a:pt x="3825" y="20787"/>
                  <a:pt x="3032" y="21058"/>
                </a:cubicBezTo>
                <a:cubicBezTo>
                  <a:pt x="2193" y="21397"/>
                  <a:pt x="1306" y="21532"/>
                  <a:pt x="327" y="21532"/>
                </a:cubicBezTo>
                <a:cubicBezTo>
                  <a:pt x="233" y="21532"/>
                  <a:pt x="140" y="21532"/>
                  <a:pt x="0" y="21532"/>
                </a:cubicBezTo>
                <a:lnTo>
                  <a:pt x="0" y="17876"/>
                </a:lnTo>
                <a:cubicBezTo>
                  <a:pt x="140" y="17876"/>
                  <a:pt x="280" y="17876"/>
                  <a:pt x="420" y="17876"/>
                </a:cubicBezTo>
                <a:cubicBezTo>
                  <a:pt x="700" y="17876"/>
                  <a:pt x="1026" y="17876"/>
                  <a:pt x="1353" y="17808"/>
                </a:cubicBezTo>
                <a:cubicBezTo>
                  <a:pt x="1679" y="17740"/>
                  <a:pt x="2006" y="17673"/>
                  <a:pt x="2379" y="17605"/>
                </a:cubicBezTo>
                <a:lnTo>
                  <a:pt x="2379" y="15845"/>
                </a:lnTo>
                <a:cubicBezTo>
                  <a:pt x="2986" y="15777"/>
                  <a:pt x="3592" y="15709"/>
                  <a:pt x="4059" y="15641"/>
                </a:cubicBezTo>
                <a:close/>
              </a:path>
            </a:pathLst>
          </a:custGeom>
          <a:solidFill>
            <a:schemeClr val="bg1"/>
          </a:solidFill>
          <a:ln w="12700">
            <a:miter lim="400000"/>
          </a:ln>
        </p:spPr>
        <p:txBody>
          <a:bodyPr lIns="76200" tIns="76200" rIns="76200" bIns="76200" anchor="ctr"/>
          <a:lstStyle/>
          <a:p>
            <a:pPr>
              <a:defRPr sz="3000">
                <a:solidFill>
                  <a:srgbClr val="FFFFFF"/>
                </a:solidFill>
              </a:defRPr>
            </a:pPr>
            <a:endParaRPr sz="6000">
              <a:solidFill>
                <a:schemeClr val="bg1"/>
              </a:solidFill>
            </a:endParaRPr>
          </a:p>
        </p:txBody>
      </p:sp>
      <p:grpSp>
        <p:nvGrpSpPr>
          <p:cNvPr id="28" name="Group 27">
            <a:extLst>
              <a:ext uri="{FF2B5EF4-FFF2-40B4-BE49-F238E27FC236}">
                <a16:creationId xmlns:a16="http://schemas.microsoft.com/office/drawing/2014/main" id="{942380E3-5C89-CD99-CE73-F8FB2B0B2EA9}"/>
              </a:ext>
            </a:extLst>
          </p:cNvPr>
          <p:cNvGrpSpPr/>
          <p:nvPr userDrawn="1"/>
        </p:nvGrpSpPr>
        <p:grpSpPr>
          <a:xfrm>
            <a:off x="24719052" y="-117559"/>
            <a:ext cx="3292814" cy="1154260"/>
            <a:chOff x="-1762761" y="-16654"/>
            <a:chExt cx="1646407" cy="577130"/>
          </a:xfrm>
        </p:grpSpPr>
        <p:grpSp>
          <p:nvGrpSpPr>
            <p:cNvPr id="29" name="Group 28">
              <a:extLst>
                <a:ext uri="{FF2B5EF4-FFF2-40B4-BE49-F238E27FC236}">
                  <a16:creationId xmlns:a16="http://schemas.microsoft.com/office/drawing/2014/main" id="{6C1B17E7-B758-E92C-41FE-C3FCB408B5B7}"/>
                </a:ext>
              </a:extLst>
            </p:cNvPr>
            <p:cNvGrpSpPr/>
            <p:nvPr userDrawn="1"/>
          </p:nvGrpSpPr>
          <p:grpSpPr>
            <a:xfrm>
              <a:off x="-1762761" y="-16654"/>
              <a:ext cx="1646407" cy="577130"/>
              <a:chOff x="-2204236" y="21447"/>
              <a:chExt cx="1646407" cy="577130"/>
            </a:xfrm>
          </p:grpSpPr>
          <p:sp>
            <p:nvSpPr>
              <p:cNvPr id="33" name="TextBox 32">
                <a:extLst>
                  <a:ext uri="{FF2B5EF4-FFF2-40B4-BE49-F238E27FC236}">
                    <a16:creationId xmlns:a16="http://schemas.microsoft.com/office/drawing/2014/main" id="{2592DBB0-24EB-F018-C3D8-D6F02FE0B075}"/>
                  </a:ext>
                </a:extLst>
              </p:cNvPr>
              <p:cNvSpPr txBox="1"/>
              <p:nvPr userDrawn="1"/>
            </p:nvSpPr>
            <p:spPr>
              <a:xfrm>
                <a:off x="-2204236" y="21447"/>
                <a:ext cx="251832" cy="218522"/>
              </a:xfrm>
              <a:prstGeom prst="rect">
                <a:avLst/>
              </a:prstGeom>
              <a:noFill/>
            </p:spPr>
            <p:txBody>
              <a:bodyPr wrap="none" rtlCol="0">
                <a:spAutoFit/>
              </a:bodyPr>
              <a:lstStyle/>
              <a:p>
                <a:r>
                  <a:rPr lang="en-US" sz="2000" dirty="0">
                    <a:latin typeface="+mj-lt"/>
                    <a:ea typeface="Open Sans" panose="020B0606030504020204" pitchFamily="34" charset="0"/>
                    <a:cs typeface="Open Sans" panose="020B0606030504020204" pitchFamily="34" charset="0"/>
                  </a:rPr>
                  <a:t>By:</a:t>
                </a:r>
              </a:p>
            </p:txBody>
          </p:sp>
          <p:sp>
            <p:nvSpPr>
              <p:cNvPr id="34" name="TextBox 33">
                <a:extLst>
                  <a:ext uri="{FF2B5EF4-FFF2-40B4-BE49-F238E27FC236}">
                    <a16:creationId xmlns:a16="http://schemas.microsoft.com/office/drawing/2014/main" id="{0A718598-70D7-48B6-C739-86B6B29AA51D}"/>
                  </a:ext>
                </a:extLst>
              </p:cNvPr>
              <p:cNvSpPr txBox="1"/>
              <p:nvPr userDrawn="1"/>
            </p:nvSpPr>
            <p:spPr>
              <a:xfrm>
                <a:off x="-904238" y="380055"/>
                <a:ext cx="346409" cy="218522"/>
              </a:xfrm>
              <a:prstGeom prst="rect">
                <a:avLst/>
              </a:prstGeom>
              <a:noFill/>
            </p:spPr>
            <p:txBody>
              <a:bodyPr wrap="none" rtlCol="0">
                <a:spAutoFit/>
              </a:bodyPr>
              <a:lstStyle/>
              <a:p>
                <a:r>
                  <a:rPr lang="en-US" sz="2000" dirty="0">
                    <a:latin typeface="+mj-lt"/>
                    <a:ea typeface="Open Sans" panose="020B0606030504020204" pitchFamily="34" charset="0"/>
                    <a:cs typeface="Open Sans" panose="020B0606030504020204" pitchFamily="34" charset="0"/>
                  </a:rPr>
                  <a:t>.com</a:t>
                </a:r>
              </a:p>
            </p:txBody>
          </p:sp>
        </p:grpSp>
        <p:grpSp>
          <p:nvGrpSpPr>
            <p:cNvPr id="30" name="Group 29">
              <a:extLst>
                <a:ext uri="{FF2B5EF4-FFF2-40B4-BE49-F238E27FC236}">
                  <a16:creationId xmlns:a16="http://schemas.microsoft.com/office/drawing/2014/main" id="{283F2B32-CF9B-039E-6BAD-EACA915072DD}"/>
                </a:ext>
              </a:extLst>
            </p:cNvPr>
            <p:cNvGrpSpPr/>
            <p:nvPr userDrawn="1"/>
          </p:nvGrpSpPr>
          <p:grpSpPr>
            <a:xfrm>
              <a:off x="-1719071" y="218885"/>
              <a:ext cx="1547194" cy="159662"/>
              <a:chOff x="757647" y="1021854"/>
              <a:chExt cx="5325710" cy="549583"/>
            </a:xfrm>
          </p:grpSpPr>
          <p:sp>
            <p:nvSpPr>
              <p:cNvPr id="31" name="Shape">
                <a:extLst>
                  <a:ext uri="{FF2B5EF4-FFF2-40B4-BE49-F238E27FC236}">
                    <a16:creationId xmlns:a16="http://schemas.microsoft.com/office/drawing/2014/main" id="{FDA8849F-7D05-A81E-C41D-1977C2174A48}"/>
                  </a:ext>
                </a:extLst>
              </p:cNvPr>
              <p:cNvSpPr/>
              <p:nvPr userDrawn="1"/>
            </p:nvSpPr>
            <p:spPr>
              <a:xfrm>
                <a:off x="757647" y="1022945"/>
                <a:ext cx="4193833" cy="548492"/>
              </a:xfrm>
              <a:custGeom>
                <a:avLst/>
                <a:gdLst/>
                <a:ahLst/>
                <a:cxnLst>
                  <a:cxn ang="0">
                    <a:pos x="wd2" y="hd2"/>
                  </a:cxn>
                  <a:cxn ang="5400000">
                    <a:pos x="wd2" y="hd2"/>
                  </a:cxn>
                  <a:cxn ang="10800000">
                    <a:pos x="wd2" y="hd2"/>
                  </a:cxn>
                  <a:cxn ang="16200000">
                    <a:pos x="wd2" y="hd2"/>
                  </a:cxn>
                </a:cxnLst>
                <a:rect l="0" t="0" r="r" b="b"/>
                <a:pathLst>
                  <a:path w="21600" h="21600" extrusionOk="0">
                    <a:moveTo>
                      <a:pt x="0" y="2662"/>
                    </a:moveTo>
                    <a:lnTo>
                      <a:pt x="882" y="2662"/>
                    </a:lnTo>
                    <a:cubicBezTo>
                      <a:pt x="1028" y="2662"/>
                      <a:pt x="1163" y="2791"/>
                      <a:pt x="1280" y="3049"/>
                    </a:cubicBezTo>
                    <a:cubicBezTo>
                      <a:pt x="1398" y="3307"/>
                      <a:pt x="1500" y="3693"/>
                      <a:pt x="1584" y="4165"/>
                    </a:cubicBezTo>
                    <a:cubicBezTo>
                      <a:pt x="1668" y="4638"/>
                      <a:pt x="1730" y="5239"/>
                      <a:pt x="1775" y="5969"/>
                    </a:cubicBezTo>
                    <a:cubicBezTo>
                      <a:pt x="1820" y="6656"/>
                      <a:pt x="1842" y="7472"/>
                      <a:pt x="1842" y="8374"/>
                    </a:cubicBezTo>
                    <a:cubicBezTo>
                      <a:pt x="1842" y="9447"/>
                      <a:pt x="1814" y="10392"/>
                      <a:pt x="1763" y="11165"/>
                    </a:cubicBezTo>
                    <a:cubicBezTo>
                      <a:pt x="1707" y="11938"/>
                      <a:pt x="1634" y="12625"/>
                      <a:pt x="1544" y="13140"/>
                    </a:cubicBezTo>
                    <a:cubicBezTo>
                      <a:pt x="1455" y="13656"/>
                      <a:pt x="1348" y="14042"/>
                      <a:pt x="1224" y="14300"/>
                    </a:cubicBezTo>
                    <a:cubicBezTo>
                      <a:pt x="1101" y="14557"/>
                      <a:pt x="972" y="14686"/>
                      <a:pt x="837" y="14686"/>
                    </a:cubicBezTo>
                    <a:lnTo>
                      <a:pt x="590" y="14686"/>
                    </a:lnTo>
                    <a:lnTo>
                      <a:pt x="590" y="21299"/>
                    </a:lnTo>
                    <a:lnTo>
                      <a:pt x="0" y="21299"/>
                    </a:lnTo>
                    <a:lnTo>
                      <a:pt x="0" y="2662"/>
                    </a:lnTo>
                    <a:close/>
                    <a:moveTo>
                      <a:pt x="584" y="11251"/>
                    </a:moveTo>
                    <a:lnTo>
                      <a:pt x="798" y="11251"/>
                    </a:lnTo>
                    <a:cubicBezTo>
                      <a:pt x="854" y="11251"/>
                      <a:pt x="910" y="11208"/>
                      <a:pt x="966" y="11122"/>
                    </a:cubicBezTo>
                    <a:cubicBezTo>
                      <a:pt x="1022" y="11036"/>
                      <a:pt x="1067" y="10864"/>
                      <a:pt x="1106" y="10650"/>
                    </a:cubicBezTo>
                    <a:cubicBezTo>
                      <a:pt x="1146" y="10435"/>
                      <a:pt x="1179" y="10177"/>
                      <a:pt x="1202" y="9834"/>
                    </a:cubicBezTo>
                    <a:cubicBezTo>
                      <a:pt x="1224" y="9490"/>
                      <a:pt x="1241" y="9104"/>
                      <a:pt x="1241" y="8588"/>
                    </a:cubicBezTo>
                    <a:cubicBezTo>
                      <a:pt x="1241" y="7730"/>
                      <a:pt x="1202" y="7085"/>
                      <a:pt x="1129" y="6656"/>
                    </a:cubicBezTo>
                    <a:cubicBezTo>
                      <a:pt x="1050" y="6227"/>
                      <a:pt x="955" y="6012"/>
                      <a:pt x="826" y="6012"/>
                    </a:cubicBezTo>
                    <a:lnTo>
                      <a:pt x="590" y="6012"/>
                    </a:lnTo>
                    <a:lnTo>
                      <a:pt x="590" y="11251"/>
                    </a:lnTo>
                    <a:close/>
                    <a:moveTo>
                      <a:pt x="2179" y="21256"/>
                    </a:moveTo>
                    <a:lnTo>
                      <a:pt x="2179" y="7085"/>
                    </a:lnTo>
                    <a:lnTo>
                      <a:pt x="2628" y="7085"/>
                    </a:lnTo>
                    <a:lnTo>
                      <a:pt x="2685" y="9576"/>
                    </a:lnTo>
                    <a:cubicBezTo>
                      <a:pt x="2707" y="9233"/>
                      <a:pt x="2735" y="8889"/>
                      <a:pt x="2769" y="8546"/>
                    </a:cubicBezTo>
                    <a:cubicBezTo>
                      <a:pt x="2802" y="8202"/>
                      <a:pt x="2842" y="7901"/>
                      <a:pt x="2887" y="7644"/>
                    </a:cubicBezTo>
                    <a:cubicBezTo>
                      <a:pt x="2932" y="7386"/>
                      <a:pt x="2988" y="7171"/>
                      <a:pt x="3044" y="7043"/>
                    </a:cubicBezTo>
                    <a:cubicBezTo>
                      <a:pt x="3106" y="6871"/>
                      <a:pt x="3173" y="6828"/>
                      <a:pt x="3246" y="6828"/>
                    </a:cubicBezTo>
                    <a:cubicBezTo>
                      <a:pt x="3302" y="6828"/>
                      <a:pt x="3353" y="6871"/>
                      <a:pt x="3403" y="7000"/>
                    </a:cubicBezTo>
                    <a:cubicBezTo>
                      <a:pt x="3448" y="7128"/>
                      <a:pt x="3488" y="7214"/>
                      <a:pt x="3516" y="7386"/>
                    </a:cubicBezTo>
                    <a:lnTo>
                      <a:pt x="3426" y="10779"/>
                    </a:lnTo>
                    <a:cubicBezTo>
                      <a:pt x="3398" y="10650"/>
                      <a:pt x="3364" y="10564"/>
                      <a:pt x="3319" y="10435"/>
                    </a:cubicBezTo>
                    <a:cubicBezTo>
                      <a:pt x="3274" y="10349"/>
                      <a:pt x="3224" y="10306"/>
                      <a:pt x="3156" y="10306"/>
                    </a:cubicBezTo>
                    <a:cubicBezTo>
                      <a:pt x="3038" y="10306"/>
                      <a:pt x="2937" y="10607"/>
                      <a:pt x="2859" y="11208"/>
                    </a:cubicBezTo>
                    <a:cubicBezTo>
                      <a:pt x="2780" y="11809"/>
                      <a:pt x="2741" y="12840"/>
                      <a:pt x="2741" y="14257"/>
                    </a:cubicBezTo>
                    <a:lnTo>
                      <a:pt x="2741" y="21342"/>
                    </a:lnTo>
                    <a:lnTo>
                      <a:pt x="2179" y="21342"/>
                    </a:lnTo>
                    <a:close/>
                    <a:moveTo>
                      <a:pt x="5279" y="15416"/>
                    </a:moveTo>
                    <a:lnTo>
                      <a:pt x="4083" y="15416"/>
                    </a:lnTo>
                    <a:lnTo>
                      <a:pt x="4083" y="15545"/>
                    </a:lnTo>
                    <a:cubicBezTo>
                      <a:pt x="4083" y="16533"/>
                      <a:pt x="4134" y="17263"/>
                      <a:pt x="4235" y="17692"/>
                    </a:cubicBezTo>
                    <a:cubicBezTo>
                      <a:pt x="4336" y="18165"/>
                      <a:pt x="4459" y="18379"/>
                      <a:pt x="4611" y="18379"/>
                    </a:cubicBezTo>
                    <a:cubicBezTo>
                      <a:pt x="4718" y="18379"/>
                      <a:pt x="4807" y="18293"/>
                      <a:pt x="4886" y="18165"/>
                    </a:cubicBezTo>
                    <a:cubicBezTo>
                      <a:pt x="4965" y="17993"/>
                      <a:pt x="5032" y="17821"/>
                      <a:pt x="5088" y="17606"/>
                    </a:cubicBezTo>
                    <a:lnTo>
                      <a:pt x="5195" y="20612"/>
                    </a:lnTo>
                    <a:cubicBezTo>
                      <a:pt x="5128" y="20870"/>
                      <a:pt x="5038" y="21085"/>
                      <a:pt x="4931" y="21299"/>
                    </a:cubicBezTo>
                    <a:cubicBezTo>
                      <a:pt x="4824" y="21514"/>
                      <a:pt x="4695" y="21600"/>
                      <a:pt x="4538" y="21600"/>
                    </a:cubicBezTo>
                    <a:cubicBezTo>
                      <a:pt x="4398" y="21600"/>
                      <a:pt x="4268" y="21471"/>
                      <a:pt x="4145" y="21171"/>
                    </a:cubicBezTo>
                    <a:cubicBezTo>
                      <a:pt x="4021" y="20870"/>
                      <a:pt x="3909" y="20441"/>
                      <a:pt x="3819" y="19839"/>
                    </a:cubicBezTo>
                    <a:cubicBezTo>
                      <a:pt x="3724" y="19238"/>
                      <a:pt x="3651" y="18508"/>
                      <a:pt x="3594" y="17606"/>
                    </a:cubicBezTo>
                    <a:cubicBezTo>
                      <a:pt x="3538" y="16705"/>
                      <a:pt x="3510" y="15631"/>
                      <a:pt x="3510" y="14343"/>
                    </a:cubicBezTo>
                    <a:cubicBezTo>
                      <a:pt x="3510" y="13226"/>
                      <a:pt x="3533" y="12196"/>
                      <a:pt x="3578" y="11251"/>
                    </a:cubicBezTo>
                    <a:cubicBezTo>
                      <a:pt x="3622" y="10306"/>
                      <a:pt x="3684" y="9533"/>
                      <a:pt x="3768" y="8846"/>
                    </a:cubicBezTo>
                    <a:cubicBezTo>
                      <a:pt x="3853" y="8159"/>
                      <a:pt x="3948" y="7644"/>
                      <a:pt x="4066" y="7300"/>
                    </a:cubicBezTo>
                    <a:cubicBezTo>
                      <a:pt x="4178" y="6957"/>
                      <a:pt x="4308" y="6742"/>
                      <a:pt x="4448" y="6742"/>
                    </a:cubicBezTo>
                    <a:cubicBezTo>
                      <a:pt x="4701" y="6742"/>
                      <a:pt x="4903" y="7343"/>
                      <a:pt x="5060" y="8503"/>
                    </a:cubicBezTo>
                    <a:cubicBezTo>
                      <a:pt x="5212" y="9662"/>
                      <a:pt x="5290" y="11380"/>
                      <a:pt x="5290" y="13527"/>
                    </a:cubicBezTo>
                    <a:lnTo>
                      <a:pt x="5290" y="15416"/>
                    </a:lnTo>
                    <a:close/>
                    <a:moveTo>
                      <a:pt x="4695" y="12453"/>
                    </a:moveTo>
                    <a:cubicBezTo>
                      <a:pt x="4695" y="12110"/>
                      <a:pt x="4690" y="11809"/>
                      <a:pt x="4678" y="11466"/>
                    </a:cubicBezTo>
                    <a:cubicBezTo>
                      <a:pt x="4667" y="11165"/>
                      <a:pt x="4650" y="10864"/>
                      <a:pt x="4628" y="10607"/>
                    </a:cubicBezTo>
                    <a:cubicBezTo>
                      <a:pt x="4605" y="10349"/>
                      <a:pt x="4577" y="10177"/>
                      <a:pt x="4544" y="10006"/>
                    </a:cubicBezTo>
                    <a:cubicBezTo>
                      <a:pt x="4510" y="9877"/>
                      <a:pt x="4465" y="9791"/>
                      <a:pt x="4420" y="9791"/>
                    </a:cubicBezTo>
                    <a:cubicBezTo>
                      <a:pt x="4330" y="9791"/>
                      <a:pt x="4257" y="10049"/>
                      <a:pt x="4195" y="10521"/>
                    </a:cubicBezTo>
                    <a:cubicBezTo>
                      <a:pt x="4134" y="10993"/>
                      <a:pt x="4100" y="11637"/>
                      <a:pt x="4089" y="12496"/>
                    </a:cubicBezTo>
                    <a:lnTo>
                      <a:pt x="4695" y="12453"/>
                    </a:lnTo>
                    <a:close/>
                    <a:moveTo>
                      <a:pt x="6773" y="10693"/>
                    </a:moveTo>
                    <a:cubicBezTo>
                      <a:pt x="6706" y="10435"/>
                      <a:pt x="6633" y="10220"/>
                      <a:pt x="6554" y="10091"/>
                    </a:cubicBezTo>
                    <a:cubicBezTo>
                      <a:pt x="6476" y="9963"/>
                      <a:pt x="6402" y="9877"/>
                      <a:pt x="6329" y="9877"/>
                    </a:cubicBezTo>
                    <a:cubicBezTo>
                      <a:pt x="6262" y="9877"/>
                      <a:pt x="6206" y="9963"/>
                      <a:pt x="6167" y="10134"/>
                    </a:cubicBezTo>
                    <a:cubicBezTo>
                      <a:pt x="6127" y="10306"/>
                      <a:pt x="6105" y="10564"/>
                      <a:pt x="6105" y="10864"/>
                    </a:cubicBezTo>
                    <a:cubicBezTo>
                      <a:pt x="6105" y="11208"/>
                      <a:pt x="6127" y="11466"/>
                      <a:pt x="6167" y="11723"/>
                    </a:cubicBezTo>
                    <a:cubicBezTo>
                      <a:pt x="6206" y="11938"/>
                      <a:pt x="6285" y="12196"/>
                      <a:pt x="6402" y="12453"/>
                    </a:cubicBezTo>
                    <a:lnTo>
                      <a:pt x="6520" y="12711"/>
                    </a:lnTo>
                    <a:cubicBezTo>
                      <a:pt x="6672" y="13054"/>
                      <a:pt x="6790" y="13570"/>
                      <a:pt x="6869" y="14257"/>
                    </a:cubicBezTo>
                    <a:cubicBezTo>
                      <a:pt x="6947" y="14944"/>
                      <a:pt x="6987" y="15803"/>
                      <a:pt x="6987" y="16876"/>
                    </a:cubicBezTo>
                    <a:cubicBezTo>
                      <a:pt x="6987" y="17563"/>
                      <a:pt x="6970" y="18208"/>
                      <a:pt x="6930" y="18809"/>
                    </a:cubicBezTo>
                    <a:cubicBezTo>
                      <a:pt x="6891" y="19410"/>
                      <a:pt x="6835" y="19882"/>
                      <a:pt x="6768" y="20312"/>
                    </a:cubicBezTo>
                    <a:cubicBezTo>
                      <a:pt x="6695" y="20741"/>
                      <a:pt x="6610" y="21042"/>
                      <a:pt x="6515" y="21256"/>
                    </a:cubicBezTo>
                    <a:cubicBezTo>
                      <a:pt x="6414" y="21471"/>
                      <a:pt x="6307" y="21600"/>
                      <a:pt x="6183" y="21600"/>
                    </a:cubicBezTo>
                    <a:cubicBezTo>
                      <a:pt x="6054" y="21600"/>
                      <a:pt x="5936" y="21514"/>
                      <a:pt x="5835" y="21342"/>
                    </a:cubicBezTo>
                    <a:cubicBezTo>
                      <a:pt x="5734" y="21171"/>
                      <a:pt x="5639" y="20913"/>
                      <a:pt x="5554" y="20569"/>
                    </a:cubicBezTo>
                    <a:lnTo>
                      <a:pt x="5678" y="17435"/>
                    </a:lnTo>
                    <a:cubicBezTo>
                      <a:pt x="5751" y="17735"/>
                      <a:pt x="5830" y="17950"/>
                      <a:pt x="5914" y="18165"/>
                    </a:cubicBezTo>
                    <a:cubicBezTo>
                      <a:pt x="5993" y="18336"/>
                      <a:pt x="6077" y="18465"/>
                      <a:pt x="6161" y="18465"/>
                    </a:cubicBezTo>
                    <a:cubicBezTo>
                      <a:pt x="6256" y="18465"/>
                      <a:pt x="6329" y="18336"/>
                      <a:pt x="6369" y="18122"/>
                    </a:cubicBezTo>
                    <a:cubicBezTo>
                      <a:pt x="6408" y="17907"/>
                      <a:pt x="6431" y="17649"/>
                      <a:pt x="6431" y="17349"/>
                    </a:cubicBezTo>
                    <a:cubicBezTo>
                      <a:pt x="6431" y="17177"/>
                      <a:pt x="6425" y="17005"/>
                      <a:pt x="6419" y="16876"/>
                    </a:cubicBezTo>
                    <a:cubicBezTo>
                      <a:pt x="6408" y="16748"/>
                      <a:pt x="6397" y="16619"/>
                      <a:pt x="6369" y="16490"/>
                    </a:cubicBezTo>
                    <a:cubicBezTo>
                      <a:pt x="6346" y="16361"/>
                      <a:pt x="6313" y="16275"/>
                      <a:pt x="6268" y="16146"/>
                    </a:cubicBezTo>
                    <a:cubicBezTo>
                      <a:pt x="6223" y="16017"/>
                      <a:pt x="6172" y="15889"/>
                      <a:pt x="6105" y="15760"/>
                    </a:cubicBezTo>
                    <a:lnTo>
                      <a:pt x="5987" y="15502"/>
                    </a:lnTo>
                    <a:cubicBezTo>
                      <a:pt x="5835" y="15116"/>
                      <a:pt x="5723" y="14600"/>
                      <a:pt x="5656" y="13956"/>
                    </a:cubicBezTo>
                    <a:cubicBezTo>
                      <a:pt x="5588" y="13312"/>
                      <a:pt x="5549" y="12410"/>
                      <a:pt x="5549" y="11294"/>
                    </a:cubicBezTo>
                    <a:cubicBezTo>
                      <a:pt x="5549" y="10650"/>
                      <a:pt x="5566" y="10049"/>
                      <a:pt x="5599" y="9490"/>
                    </a:cubicBezTo>
                    <a:cubicBezTo>
                      <a:pt x="5633" y="8932"/>
                      <a:pt x="5684" y="8460"/>
                      <a:pt x="5745" y="8073"/>
                    </a:cubicBezTo>
                    <a:cubicBezTo>
                      <a:pt x="5807" y="7687"/>
                      <a:pt x="5886" y="7343"/>
                      <a:pt x="5976" y="7128"/>
                    </a:cubicBezTo>
                    <a:cubicBezTo>
                      <a:pt x="6066" y="6914"/>
                      <a:pt x="6172" y="6785"/>
                      <a:pt x="6290" y="6785"/>
                    </a:cubicBezTo>
                    <a:cubicBezTo>
                      <a:pt x="6408" y="6785"/>
                      <a:pt x="6520" y="6871"/>
                      <a:pt x="6622" y="7043"/>
                    </a:cubicBezTo>
                    <a:cubicBezTo>
                      <a:pt x="6723" y="7214"/>
                      <a:pt x="6812" y="7429"/>
                      <a:pt x="6897" y="7730"/>
                    </a:cubicBezTo>
                    <a:lnTo>
                      <a:pt x="6773" y="10693"/>
                    </a:lnTo>
                    <a:close/>
                    <a:moveTo>
                      <a:pt x="8992" y="15416"/>
                    </a:moveTo>
                    <a:lnTo>
                      <a:pt x="7795" y="15416"/>
                    </a:lnTo>
                    <a:lnTo>
                      <a:pt x="7795" y="15545"/>
                    </a:lnTo>
                    <a:cubicBezTo>
                      <a:pt x="7795" y="16533"/>
                      <a:pt x="7846" y="17263"/>
                      <a:pt x="7947" y="17692"/>
                    </a:cubicBezTo>
                    <a:cubicBezTo>
                      <a:pt x="8048" y="18165"/>
                      <a:pt x="8172" y="18379"/>
                      <a:pt x="8323" y="18379"/>
                    </a:cubicBezTo>
                    <a:cubicBezTo>
                      <a:pt x="8430" y="18379"/>
                      <a:pt x="8520" y="18293"/>
                      <a:pt x="8598" y="18165"/>
                    </a:cubicBezTo>
                    <a:cubicBezTo>
                      <a:pt x="8677" y="17993"/>
                      <a:pt x="8744" y="17821"/>
                      <a:pt x="8801" y="17606"/>
                    </a:cubicBezTo>
                    <a:lnTo>
                      <a:pt x="8907" y="20612"/>
                    </a:lnTo>
                    <a:cubicBezTo>
                      <a:pt x="8840" y="20870"/>
                      <a:pt x="8750" y="21085"/>
                      <a:pt x="8643" y="21299"/>
                    </a:cubicBezTo>
                    <a:cubicBezTo>
                      <a:pt x="8537" y="21514"/>
                      <a:pt x="8407" y="21600"/>
                      <a:pt x="8250" y="21600"/>
                    </a:cubicBezTo>
                    <a:cubicBezTo>
                      <a:pt x="8110" y="21600"/>
                      <a:pt x="7981" y="21471"/>
                      <a:pt x="7857" y="21171"/>
                    </a:cubicBezTo>
                    <a:cubicBezTo>
                      <a:pt x="7734" y="20870"/>
                      <a:pt x="7621" y="20441"/>
                      <a:pt x="7531" y="19839"/>
                    </a:cubicBezTo>
                    <a:cubicBezTo>
                      <a:pt x="7436" y="19238"/>
                      <a:pt x="7363" y="18508"/>
                      <a:pt x="7307" y="17606"/>
                    </a:cubicBezTo>
                    <a:cubicBezTo>
                      <a:pt x="7251" y="16705"/>
                      <a:pt x="7222" y="15631"/>
                      <a:pt x="7222" y="14343"/>
                    </a:cubicBezTo>
                    <a:cubicBezTo>
                      <a:pt x="7222" y="13226"/>
                      <a:pt x="7245" y="12196"/>
                      <a:pt x="7290" y="11251"/>
                    </a:cubicBezTo>
                    <a:cubicBezTo>
                      <a:pt x="7335" y="10306"/>
                      <a:pt x="7397" y="9533"/>
                      <a:pt x="7481" y="8846"/>
                    </a:cubicBezTo>
                    <a:cubicBezTo>
                      <a:pt x="7565" y="8159"/>
                      <a:pt x="7661" y="7644"/>
                      <a:pt x="7778" y="7300"/>
                    </a:cubicBezTo>
                    <a:cubicBezTo>
                      <a:pt x="7891" y="6957"/>
                      <a:pt x="8020" y="6742"/>
                      <a:pt x="8160" y="6742"/>
                    </a:cubicBezTo>
                    <a:cubicBezTo>
                      <a:pt x="8413" y="6742"/>
                      <a:pt x="8615" y="7343"/>
                      <a:pt x="8773" y="8503"/>
                    </a:cubicBezTo>
                    <a:cubicBezTo>
                      <a:pt x="8924" y="9662"/>
                      <a:pt x="9003" y="11380"/>
                      <a:pt x="9003" y="13527"/>
                    </a:cubicBezTo>
                    <a:lnTo>
                      <a:pt x="9003" y="15416"/>
                    </a:lnTo>
                    <a:close/>
                    <a:moveTo>
                      <a:pt x="8413" y="12453"/>
                    </a:moveTo>
                    <a:cubicBezTo>
                      <a:pt x="8413" y="12110"/>
                      <a:pt x="8407" y="11809"/>
                      <a:pt x="8396" y="11466"/>
                    </a:cubicBezTo>
                    <a:cubicBezTo>
                      <a:pt x="8385" y="11165"/>
                      <a:pt x="8368" y="10864"/>
                      <a:pt x="8346" y="10607"/>
                    </a:cubicBezTo>
                    <a:cubicBezTo>
                      <a:pt x="8323" y="10349"/>
                      <a:pt x="8295" y="10177"/>
                      <a:pt x="8261" y="10006"/>
                    </a:cubicBezTo>
                    <a:cubicBezTo>
                      <a:pt x="8228" y="9834"/>
                      <a:pt x="8183" y="9791"/>
                      <a:pt x="8138" y="9791"/>
                    </a:cubicBezTo>
                    <a:cubicBezTo>
                      <a:pt x="8048" y="9791"/>
                      <a:pt x="7975" y="10049"/>
                      <a:pt x="7913" y="10521"/>
                    </a:cubicBezTo>
                    <a:cubicBezTo>
                      <a:pt x="7851" y="10993"/>
                      <a:pt x="7818" y="11637"/>
                      <a:pt x="7807" y="12496"/>
                    </a:cubicBezTo>
                    <a:lnTo>
                      <a:pt x="8413" y="12453"/>
                    </a:lnTo>
                    <a:close/>
                    <a:moveTo>
                      <a:pt x="9913" y="21256"/>
                    </a:moveTo>
                    <a:lnTo>
                      <a:pt x="9340" y="21256"/>
                    </a:lnTo>
                    <a:lnTo>
                      <a:pt x="9340" y="7085"/>
                    </a:lnTo>
                    <a:lnTo>
                      <a:pt x="9783" y="7085"/>
                    </a:lnTo>
                    <a:lnTo>
                      <a:pt x="9851" y="8846"/>
                    </a:lnTo>
                    <a:cubicBezTo>
                      <a:pt x="9935" y="8202"/>
                      <a:pt x="10025" y="7687"/>
                      <a:pt x="10126" y="7300"/>
                    </a:cubicBezTo>
                    <a:cubicBezTo>
                      <a:pt x="10227" y="6914"/>
                      <a:pt x="10339" y="6742"/>
                      <a:pt x="10463" y="6742"/>
                    </a:cubicBezTo>
                    <a:cubicBezTo>
                      <a:pt x="10671" y="6742"/>
                      <a:pt x="10828" y="7171"/>
                      <a:pt x="10940" y="8030"/>
                    </a:cubicBezTo>
                    <a:cubicBezTo>
                      <a:pt x="11053" y="8889"/>
                      <a:pt x="11109" y="10177"/>
                      <a:pt x="11109" y="11852"/>
                    </a:cubicBezTo>
                    <a:lnTo>
                      <a:pt x="11109" y="21214"/>
                    </a:lnTo>
                    <a:lnTo>
                      <a:pt x="10536" y="21214"/>
                    </a:lnTo>
                    <a:lnTo>
                      <a:pt x="10536" y="12281"/>
                    </a:lnTo>
                    <a:cubicBezTo>
                      <a:pt x="10536" y="11594"/>
                      <a:pt x="10514" y="11036"/>
                      <a:pt x="10474" y="10650"/>
                    </a:cubicBezTo>
                    <a:cubicBezTo>
                      <a:pt x="10429" y="10263"/>
                      <a:pt x="10368" y="10048"/>
                      <a:pt x="10289" y="10048"/>
                    </a:cubicBezTo>
                    <a:cubicBezTo>
                      <a:pt x="10227" y="10048"/>
                      <a:pt x="10160" y="10177"/>
                      <a:pt x="10092" y="10478"/>
                    </a:cubicBezTo>
                    <a:cubicBezTo>
                      <a:pt x="10025" y="10736"/>
                      <a:pt x="9963" y="11122"/>
                      <a:pt x="9913" y="11551"/>
                    </a:cubicBezTo>
                    <a:lnTo>
                      <a:pt x="9913" y="21256"/>
                    </a:lnTo>
                    <a:close/>
                    <a:moveTo>
                      <a:pt x="12687" y="10220"/>
                    </a:moveTo>
                    <a:lnTo>
                      <a:pt x="12215" y="10220"/>
                    </a:lnTo>
                    <a:lnTo>
                      <a:pt x="12215" y="16189"/>
                    </a:lnTo>
                    <a:cubicBezTo>
                      <a:pt x="12215" y="16833"/>
                      <a:pt x="12232" y="17306"/>
                      <a:pt x="12271" y="17563"/>
                    </a:cubicBezTo>
                    <a:cubicBezTo>
                      <a:pt x="12311" y="17821"/>
                      <a:pt x="12361" y="17950"/>
                      <a:pt x="12429" y="17950"/>
                    </a:cubicBezTo>
                    <a:cubicBezTo>
                      <a:pt x="12479" y="17950"/>
                      <a:pt x="12530" y="17907"/>
                      <a:pt x="12580" y="17821"/>
                    </a:cubicBezTo>
                    <a:cubicBezTo>
                      <a:pt x="12631" y="17735"/>
                      <a:pt x="12670" y="17649"/>
                      <a:pt x="12698" y="17478"/>
                    </a:cubicBezTo>
                    <a:lnTo>
                      <a:pt x="12783" y="20441"/>
                    </a:lnTo>
                    <a:cubicBezTo>
                      <a:pt x="12738" y="20612"/>
                      <a:pt x="12670" y="20784"/>
                      <a:pt x="12586" y="20956"/>
                    </a:cubicBezTo>
                    <a:cubicBezTo>
                      <a:pt x="12496" y="21128"/>
                      <a:pt x="12401" y="21213"/>
                      <a:pt x="12305" y="21213"/>
                    </a:cubicBezTo>
                    <a:cubicBezTo>
                      <a:pt x="12064" y="21213"/>
                      <a:pt x="11895" y="20870"/>
                      <a:pt x="11800" y="20140"/>
                    </a:cubicBezTo>
                    <a:cubicBezTo>
                      <a:pt x="11699" y="19453"/>
                      <a:pt x="11654" y="18379"/>
                      <a:pt x="11654" y="16919"/>
                    </a:cubicBezTo>
                    <a:lnTo>
                      <a:pt x="11654" y="10220"/>
                    </a:lnTo>
                    <a:lnTo>
                      <a:pt x="11362" y="10220"/>
                    </a:lnTo>
                    <a:lnTo>
                      <a:pt x="11362" y="7085"/>
                    </a:lnTo>
                    <a:lnTo>
                      <a:pt x="11654" y="7085"/>
                    </a:lnTo>
                    <a:lnTo>
                      <a:pt x="11654" y="2791"/>
                    </a:lnTo>
                    <a:lnTo>
                      <a:pt x="12221" y="2791"/>
                    </a:lnTo>
                    <a:lnTo>
                      <a:pt x="12221" y="7085"/>
                    </a:lnTo>
                    <a:lnTo>
                      <a:pt x="12693" y="7085"/>
                    </a:lnTo>
                    <a:lnTo>
                      <a:pt x="12693" y="10220"/>
                    </a:lnTo>
                    <a:close/>
                    <a:moveTo>
                      <a:pt x="13069" y="8331"/>
                    </a:moveTo>
                    <a:cubicBezTo>
                      <a:pt x="13176" y="7858"/>
                      <a:pt x="13294" y="7472"/>
                      <a:pt x="13428" y="7214"/>
                    </a:cubicBezTo>
                    <a:cubicBezTo>
                      <a:pt x="13563" y="6914"/>
                      <a:pt x="13698" y="6785"/>
                      <a:pt x="13833" y="6785"/>
                    </a:cubicBezTo>
                    <a:cubicBezTo>
                      <a:pt x="14063" y="6785"/>
                      <a:pt x="14243" y="7214"/>
                      <a:pt x="14383" y="8073"/>
                    </a:cubicBezTo>
                    <a:cubicBezTo>
                      <a:pt x="14524" y="8932"/>
                      <a:pt x="14591" y="10263"/>
                      <a:pt x="14591" y="12110"/>
                    </a:cubicBezTo>
                    <a:lnTo>
                      <a:pt x="14591" y="21299"/>
                    </a:lnTo>
                    <a:lnTo>
                      <a:pt x="14153" y="21299"/>
                    </a:lnTo>
                    <a:lnTo>
                      <a:pt x="14102" y="19882"/>
                    </a:lnTo>
                    <a:lnTo>
                      <a:pt x="14085" y="19882"/>
                    </a:lnTo>
                    <a:cubicBezTo>
                      <a:pt x="14035" y="20398"/>
                      <a:pt x="13962" y="20827"/>
                      <a:pt x="13872" y="21128"/>
                    </a:cubicBezTo>
                    <a:cubicBezTo>
                      <a:pt x="13782" y="21471"/>
                      <a:pt x="13676" y="21600"/>
                      <a:pt x="13552" y="21600"/>
                    </a:cubicBezTo>
                    <a:cubicBezTo>
                      <a:pt x="13445" y="21600"/>
                      <a:pt x="13355" y="21471"/>
                      <a:pt x="13277" y="21256"/>
                    </a:cubicBezTo>
                    <a:cubicBezTo>
                      <a:pt x="13198" y="21042"/>
                      <a:pt x="13131" y="20698"/>
                      <a:pt x="13080" y="20312"/>
                    </a:cubicBezTo>
                    <a:cubicBezTo>
                      <a:pt x="13030" y="19925"/>
                      <a:pt x="12990" y="19453"/>
                      <a:pt x="12962" y="18895"/>
                    </a:cubicBezTo>
                    <a:cubicBezTo>
                      <a:pt x="12934" y="18336"/>
                      <a:pt x="12923" y="17778"/>
                      <a:pt x="12923" y="17177"/>
                    </a:cubicBezTo>
                    <a:cubicBezTo>
                      <a:pt x="12923" y="16361"/>
                      <a:pt x="12945" y="15631"/>
                      <a:pt x="12996" y="15073"/>
                    </a:cubicBezTo>
                    <a:cubicBezTo>
                      <a:pt x="13041" y="14472"/>
                      <a:pt x="13108" y="13999"/>
                      <a:pt x="13187" y="13613"/>
                    </a:cubicBezTo>
                    <a:cubicBezTo>
                      <a:pt x="13266" y="13226"/>
                      <a:pt x="13361" y="12969"/>
                      <a:pt x="13473" y="12797"/>
                    </a:cubicBezTo>
                    <a:cubicBezTo>
                      <a:pt x="13580" y="12625"/>
                      <a:pt x="13698" y="12539"/>
                      <a:pt x="13822" y="12539"/>
                    </a:cubicBezTo>
                    <a:lnTo>
                      <a:pt x="14012" y="12539"/>
                    </a:lnTo>
                    <a:lnTo>
                      <a:pt x="14012" y="11766"/>
                    </a:lnTo>
                    <a:cubicBezTo>
                      <a:pt x="14012" y="11251"/>
                      <a:pt x="13990" y="10821"/>
                      <a:pt x="13939" y="10564"/>
                    </a:cubicBezTo>
                    <a:cubicBezTo>
                      <a:pt x="13889" y="10263"/>
                      <a:pt x="13822" y="10134"/>
                      <a:pt x="13732" y="10134"/>
                    </a:cubicBezTo>
                    <a:cubicBezTo>
                      <a:pt x="13653" y="10134"/>
                      <a:pt x="13580" y="10220"/>
                      <a:pt x="13501" y="10392"/>
                    </a:cubicBezTo>
                    <a:cubicBezTo>
                      <a:pt x="13428" y="10564"/>
                      <a:pt x="13344" y="10864"/>
                      <a:pt x="13254" y="11251"/>
                    </a:cubicBezTo>
                    <a:lnTo>
                      <a:pt x="13069" y="8331"/>
                    </a:lnTo>
                    <a:close/>
                    <a:moveTo>
                      <a:pt x="14024" y="15116"/>
                    </a:moveTo>
                    <a:lnTo>
                      <a:pt x="13895" y="15159"/>
                    </a:lnTo>
                    <a:cubicBezTo>
                      <a:pt x="13822" y="15159"/>
                      <a:pt x="13760" y="15245"/>
                      <a:pt x="13715" y="15330"/>
                    </a:cubicBezTo>
                    <a:cubicBezTo>
                      <a:pt x="13664" y="15416"/>
                      <a:pt x="13625" y="15545"/>
                      <a:pt x="13597" y="15717"/>
                    </a:cubicBezTo>
                    <a:cubicBezTo>
                      <a:pt x="13569" y="15846"/>
                      <a:pt x="13546" y="16060"/>
                      <a:pt x="13535" y="16232"/>
                    </a:cubicBezTo>
                    <a:cubicBezTo>
                      <a:pt x="13524" y="16447"/>
                      <a:pt x="13518" y="16662"/>
                      <a:pt x="13518" y="16876"/>
                    </a:cubicBezTo>
                    <a:cubicBezTo>
                      <a:pt x="13518" y="17478"/>
                      <a:pt x="13541" y="17907"/>
                      <a:pt x="13591" y="18122"/>
                    </a:cubicBezTo>
                    <a:cubicBezTo>
                      <a:pt x="13636" y="18336"/>
                      <a:pt x="13692" y="18465"/>
                      <a:pt x="13754" y="18465"/>
                    </a:cubicBezTo>
                    <a:cubicBezTo>
                      <a:pt x="13816" y="18465"/>
                      <a:pt x="13872" y="18336"/>
                      <a:pt x="13923" y="18036"/>
                    </a:cubicBezTo>
                    <a:cubicBezTo>
                      <a:pt x="13973" y="17778"/>
                      <a:pt x="14007" y="17478"/>
                      <a:pt x="14029" y="17134"/>
                    </a:cubicBezTo>
                    <a:lnTo>
                      <a:pt x="14029" y="15116"/>
                    </a:lnTo>
                    <a:close/>
                    <a:moveTo>
                      <a:pt x="16192" y="10220"/>
                    </a:moveTo>
                    <a:lnTo>
                      <a:pt x="15720" y="10220"/>
                    </a:lnTo>
                    <a:lnTo>
                      <a:pt x="15720" y="16189"/>
                    </a:lnTo>
                    <a:cubicBezTo>
                      <a:pt x="15720" y="16833"/>
                      <a:pt x="15737" y="17306"/>
                      <a:pt x="15776" y="17563"/>
                    </a:cubicBezTo>
                    <a:cubicBezTo>
                      <a:pt x="15815" y="17821"/>
                      <a:pt x="15866" y="17950"/>
                      <a:pt x="15933" y="17950"/>
                    </a:cubicBezTo>
                    <a:cubicBezTo>
                      <a:pt x="15984" y="17950"/>
                      <a:pt x="16034" y="17907"/>
                      <a:pt x="16085" y="17821"/>
                    </a:cubicBezTo>
                    <a:cubicBezTo>
                      <a:pt x="16135" y="17735"/>
                      <a:pt x="16175" y="17649"/>
                      <a:pt x="16203" y="17478"/>
                    </a:cubicBezTo>
                    <a:lnTo>
                      <a:pt x="16287" y="20441"/>
                    </a:lnTo>
                    <a:cubicBezTo>
                      <a:pt x="16242" y="20612"/>
                      <a:pt x="16175" y="20784"/>
                      <a:pt x="16090" y="20956"/>
                    </a:cubicBezTo>
                    <a:cubicBezTo>
                      <a:pt x="16001" y="21128"/>
                      <a:pt x="15905" y="21213"/>
                      <a:pt x="15810" y="21213"/>
                    </a:cubicBezTo>
                    <a:cubicBezTo>
                      <a:pt x="15568" y="21213"/>
                      <a:pt x="15400" y="20870"/>
                      <a:pt x="15304" y="20140"/>
                    </a:cubicBezTo>
                    <a:cubicBezTo>
                      <a:pt x="15203" y="19453"/>
                      <a:pt x="15158" y="18379"/>
                      <a:pt x="15158" y="16919"/>
                    </a:cubicBezTo>
                    <a:lnTo>
                      <a:pt x="15158" y="10220"/>
                    </a:lnTo>
                    <a:lnTo>
                      <a:pt x="14866" y="10220"/>
                    </a:lnTo>
                    <a:lnTo>
                      <a:pt x="14866" y="7085"/>
                    </a:lnTo>
                    <a:lnTo>
                      <a:pt x="15158" y="7085"/>
                    </a:lnTo>
                    <a:lnTo>
                      <a:pt x="15158" y="2791"/>
                    </a:lnTo>
                    <a:lnTo>
                      <a:pt x="15725" y="2791"/>
                    </a:lnTo>
                    <a:lnTo>
                      <a:pt x="15725" y="7085"/>
                    </a:lnTo>
                    <a:lnTo>
                      <a:pt x="16197" y="7085"/>
                    </a:lnTo>
                    <a:lnTo>
                      <a:pt x="16197" y="10220"/>
                    </a:lnTo>
                    <a:close/>
                    <a:moveTo>
                      <a:pt x="16871" y="4294"/>
                    </a:moveTo>
                    <a:cubicBezTo>
                      <a:pt x="16776" y="4294"/>
                      <a:pt x="16697" y="4080"/>
                      <a:pt x="16646" y="3650"/>
                    </a:cubicBezTo>
                    <a:cubicBezTo>
                      <a:pt x="16596" y="3221"/>
                      <a:pt x="16568" y="2705"/>
                      <a:pt x="16568" y="2147"/>
                    </a:cubicBezTo>
                    <a:cubicBezTo>
                      <a:pt x="16568" y="1546"/>
                      <a:pt x="16596" y="1031"/>
                      <a:pt x="16646" y="644"/>
                    </a:cubicBezTo>
                    <a:cubicBezTo>
                      <a:pt x="16697" y="215"/>
                      <a:pt x="16776" y="0"/>
                      <a:pt x="16866" y="0"/>
                    </a:cubicBezTo>
                    <a:cubicBezTo>
                      <a:pt x="16961" y="0"/>
                      <a:pt x="17034" y="215"/>
                      <a:pt x="17085" y="601"/>
                    </a:cubicBezTo>
                    <a:cubicBezTo>
                      <a:pt x="17135" y="1031"/>
                      <a:pt x="17163" y="1546"/>
                      <a:pt x="17163" y="2147"/>
                    </a:cubicBezTo>
                    <a:cubicBezTo>
                      <a:pt x="17163" y="2748"/>
                      <a:pt x="17135" y="3264"/>
                      <a:pt x="17085" y="3693"/>
                    </a:cubicBezTo>
                    <a:cubicBezTo>
                      <a:pt x="17045" y="4122"/>
                      <a:pt x="16972" y="4294"/>
                      <a:pt x="16871" y="4294"/>
                    </a:cubicBezTo>
                    <a:close/>
                    <a:moveTo>
                      <a:pt x="16585" y="21256"/>
                    </a:moveTo>
                    <a:lnTo>
                      <a:pt x="16585" y="7085"/>
                    </a:lnTo>
                    <a:lnTo>
                      <a:pt x="17158" y="7085"/>
                    </a:lnTo>
                    <a:lnTo>
                      <a:pt x="17158" y="21256"/>
                    </a:lnTo>
                    <a:lnTo>
                      <a:pt x="16585" y="21256"/>
                    </a:lnTo>
                    <a:close/>
                    <a:moveTo>
                      <a:pt x="19477" y="14085"/>
                    </a:moveTo>
                    <a:cubicBezTo>
                      <a:pt x="19477" y="15245"/>
                      <a:pt x="19455" y="16275"/>
                      <a:pt x="19404" y="17220"/>
                    </a:cubicBezTo>
                    <a:cubicBezTo>
                      <a:pt x="19354" y="18165"/>
                      <a:pt x="19286" y="18938"/>
                      <a:pt x="19196" y="19582"/>
                    </a:cubicBezTo>
                    <a:cubicBezTo>
                      <a:pt x="19106" y="20226"/>
                      <a:pt x="19005" y="20741"/>
                      <a:pt x="18887" y="21085"/>
                    </a:cubicBezTo>
                    <a:cubicBezTo>
                      <a:pt x="18769" y="21428"/>
                      <a:pt x="18640" y="21600"/>
                      <a:pt x="18505" y="21600"/>
                    </a:cubicBezTo>
                    <a:cubicBezTo>
                      <a:pt x="18371" y="21600"/>
                      <a:pt x="18241" y="21428"/>
                      <a:pt x="18124" y="21128"/>
                    </a:cubicBezTo>
                    <a:cubicBezTo>
                      <a:pt x="18006" y="20784"/>
                      <a:pt x="17905" y="20355"/>
                      <a:pt x="17820" y="19711"/>
                    </a:cubicBezTo>
                    <a:cubicBezTo>
                      <a:pt x="17736" y="19109"/>
                      <a:pt x="17669" y="18336"/>
                      <a:pt x="17618" y="17435"/>
                    </a:cubicBezTo>
                    <a:cubicBezTo>
                      <a:pt x="17568" y="16533"/>
                      <a:pt x="17545" y="15502"/>
                      <a:pt x="17545" y="14386"/>
                    </a:cubicBezTo>
                    <a:cubicBezTo>
                      <a:pt x="17545" y="13183"/>
                      <a:pt x="17568" y="12110"/>
                      <a:pt x="17618" y="11165"/>
                    </a:cubicBezTo>
                    <a:cubicBezTo>
                      <a:pt x="17669" y="10220"/>
                      <a:pt x="17736" y="9404"/>
                      <a:pt x="17826" y="8760"/>
                    </a:cubicBezTo>
                    <a:cubicBezTo>
                      <a:pt x="17916" y="8116"/>
                      <a:pt x="18017" y="7601"/>
                      <a:pt x="18135" y="7257"/>
                    </a:cubicBezTo>
                    <a:cubicBezTo>
                      <a:pt x="18253" y="6914"/>
                      <a:pt x="18382" y="6742"/>
                      <a:pt x="18517" y="6742"/>
                    </a:cubicBezTo>
                    <a:cubicBezTo>
                      <a:pt x="18651" y="6742"/>
                      <a:pt x="18781" y="6914"/>
                      <a:pt x="18899" y="7214"/>
                    </a:cubicBezTo>
                    <a:cubicBezTo>
                      <a:pt x="19017" y="7515"/>
                      <a:pt x="19118" y="7987"/>
                      <a:pt x="19202" y="8631"/>
                    </a:cubicBezTo>
                    <a:cubicBezTo>
                      <a:pt x="19286" y="9233"/>
                      <a:pt x="19354" y="10006"/>
                      <a:pt x="19404" y="10907"/>
                    </a:cubicBezTo>
                    <a:cubicBezTo>
                      <a:pt x="19455" y="11809"/>
                      <a:pt x="19477" y="12883"/>
                      <a:pt x="19477" y="14085"/>
                    </a:cubicBezTo>
                    <a:close/>
                    <a:moveTo>
                      <a:pt x="18893" y="14214"/>
                    </a:moveTo>
                    <a:cubicBezTo>
                      <a:pt x="18893" y="13441"/>
                      <a:pt x="18882" y="12797"/>
                      <a:pt x="18865" y="12239"/>
                    </a:cubicBezTo>
                    <a:cubicBezTo>
                      <a:pt x="18842" y="11680"/>
                      <a:pt x="18814" y="11251"/>
                      <a:pt x="18781" y="10907"/>
                    </a:cubicBezTo>
                    <a:cubicBezTo>
                      <a:pt x="18747" y="10564"/>
                      <a:pt x="18702" y="10306"/>
                      <a:pt x="18657" y="10134"/>
                    </a:cubicBezTo>
                    <a:cubicBezTo>
                      <a:pt x="18612" y="9963"/>
                      <a:pt x="18562" y="9920"/>
                      <a:pt x="18517" y="9920"/>
                    </a:cubicBezTo>
                    <a:cubicBezTo>
                      <a:pt x="18466" y="9920"/>
                      <a:pt x="18421" y="10006"/>
                      <a:pt x="18376" y="10134"/>
                    </a:cubicBezTo>
                    <a:cubicBezTo>
                      <a:pt x="18331" y="10263"/>
                      <a:pt x="18292" y="10521"/>
                      <a:pt x="18258" y="10821"/>
                    </a:cubicBezTo>
                    <a:cubicBezTo>
                      <a:pt x="18225" y="11165"/>
                      <a:pt x="18197" y="11594"/>
                      <a:pt x="18174" y="12153"/>
                    </a:cubicBezTo>
                    <a:cubicBezTo>
                      <a:pt x="18152" y="12711"/>
                      <a:pt x="18146" y="13355"/>
                      <a:pt x="18146" y="14214"/>
                    </a:cubicBezTo>
                    <a:cubicBezTo>
                      <a:pt x="18146" y="15631"/>
                      <a:pt x="18185" y="16705"/>
                      <a:pt x="18264" y="17349"/>
                    </a:cubicBezTo>
                    <a:cubicBezTo>
                      <a:pt x="18343" y="18036"/>
                      <a:pt x="18432" y="18336"/>
                      <a:pt x="18528" y="18336"/>
                    </a:cubicBezTo>
                    <a:cubicBezTo>
                      <a:pt x="18578" y="18336"/>
                      <a:pt x="18623" y="18250"/>
                      <a:pt x="18668" y="18122"/>
                    </a:cubicBezTo>
                    <a:cubicBezTo>
                      <a:pt x="18713" y="17993"/>
                      <a:pt x="18753" y="17735"/>
                      <a:pt x="18786" y="17435"/>
                    </a:cubicBezTo>
                    <a:cubicBezTo>
                      <a:pt x="18820" y="17091"/>
                      <a:pt x="18848" y="16662"/>
                      <a:pt x="18871" y="16146"/>
                    </a:cubicBezTo>
                    <a:cubicBezTo>
                      <a:pt x="18882" y="15631"/>
                      <a:pt x="18893" y="14987"/>
                      <a:pt x="18893" y="14214"/>
                    </a:cubicBezTo>
                    <a:close/>
                    <a:moveTo>
                      <a:pt x="20404" y="21256"/>
                    </a:moveTo>
                    <a:lnTo>
                      <a:pt x="19831" y="21256"/>
                    </a:lnTo>
                    <a:lnTo>
                      <a:pt x="19831" y="7085"/>
                    </a:lnTo>
                    <a:lnTo>
                      <a:pt x="20275" y="7085"/>
                    </a:lnTo>
                    <a:lnTo>
                      <a:pt x="20342" y="8846"/>
                    </a:lnTo>
                    <a:cubicBezTo>
                      <a:pt x="20426" y="8202"/>
                      <a:pt x="20516" y="7687"/>
                      <a:pt x="20617" y="7300"/>
                    </a:cubicBezTo>
                    <a:cubicBezTo>
                      <a:pt x="20718" y="6914"/>
                      <a:pt x="20831" y="6742"/>
                      <a:pt x="20954" y="6742"/>
                    </a:cubicBezTo>
                    <a:cubicBezTo>
                      <a:pt x="21162" y="6742"/>
                      <a:pt x="21319" y="7171"/>
                      <a:pt x="21432" y="8030"/>
                    </a:cubicBezTo>
                    <a:cubicBezTo>
                      <a:pt x="21544" y="8889"/>
                      <a:pt x="21600" y="10177"/>
                      <a:pt x="21600" y="11852"/>
                    </a:cubicBezTo>
                    <a:lnTo>
                      <a:pt x="21600" y="21214"/>
                    </a:lnTo>
                    <a:lnTo>
                      <a:pt x="21027" y="21214"/>
                    </a:lnTo>
                    <a:lnTo>
                      <a:pt x="21027" y="12281"/>
                    </a:lnTo>
                    <a:cubicBezTo>
                      <a:pt x="21027" y="11594"/>
                      <a:pt x="21005" y="11036"/>
                      <a:pt x="20965" y="10650"/>
                    </a:cubicBezTo>
                    <a:cubicBezTo>
                      <a:pt x="20920" y="10263"/>
                      <a:pt x="20859" y="10048"/>
                      <a:pt x="20780" y="10048"/>
                    </a:cubicBezTo>
                    <a:cubicBezTo>
                      <a:pt x="20718" y="10048"/>
                      <a:pt x="20651" y="10177"/>
                      <a:pt x="20583" y="10478"/>
                    </a:cubicBezTo>
                    <a:cubicBezTo>
                      <a:pt x="20516" y="10736"/>
                      <a:pt x="20454" y="11122"/>
                      <a:pt x="20404" y="11551"/>
                    </a:cubicBezTo>
                    <a:lnTo>
                      <a:pt x="20404" y="21256"/>
                    </a:lnTo>
                    <a:close/>
                  </a:path>
                </a:pathLst>
              </a:custGeom>
              <a:solidFill>
                <a:srgbClr val="002033"/>
              </a:solidFill>
              <a:ln w="12700">
                <a:miter lim="400000"/>
              </a:ln>
            </p:spPr>
            <p:txBody>
              <a:bodyPr lIns="38100" tIns="38100" rIns="38100" bIns="38100" anchor="ctr"/>
              <a:lstStyle/>
              <a:p>
                <a:pPr>
                  <a:defRPr sz="3000">
                    <a:solidFill>
                      <a:srgbClr val="FFFFFF"/>
                    </a:solidFill>
                  </a:defRPr>
                </a:pPr>
                <a:endParaRPr sz="6000"/>
              </a:p>
            </p:txBody>
          </p:sp>
          <p:sp>
            <p:nvSpPr>
              <p:cNvPr id="32" name="Shape">
                <a:extLst>
                  <a:ext uri="{FF2B5EF4-FFF2-40B4-BE49-F238E27FC236}">
                    <a16:creationId xmlns:a16="http://schemas.microsoft.com/office/drawing/2014/main" id="{0289A039-CDE0-CE6C-46D3-ECDB687F6BD1}"/>
                  </a:ext>
                </a:extLst>
              </p:cNvPr>
              <p:cNvSpPr/>
              <p:nvPr userDrawn="1"/>
            </p:nvSpPr>
            <p:spPr>
              <a:xfrm>
                <a:off x="5032172" y="1021854"/>
                <a:ext cx="1051185" cy="549583"/>
              </a:xfrm>
              <a:custGeom>
                <a:avLst/>
                <a:gdLst/>
                <a:ahLst/>
                <a:cxnLst>
                  <a:cxn ang="0">
                    <a:pos x="wd2" y="hd2"/>
                  </a:cxn>
                  <a:cxn ang="5400000">
                    <a:pos x="wd2" y="hd2"/>
                  </a:cxn>
                  <a:cxn ang="10800000">
                    <a:pos x="wd2" y="hd2"/>
                  </a:cxn>
                  <a:cxn ang="16200000">
                    <a:pos x="wd2" y="hd2"/>
                  </a:cxn>
                </a:cxnLst>
                <a:rect l="0" t="0" r="r" b="b"/>
                <a:pathLst>
                  <a:path w="21600" h="21600" extrusionOk="0">
                    <a:moveTo>
                      <a:pt x="15954" y="0"/>
                    </a:moveTo>
                    <a:cubicBezTo>
                      <a:pt x="13287" y="0"/>
                      <a:pt x="11002" y="3514"/>
                      <a:pt x="10441" y="8443"/>
                    </a:cubicBezTo>
                    <a:cubicBezTo>
                      <a:pt x="9052" y="8229"/>
                      <a:pt x="6050" y="7757"/>
                      <a:pt x="5198" y="7671"/>
                    </a:cubicBezTo>
                    <a:cubicBezTo>
                      <a:pt x="5154" y="7671"/>
                      <a:pt x="5109" y="7671"/>
                      <a:pt x="5041" y="7671"/>
                    </a:cubicBezTo>
                    <a:cubicBezTo>
                      <a:pt x="4638" y="7671"/>
                      <a:pt x="4280" y="7886"/>
                      <a:pt x="4033" y="8357"/>
                    </a:cubicBezTo>
                    <a:cubicBezTo>
                      <a:pt x="3563" y="9214"/>
                      <a:pt x="3563" y="10457"/>
                      <a:pt x="3563" y="10843"/>
                    </a:cubicBezTo>
                    <a:cubicBezTo>
                      <a:pt x="3563" y="11271"/>
                      <a:pt x="3563" y="12514"/>
                      <a:pt x="4033" y="13329"/>
                    </a:cubicBezTo>
                    <a:cubicBezTo>
                      <a:pt x="4280" y="13800"/>
                      <a:pt x="4638" y="14014"/>
                      <a:pt x="5041" y="14014"/>
                    </a:cubicBezTo>
                    <a:cubicBezTo>
                      <a:pt x="5086" y="14014"/>
                      <a:pt x="5131" y="14014"/>
                      <a:pt x="5198" y="14014"/>
                    </a:cubicBezTo>
                    <a:cubicBezTo>
                      <a:pt x="5803" y="13929"/>
                      <a:pt x="7417" y="13714"/>
                      <a:pt x="8313" y="13543"/>
                    </a:cubicBezTo>
                    <a:lnTo>
                      <a:pt x="9657" y="13329"/>
                    </a:lnTo>
                    <a:cubicBezTo>
                      <a:pt x="9971" y="13286"/>
                      <a:pt x="10262" y="13243"/>
                      <a:pt x="10464" y="13200"/>
                    </a:cubicBezTo>
                    <a:cubicBezTo>
                      <a:pt x="11046" y="18043"/>
                      <a:pt x="13332" y="21557"/>
                      <a:pt x="15954" y="21557"/>
                    </a:cubicBezTo>
                    <a:cubicBezTo>
                      <a:pt x="19068" y="21557"/>
                      <a:pt x="21600" y="16714"/>
                      <a:pt x="21600" y="10757"/>
                    </a:cubicBezTo>
                    <a:cubicBezTo>
                      <a:pt x="21600" y="4843"/>
                      <a:pt x="19068" y="0"/>
                      <a:pt x="15954" y="0"/>
                    </a:cubicBezTo>
                    <a:close/>
                    <a:moveTo>
                      <a:pt x="15954" y="17229"/>
                    </a:moveTo>
                    <a:cubicBezTo>
                      <a:pt x="14094" y="17229"/>
                      <a:pt x="12593" y="14357"/>
                      <a:pt x="12593" y="10800"/>
                    </a:cubicBezTo>
                    <a:cubicBezTo>
                      <a:pt x="12593" y="7243"/>
                      <a:pt x="14094" y="4371"/>
                      <a:pt x="15954" y="4371"/>
                    </a:cubicBezTo>
                    <a:cubicBezTo>
                      <a:pt x="17813" y="4371"/>
                      <a:pt x="19315" y="7243"/>
                      <a:pt x="19315" y="10800"/>
                    </a:cubicBezTo>
                    <a:cubicBezTo>
                      <a:pt x="19315" y="14357"/>
                      <a:pt x="17813" y="17229"/>
                      <a:pt x="15954" y="17229"/>
                    </a:cubicBezTo>
                    <a:close/>
                    <a:moveTo>
                      <a:pt x="9007" y="15514"/>
                    </a:moveTo>
                    <a:lnTo>
                      <a:pt x="9007" y="20014"/>
                    </a:lnTo>
                    <a:cubicBezTo>
                      <a:pt x="8627" y="20443"/>
                      <a:pt x="8134" y="20786"/>
                      <a:pt x="7506" y="21129"/>
                    </a:cubicBezTo>
                    <a:cubicBezTo>
                      <a:pt x="6879" y="21429"/>
                      <a:pt x="6207" y="21600"/>
                      <a:pt x="5467" y="21600"/>
                    </a:cubicBezTo>
                    <a:cubicBezTo>
                      <a:pt x="4324" y="21600"/>
                      <a:pt x="3339" y="21171"/>
                      <a:pt x="2532" y="20271"/>
                    </a:cubicBezTo>
                    <a:cubicBezTo>
                      <a:pt x="1725" y="19371"/>
                      <a:pt x="1098" y="18129"/>
                      <a:pt x="650" y="16500"/>
                    </a:cubicBezTo>
                    <a:cubicBezTo>
                      <a:pt x="224" y="14871"/>
                      <a:pt x="0" y="12986"/>
                      <a:pt x="0" y="10800"/>
                    </a:cubicBezTo>
                    <a:cubicBezTo>
                      <a:pt x="0" y="8657"/>
                      <a:pt x="246" y="6729"/>
                      <a:pt x="717" y="5143"/>
                    </a:cubicBezTo>
                    <a:cubicBezTo>
                      <a:pt x="1210" y="3514"/>
                      <a:pt x="1860" y="2271"/>
                      <a:pt x="2711" y="1371"/>
                    </a:cubicBezTo>
                    <a:cubicBezTo>
                      <a:pt x="3563" y="471"/>
                      <a:pt x="4549" y="43"/>
                      <a:pt x="5646" y="43"/>
                    </a:cubicBezTo>
                    <a:cubicBezTo>
                      <a:pt x="6229" y="43"/>
                      <a:pt x="6767" y="171"/>
                      <a:pt x="7282" y="386"/>
                    </a:cubicBezTo>
                    <a:cubicBezTo>
                      <a:pt x="7798" y="600"/>
                      <a:pt x="8246" y="900"/>
                      <a:pt x="8627" y="1243"/>
                    </a:cubicBezTo>
                    <a:lnTo>
                      <a:pt x="8402" y="4843"/>
                    </a:lnTo>
                    <a:cubicBezTo>
                      <a:pt x="8022" y="4500"/>
                      <a:pt x="7596" y="4200"/>
                      <a:pt x="7125" y="3986"/>
                    </a:cubicBezTo>
                    <a:cubicBezTo>
                      <a:pt x="6655" y="3771"/>
                      <a:pt x="6162" y="3643"/>
                      <a:pt x="5624" y="3643"/>
                    </a:cubicBezTo>
                    <a:cubicBezTo>
                      <a:pt x="4817" y="3643"/>
                      <a:pt x="4168" y="3943"/>
                      <a:pt x="3630" y="4586"/>
                    </a:cubicBezTo>
                    <a:cubicBezTo>
                      <a:pt x="3115" y="5186"/>
                      <a:pt x="2734" y="6043"/>
                      <a:pt x="2487" y="7114"/>
                    </a:cubicBezTo>
                    <a:cubicBezTo>
                      <a:pt x="2241" y="8186"/>
                      <a:pt x="2106" y="9386"/>
                      <a:pt x="2106" y="10714"/>
                    </a:cubicBezTo>
                    <a:cubicBezTo>
                      <a:pt x="2106" y="12129"/>
                      <a:pt x="2241" y="13371"/>
                      <a:pt x="2487" y="14443"/>
                    </a:cubicBezTo>
                    <a:cubicBezTo>
                      <a:pt x="2734" y="15514"/>
                      <a:pt x="3115" y="16371"/>
                      <a:pt x="3607" y="17014"/>
                    </a:cubicBezTo>
                    <a:cubicBezTo>
                      <a:pt x="4100" y="17614"/>
                      <a:pt x="4728" y="17957"/>
                      <a:pt x="5490" y="17957"/>
                    </a:cubicBezTo>
                    <a:cubicBezTo>
                      <a:pt x="5714" y="17957"/>
                      <a:pt x="5960" y="17914"/>
                      <a:pt x="6207" y="17871"/>
                    </a:cubicBezTo>
                    <a:cubicBezTo>
                      <a:pt x="6453" y="17829"/>
                      <a:pt x="6722" y="17743"/>
                      <a:pt x="6968" y="17614"/>
                    </a:cubicBezTo>
                    <a:lnTo>
                      <a:pt x="6968" y="15814"/>
                    </a:lnTo>
                    <a:cubicBezTo>
                      <a:pt x="7439" y="15729"/>
                      <a:pt x="7887" y="15686"/>
                      <a:pt x="8246" y="15643"/>
                    </a:cubicBezTo>
                    <a:lnTo>
                      <a:pt x="9007" y="15514"/>
                    </a:lnTo>
                    <a:close/>
                  </a:path>
                </a:pathLst>
              </a:custGeom>
              <a:solidFill>
                <a:srgbClr val="008C58"/>
              </a:solidFill>
              <a:ln w="12700">
                <a:miter lim="400000"/>
              </a:ln>
            </p:spPr>
            <p:txBody>
              <a:bodyPr lIns="38100" tIns="38100" rIns="38100" bIns="38100" anchor="ctr"/>
              <a:lstStyle/>
              <a:p>
                <a:pPr>
                  <a:defRPr sz="3000">
                    <a:solidFill>
                      <a:srgbClr val="FFFFFF"/>
                    </a:solidFill>
                  </a:defRPr>
                </a:pPr>
                <a:endParaRPr sz="6000" dirty="0"/>
              </a:p>
            </p:txBody>
          </p:sp>
        </p:grpSp>
      </p:grpSp>
      <p:grpSp>
        <p:nvGrpSpPr>
          <p:cNvPr id="12" name="Group 11">
            <a:extLst>
              <a:ext uri="{FF2B5EF4-FFF2-40B4-BE49-F238E27FC236}">
                <a16:creationId xmlns:a16="http://schemas.microsoft.com/office/drawing/2014/main" id="{F601488E-8FFB-743B-7367-8F280AED5182}"/>
              </a:ext>
            </a:extLst>
          </p:cNvPr>
          <p:cNvGrpSpPr/>
          <p:nvPr userDrawn="1"/>
        </p:nvGrpSpPr>
        <p:grpSpPr>
          <a:xfrm>
            <a:off x="7526019" y="12809062"/>
            <a:ext cx="9331962" cy="709700"/>
            <a:chOff x="1714499" y="5181599"/>
            <a:chExt cx="4141472" cy="314961"/>
          </a:xfrm>
        </p:grpSpPr>
        <p:sp>
          <p:nvSpPr>
            <p:cNvPr id="13" name="Shape">
              <a:extLst>
                <a:ext uri="{FF2B5EF4-FFF2-40B4-BE49-F238E27FC236}">
                  <a16:creationId xmlns:a16="http://schemas.microsoft.com/office/drawing/2014/main" id="{7E1C58C8-01AA-AFF0-8E04-8F0DC8543C4A}"/>
                </a:ext>
              </a:extLst>
            </p:cNvPr>
            <p:cNvSpPr/>
            <p:nvPr userDrawn="1"/>
          </p:nvSpPr>
          <p:spPr>
            <a:xfrm>
              <a:off x="2603499" y="5181599"/>
              <a:ext cx="2494281" cy="314961"/>
            </a:xfrm>
            <a:custGeom>
              <a:avLst/>
              <a:gdLst/>
              <a:ahLst/>
              <a:cxnLst>
                <a:cxn ang="0">
                  <a:pos x="wd2" y="hd2"/>
                </a:cxn>
                <a:cxn ang="5400000">
                  <a:pos x="wd2" y="hd2"/>
                </a:cxn>
                <a:cxn ang="10800000">
                  <a:pos x="wd2" y="hd2"/>
                </a:cxn>
                <a:cxn ang="16200000">
                  <a:pos x="wd2" y="hd2"/>
                </a:cxn>
              </a:cxnLst>
              <a:rect l="0" t="0" r="r" b="b"/>
              <a:pathLst>
                <a:path w="21600" h="21600" extrusionOk="0">
                  <a:moveTo>
                    <a:pt x="7182" y="6358"/>
                  </a:moveTo>
                  <a:cubicBezTo>
                    <a:pt x="7138" y="5923"/>
                    <a:pt x="7072" y="5574"/>
                    <a:pt x="7006" y="5400"/>
                  </a:cubicBezTo>
                  <a:cubicBezTo>
                    <a:pt x="6940" y="5139"/>
                    <a:pt x="6863" y="5052"/>
                    <a:pt x="6775" y="5052"/>
                  </a:cubicBezTo>
                  <a:cubicBezTo>
                    <a:pt x="6676" y="5052"/>
                    <a:pt x="6588" y="5226"/>
                    <a:pt x="6511" y="5487"/>
                  </a:cubicBezTo>
                  <a:cubicBezTo>
                    <a:pt x="6434" y="5748"/>
                    <a:pt x="6368" y="6097"/>
                    <a:pt x="6302" y="6619"/>
                  </a:cubicBezTo>
                  <a:cubicBezTo>
                    <a:pt x="6236" y="7142"/>
                    <a:pt x="6203" y="7752"/>
                    <a:pt x="6170" y="8448"/>
                  </a:cubicBezTo>
                  <a:cubicBezTo>
                    <a:pt x="6137" y="9145"/>
                    <a:pt x="6126" y="9929"/>
                    <a:pt x="6126" y="10800"/>
                  </a:cubicBezTo>
                  <a:cubicBezTo>
                    <a:pt x="6126" y="11758"/>
                    <a:pt x="6148" y="12629"/>
                    <a:pt x="6181" y="13413"/>
                  </a:cubicBezTo>
                  <a:cubicBezTo>
                    <a:pt x="6214" y="14110"/>
                    <a:pt x="6269" y="14719"/>
                    <a:pt x="6335" y="15155"/>
                  </a:cubicBezTo>
                  <a:cubicBezTo>
                    <a:pt x="6401" y="15590"/>
                    <a:pt x="6478" y="15939"/>
                    <a:pt x="6555" y="16200"/>
                  </a:cubicBezTo>
                  <a:cubicBezTo>
                    <a:pt x="6643" y="16461"/>
                    <a:pt x="6731" y="16548"/>
                    <a:pt x="6830" y="16548"/>
                  </a:cubicBezTo>
                  <a:cubicBezTo>
                    <a:pt x="6918" y="16548"/>
                    <a:pt x="6995" y="16461"/>
                    <a:pt x="7061" y="16374"/>
                  </a:cubicBezTo>
                  <a:cubicBezTo>
                    <a:pt x="7138" y="16287"/>
                    <a:pt x="7204" y="16113"/>
                    <a:pt x="7259" y="15939"/>
                  </a:cubicBezTo>
                  <a:lnTo>
                    <a:pt x="7215" y="14719"/>
                  </a:lnTo>
                  <a:cubicBezTo>
                    <a:pt x="7149" y="14894"/>
                    <a:pt x="7094" y="15068"/>
                    <a:pt x="7028" y="15155"/>
                  </a:cubicBezTo>
                  <a:cubicBezTo>
                    <a:pt x="6973" y="15242"/>
                    <a:pt x="6907" y="15242"/>
                    <a:pt x="6841" y="15242"/>
                  </a:cubicBezTo>
                  <a:cubicBezTo>
                    <a:pt x="6687" y="15242"/>
                    <a:pt x="6566" y="14894"/>
                    <a:pt x="6478" y="14197"/>
                  </a:cubicBezTo>
                  <a:cubicBezTo>
                    <a:pt x="6390" y="13500"/>
                    <a:pt x="6346" y="12455"/>
                    <a:pt x="6346" y="11148"/>
                  </a:cubicBezTo>
                  <a:lnTo>
                    <a:pt x="6346" y="10974"/>
                  </a:lnTo>
                  <a:lnTo>
                    <a:pt x="7336" y="10974"/>
                  </a:lnTo>
                  <a:lnTo>
                    <a:pt x="7336" y="10016"/>
                  </a:lnTo>
                  <a:cubicBezTo>
                    <a:pt x="7336" y="9319"/>
                    <a:pt x="7325" y="8623"/>
                    <a:pt x="7292" y="8013"/>
                  </a:cubicBezTo>
                  <a:cubicBezTo>
                    <a:pt x="7270" y="7316"/>
                    <a:pt x="7237" y="6794"/>
                    <a:pt x="7182" y="6358"/>
                  </a:cubicBezTo>
                  <a:close/>
                  <a:moveTo>
                    <a:pt x="6346" y="9668"/>
                  </a:moveTo>
                  <a:cubicBezTo>
                    <a:pt x="6357" y="8623"/>
                    <a:pt x="6412" y="7839"/>
                    <a:pt x="6478" y="7229"/>
                  </a:cubicBezTo>
                  <a:cubicBezTo>
                    <a:pt x="6555" y="6619"/>
                    <a:pt x="6643" y="6358"/>
                    <a:pt x="6764" y="6358"/>
                  </a:cubicBezTo>
                  <a:cubicBezTo>
                    <a:pt x="6830" y="6358"/>
                    <a:pt x="6885" y="6445"/>
                    <a:pt x="6929" y="6619"/>
                  </a:cubicBezTo>
                  <a:cubicBezTo>
                    <a:pt x="6973" y="6794"/>
                    <a:pt x="7006" y="7055"/>
                    <a:pt x="7039" y="7316"/>
                  </a:cubicBezTo>
                  <a:cubicBezTo>
                    <a:pt x="7072" y="7577"/>
                    <a:pt x="7094" y="8013"/>
                    <a:pt x="7105" y="8361"/>
                  </a:cubicBezTo>
                  <a:cubicBezTo>
                    <a:pt x="7116" y="8797"/>
                    <a:pt x="7127" y="9145"/>
                    <a:pt x="7127" y="9581"/>
                  </a:cubicBezTo>
                  <a:lnTo>
                    <a:pt x="6346" y="9668"/>
                  </a:lnTo>
                  <a:close/>
                  <a:moveTo>
                    <a:pt x="4047" y="6358"/>
                  </a:moveTo>
                  <a:cubicBezTo>
                    <a:pt x="4003" y="5923"/>
                    <a:pt x="3937" y="5574"/>
                    <a:pt x="3871" y="5400"/>
                  </a:cubicBezTo>
                  <a:cubicBezTo>
                    <a:pt x="3805" y="5139"/>
                    <a:pt x="3728" y="5052"/>
                    <a:pt x="3640" y="5052"/>
                  </a:cubicBezTo>
                  <a:cubicBezTo>
                    <a:pt x="3541" y="5052"/>
                    <a:pt x="3453" y="5226"/>
                    <a:pt x="3376" y="5487"/>
                  </a:cubicBezTo>
                  <a:cubicBezTo>
                    <a:pt x="3299" y="5748"/>
                    <a:pt x="3233" y="6097"/>
                    <a:pt x="3167" y="6619"/>
                  </a:cubicBezTo>
                  <a:cubicBezTo>
                    <a:pt x="3101" y="7142"/>
                    <a:pt x="3068" y="7752"/>
                    <a:pt x="3035" y="8448"/>
                  </a:cubicBezTo>
                  <a:cubicBezTo>
                    <a:pt x="3002" y="9145"/>
                    <a:pt x="2991" y="9929"/>
                    <a:pt x="2991" y="10800"/>
                  </a:cubicBezTo>
                  <a:cubicBezTo>
                    <a:pt x="2991" y="11758"/>
                    <a:pt x="3013" y="12629"/>
                    <a:pt x="3046" y="13413"/>
                  </a:cubicBezTo>
                  <a:cubicBezTo>
                    <a:pt x="3079" y="14110"/>
                    <a:pt x="3134" y="14719"/>
                    <a:pt x="3200" y="15155"/>
                  </a:cubicBezTo>
                  <a:cubicBezTo>
                    <a:pt x="3266" y="15590"/>
                    <a:pt x="3343" y="15939"/>
                    <a:pt x="3420" y="16200"/>
                  </a:cubicBezTo>
                  <a:cubicBezTo>
                    <a:pt x="3508" y="16461"/>
                    <a:pt x="3596" y="16548"/>
                    <a:pt x="3695" y="16548"/>
                  </a:cubicBezTo>
                  <a:cubicBezTo>
                    <a:pt x="3783" y="16548"/>
                    <a:pt x="3860" y="16461"/>
                    <a:pt x="3926" y="16374"/>
                  </a:cubicBezTo>
                  <a:cubicBezTo>
                    <a:pt x="4003" y="16287"/>
                    <a:pt x="4069" y="16113"/>
                    <a:pt x="4124" y="15939"/>
                  </a:cubicBezTo>
                  <a:lnTo>
                    <a:pt x="4080" y="14719"/>
                  </a:lnTo>
                  <a:cubicBezTo>
                    <a:pt x="4014" y="14894"/>
                    <a:pt x="3959" y="15068"/>
                    <a:pt x="3893" y="15155"/>
                  </a:cubicBezTo>
                  <a:cubicBezTo>
                    <a:pt x="3838" y="15242"/>
                    <a:pt x="3772" y="15242"/>
                    <a:pt x="3706" y="15242"/>
                  </a:cubicBezTo>
                  <a:cubicBezTo>
                    <a:pt x="3552" y="15242"/>
                    <a:pt x="3431" y="14894"/>
                    <a:pt x="3343" y="14197"/>
                  </a:cubicBezTo>
                  <a:cubicBezTo>
                    <a:pt x="3255" y="13500"/>
                    <a:pt x="3211" y="12455"/>
                    <a:pt x="3211" y="11148"/>
                  </a:cubicBezTo>
                  <a:lnTo>
                    <a:pt x="3211" y="10974"/>
                  </a:lnTo>
                  <a:lnTo>
                    <a:pt x="4201" y="10974"/>
                  </a:lnTo>
                  <a:lnTo>
                    <a:pt x="4201" y="10016"/>
                  </a:lnTo>
                  <a:cubicBezTo>
                    <a:pt x="4201" y="9319"/>
                    <a:pt x="4190" y="8623"/>
                    <a:pt x="4157" y="8013"/>
                  </a:cubicBezTo>
                  <a:cubicBezTo>
                    <a:pt x="4135" y="7316"/>
                    <a:pt x="4102" y="6794"/>
                    <a:pt x="4047" y="6358"/>
                  </a:cubicBezTo>
                  <a:close/>
                  <a:moveTo>
                    <a:pt x="3211" y="9668"/>
                  </a:moveTo>
                  <a:cubicBezTo>
                    <a:pt x="3222" y="8623"/>
                    <a:pt x="3277" y="7839"/>
                    <a:pt x="3343" y="7229"/>
                  </a:cubicBezTo>
                  <a:cubicBezTo>
                    <a:pt x="3420" y="6619"/>
                    <a:pt x="3508" y="6358"/>
                    <a:pt x="3629" y="6358"/>
                  </a:cubicBezTo>
                  <a:cubicBezTo>
                    <a:pt x="3695" y="6358"/>
                    <a:pt x="3750" y="6445"/>
                    <a:pt x="3794" y="6619"/>
                  </a:cubicBezTo>
                  <a:cubicBezTo>
                    <a:pt x="3838" y="6794"/>
                    <a:pt x="3871" y="7055"/>
                    <a:pt x="3904" y="7316"/>
                  </a:cubicBezTo>
                  <a:cubicBezTo>
                    <a:pt x="3937" y="7577"/>
                    <a:pt x="3959" y="8013"/>
                    <a:pt x="3970" y="8361"/>
                  </a:cubicBezTo>
                  <a:cubicBezTo>
                    <a:pt x="3981" y="8797"/>
                    <a:pt x="3992" y="9145"/>
                    <a:pt x="3992" y="9581"/>
                  </a:cubicBezTo>
                  <a:lnTo>
                    <a:pt x="3211" y="9668"/>
                  </a:lnTo>
                  <a:close/>
                  <a:moveTo>
                    <a:pt x="5554" y="11235"/>
                  </a:moveTo>
                  <a:cubicBezTo>
                    <a:pt x="5620" y="11758"/>
                    <a:pt x="5653" y="12368"/>
                    <a:pt x="5653" y="13152"/>
                  </a:cubicBezTo>
                  <a:cubicBezTo>
                    <a:pt x="5653" y="14110"/>
                    <a:pt x="5609" y="14894"/>
                    <a:pt x="5521" y="15503"/>
                  </a:cubicBezTo>
                  <a:cubicBezTo>
                    <a:pt x="5433" y="16113"/>
                    <a:pt x="5301" y="16374"/>
                    <a:pt x="5136" y="16374"/>
                  </a:cubicBezTo>
                  <a:cubicBezTo>
                    <a:pt x="5048" y="16374"/>
                    <a:pt x="4960" y="16287"/>
                    <a:pt x="4894" y="16200"/>
                  </a:cubicBezTo>
                  <a:cubicBezTo>
                    <a:pt x="4817" y="16113"/>
                    <a:pt x="4751" y="15939"/>
                    <a:pt x="4696" y="15677"/>
                  </a:cubicBezTo>
                  <a:lnTo>
                    <a:pt x="4751" y="14371"/>
                  </a:lnTo>
                  <a:cubicBezTo>
                    <a:pt x="4806" y="14632"/>
                    <a:pt x="4861" y="14719"/>
                    <a:pt x="4927" y="14894"/>
                  </a:cubicBezTo>
                  <a:cubicBezTo>
                    <a:pt x="4993" y="14981"/>
                    <a:pt x="5059" y="15068"/>
                    <a:pt x="5125" y="15068"/>
                  </a:cubicBezTo>
                  <a:cubicBezTo>
                    <a:pt x="5224" y="15068"/>
                    <a:pt x="5301" y="14894"/>
                    <a:pt x="5356" y="14632"/>
                  </a:cubicBezTo>
                  <a:cubicBezTo>
                    <a:pt x="5411" y="14371"/>
                    <a:pt x="5444" y="13848"/>
                    <a:pt x="5444" y="13326"/>
                  </a:cubicBezTo>
                  <a:cubicBezTo>
                    <a:pt x="5444" y="12803"/>
                    <a:pt x="5422" y="12455"/>
                    <a:pt x="5378" y="12106"/>
                  </a:cubicBezTo>
                  <a:cubicBezTo>
                    <a:pt x="5334" y="11845"/>
                    <a:pt x="5257" y="11584"/>
                    <a:pt x="5169" y="11323"/>
                  </a:cubicBezTo>
                  <a:lnTo>
                    <a:pt x="5070" y="11061"/>
                  </a:lnTo>
                  <a:cubicBezTo>
                    <a:pt x="4949" y="10713"/>
                    <a:pt x="4861" y="10365"/>
                    <a:pt x="4795" y="9842"/>
                  </a:cubicBezTo>
                  <a:cubicBezTo>
                    <a:pt x="4729" y="9319"/>
                    <a:pt x="4707" y="8797"/>
                    <a:pt x="4707" y="8013"/>
                  </a:cubicBezTo>
                  <a:cubicBezTo>
                    <a:pt x="4707" y="7577"/>
                    <a:pt x="4718" y="7142"/>
                    <a:pt x="4740" y="6794"/>
                  </a:cubicBezTo>
                  <a:cubicBezTo>
                    <a:pt x="4762" y="6445"/>
                    <a:pt x="4795" y="6097"/>
                    <a:pt x="4839" y="5836"/>
                  </a:cubicBezTo>
                  <a:cubicBezTo>
                    <a:pt x="4883" y="5574"/>
                    <a:pt x="4938" y="5400"/>
                    <a:pt x="4993" y="5226"/>
                  </a:cubicBezTo>
                  <a:cubicBezTo>
                    <a:pt x="5048" y="5052"/>
                    <a:pt x="5114" y="4965"/>
                    <a:pt x="5191" y="4965"/>
                  </a:cubicBezTo>
                  <a:cubicBezTo>
                    <a:pt x="5257" y="4965"/>
                    <a:pt x="5323" y="5052"/>
                    <a:pt x="5400" y="5139"/>
                  </a:cubicBezTo>
                  <a:cubicBezTo>
                    <a:pt x="5477" y="5226"/>
                    <a:pt x="5532" y="5400"/>
                    <a:pt x="5598" y="5574"/>
                  </a:cubicBezTo>
                  <a:lnTo>
                    <a:pt x="5532" y="6968"/>
                  </a:lnTo>
                  <a:cubicBezTo>
                    <a:pt x="5477" y="6706"/>
                    <a:pt x="5422" y="6619"/>
                    <a:pt x="5367" y="6532"/>
                  </a:cubicBezTo>
                  <a:cubicBezTo>
                    <a:pt x="5312" y="6445"/>
                    <a:pt x="5257" y="6358"/>
                    <a:pt x="5202" y="6358"/>
                  </a:cubicBezTo>
                  <a:cubicBezTo>
                    <a:pt x="5103" y="6358"/>
                    <a:pt x="5026" y="6532"/>
                    <a:pt x="4982" y="6794"/>
                  </a:cubicBezTo>
                  <a:cubicBezTo>
                    <a:pt x="4938" y="7142"/>
                    <a:pt x="4905" y="7490"/>
                    <a:pt x="4905" y="8013"/>
                  </a:cubicBezTo>
                  <a:cubicBezTo>
                    <a:pt x="4905" y="8448"/>
                    <a:pt x="4927" y="8797"/>
                    <a:pt x="4960" y="9058"/>
                  </a:cubicBezTo>
                  <a:cubicBezTo>
                    <a:pt x="4993" y="9319"/>
                    <a:pt x="5070" y="9581"/>
                    <a:pt x="5180" y="9842"/>
                  </a:cubicBezTo>
                  <a:lnTo>
                    <a:pt x="5268" y="10016"/>
                  </a:lnTo>
                  <a:cubicBezTo>
                    <a:pt x="5400" y="10365"/>
                    <a:pt x="5488" y="10800"/>
                    <a:pt x="5554" y="11235"/>
                  </a:cubicBezTo>
                  <a:close/>
                  <a:moveTo>
                    <a:pt x="1056" y="6445"/>
                  </a:moveTo>
                  <a:cubicBezTo>
                    <a:pt x="1001" y="6010"/>
                    <a:pt x="946" y="5661"/>
                    <a:pt x="869" y="5400"/>
                  </a:cubicBezTo>
                  <a:cubicBezTo>
                    <a:pt x="792" y="5139"/>
                    <a:pt x="715" y="5052"/>
                    <a:pt x="627" y="5052"/>
                  </a:cubicBezTo>
                  <a:cubicBezTo>
                    <a:pt x="528" y="5052"/>
                    <a:pt x="451" y="5226"/>
                    <a:pt x="385" y="5487"/>
                  </a:cubicBezTo>
                  <a:cubicBezTo>
                    <a:pt x="319" y="5748"/>
                    <a:pt x="253" y="6097"/>
                    <a:pt x="209" y="6445"/>
                  </a:cubicBezTo>
                  <a:lnTo>
                    <a:pt x="176" y="5052"/>
                  </a:lnTo>
                  <a:lnTo>
                    <a:pt x="0" y="5052"/>
                  </a:lnTo>
                  <a:lnTo>
                    <a:pt x="0" y="21600"/>
                  </a:lnTo>
                  <a:lnTo>
                    <a:pt x="209" y="21600"/>
                  </a:lnTo>
                  <a:lnTo>
                    <a:pt x="209" y="15677"/>
                  </a:lnTo>
                  <a:cubicBezTo>
                    <a:pt x="253" y="15939"/>
                    <a:pt x="297" y="16113"/>
                    <a:pt x="363" y="16200"/>
                  </a:cubicBezTo>
                  <a:cubicBezTo>
                    <a:pt x="418" y="16374"/>
                    <a:pt x="484" y="16374"/>
                    <a:pt x="550" y="16374"/>
                  </a:cubicBezTo>
                  <a:cubicBezTo>
                    <a:pt x="638" y="16374"/>
                    <a:pt x="715" y="16287"/>
                    <a:pt x="803" y="16026"/>
                  </a:cubicBezTo>
                  <a:cubicBezTo>
                    <a:pt x="880" y="15765"/>
                    <a:pt x="957" y="15416"/>
                    <a:pt x="1023" y="14894"/>
                  </a:cubicBezTo>
                  <a:cubicBezTo>
                    <a:pt x="1089" y="14371"/>
                    <a:pt x="1133" y="13761"/>
                    <a:pt x="1177" y="13065"/>
                  </a:cubicBezTo>
                  <a:cubicBezTo>
                    <a:pt x="1210" y="12281"/>
                    <a:pt x="1232" y="11410"/>
                    <a:pt x="1232" y="10365"/>
                  </a:cubicBezTo>
                  <a:cubicBezTo>
                    <a:pt x="1232" y="9494"/>
                    <a:pt x="1221" y="8710"/>
                    <a:pt x="1188" y="8100"/>
                  </a:cubicBezTo>
                  <a:cubicBezTo>
                    <a:pt x="1155" y="7490"/>
                    <a:pt x="1111" y="6968"/>
                    <a:pt x="1056" y="6445"/>
                  </a:cubicBezTo>
                  <a:close/>
                  <a:moveTo>
                    <a:pt x="968" y="12629"/>
                  </a:moveTo>
                  <a:cubicBezTo>
                    <a:pt x="935" y="13239"/>
                    <a:pt x="902" y="13674"/>
                    <a:pt x="858" y="14110"/>
                  </a:cubicBezTo>
                  <a:cubicBezTo>
                    <a:pt x="814" y="14458"/>
                    <a:pt x="759" y="14719"/>
                    <a:pt x="704" y="14894"/>
                  </a:cubicBezTo>
                  <a:cubicBezTo>
                    <a:pt x="649" y="15068"/>
                    <a:pt x="583" y="15155"/>
                    <a:pt x="528" y="15155"/>
                  </a:cubicBezTo>
                  <a:cubicBezTo>
                    <a:pt x="473" y="15155"/>
                    <a:pt x="418" y="15068"/>
                    <a:pt x="374" y="14981"/>
                  </a:cubicBezTo>
                  <a:cubicBezTo>
                    <a:pt x="319" y="14894"/>
                    <a:pt x="275" y="14632"/>
                    <a:pt x="231" y="14371"/>
                  </a:cubicBezTo>
                  <a:lnTo>
                    <a:pt x="231" y="7926"/>
                  </a:lnTo>
                  <a:cubicBezTo>
                    <a:pt x="242" y="7752"/>
                    <a:pt x="264" y="7577"/>
                    <a:pt x="297" y="7403"/>
                  </a:cubicBezTo>
                  <a:cubicBezTo>
                    <a:pt x="319" y="7229"/>
                    <a:pt x="352" y="7055"/>
                    <a:pt x="385" y="6881"/>
                  </a:cubicBezTo>
                  <a:cubicBezTo>
                    <a:pt x="418" y="6706"/>
                    <a:pt x="451" y="6619"/>
                    <a:pt x="495" y="6532"/>
                  </a:cubicBezTo>
                  <a:cubicBezTo>
                    <a:pt x="528" y="6445"/>
                    <a:pt x="572" y="6358"/>
                    <a:pt x="616" y="6358"/>
                  </a:cubicBezTo>
                  <a:cubicBezTo>
                    <a:pt x="759" y="6358"/>
                    <a:pt x="869" y="6706"/>
                    <a:pt x="935" y="7403"/>
                  </a:cubicBezTo>
                  <a:cubicBezTo>
                    <a:pt x="1001" y="8100"/>
                    <a:pt x="1034" y="9145"/>
                    <a:pt x="1034" y="10364"/>
                  </a:cubicBezTo>
                  <a:cubicBezTo>
                    <a:pt x="1001" y="11323"/>
                    <a:pt x="990" y="12106"/>
                    <a:pt x="968" y="12629"/>
                  </a:cubicBezTo>
                  <a:close/>
                  <a:moveTo>
                    <a:pt x="21556" y="8187"/>
                  </a:moveTo>
                  <a:cubicBezTo>
                    <a:pt x="21523" y="7490"/>
                    <a:pt x="21479" y="6881"/>
                    <a:pt x="21424" y="6445"/>
                  </a:cubicBezTo>
                  <a:cubicBezTo>
                    <a:pt x="21369" y="6010"/>
                    <a:pt x="21303" y="5661"/>
                    <a:pt x="21215" y="5400"/>
                  </a:cubicBezTo>
                  <a:cubicBezTo>
                    <a:pt x="21127" y="5139"/>
                    <a:pt x="21050" y="5052"/>
                    <a:pt x="20962" y="5052"/>
                  </a:cubicBezTo>
                  <a:cubicBezTo>
                    <a:pt x="20874" y="5052"/>
                    <a:pt x="20786" y="5139"/>
                    <a:pt x="20698" y="5400"/>
                  </a:cubicBezTo>
                  <a:cubicBezTo>
                    <a:pt x="20621" y="5661"/>
                    <a:pt x="20544" y="6010"/>
                    <a:pt x="20489" y="6532"/>
                  </a:cubicBezTo>
                  <a:cubicBezTo>
                    <a:pt x="20434" y="7055"/>
                    <a:pt x="20379" y="7664"/>
                    <a:pt x="20346" y="8361"/>
                  </a:cubicBezTo>
                  <a:cubicBezTo>
                    <a:pt x="20313" y="9058"/>
                    <a:pt x="20291" y="9929"/>
                    <a:pt x="20291" y="10800"/>
                  </a:cubicBezTo>
                  <a:cubicBezTo>
                    <a:pt x="20291" y="11671"/>
                    <a:pt x="20313" y="12542"/>
                    <a:pt x="20346" y="13239"/>
                  </a:cubicBezTo>
                  <a:cubicBezTo>
                    <a:pt x="20379" y="13935"/>
                    <a:pt x="20423" y="14545"/>
                    <a:pt x="20478" y="14981"/>
                  </a:cubicBezTo>
                  <a:cubicBezTo>
                    <a:pt x="20533" y="15416"/>
                    <a:pt x="20599" y="15852"/>
                    <a:pt x="20687" y="16026"/>
                  </a:cubicBezTo>
                  <a:cubicBezTo>
                    <a:pt x="20764" y="16287"/>
                    <a:pt x="20852" y="16374"/>
                    <a:pt x="20940" y="16374"/>
                  </a:cubicBezTo>
                  <a:cubicBezTo>
                    <a:pt x="21028" y="16374"/>
                    <a:pt x="21116" y="16287"/>
                    <a:pt x="21193" y="16026"/>
                  </a:cubicBezTo>
                  <a:cubicBezTo>
                    <a:pt x="21270" y="15765"/>
                    <a:pt x="21347" y="15416"/>
                    <a:pt x="21402" y="14894"/>
                  </a:cubicBezTo>
                  <a:cubicBezTo>
                    <a:pt x="21457" y="14371"/>
                    <a:pt x="21512" y="13761"/>
                    <a:pt x="21545" y="13064"/>
                  </a:cubicBezTo>
                  <a:cubicBezTo>
                    <a:pt x="21578" y="12368"/>
                    <a:pt x="21600" y="11497"/>
                    <a:pt x="21600" y="10626"/>
                  </a:cubicBezTo>
                  <a:cubicBezTo>
                    <a:pt x="21600" y="9668"/>
                    <a:pt x="21589" y="8884"/>
                    <a:pt x="21556" y="8187"/>
                  </a:cubicBezTo>
                  <a:close/>
                  <a:moveTo>
                    <a:pt x="21347" y="12803"/>
                  </a:moveTo>
                  <a:cubicBezTo>
                    <a:pt x="21325" y="13326"/>
                    <a:pt x="21292" y="13848"/>
                    <a:pt x="21248" y="14197"/>
                  </a:cubicBezTo>
                  <a:cubicBezTo>
                    <a:pt x="21204" y="14545"/>
                    <a:pt x="21160" y="14806"/>
                    <a:pt x="21105" y="14981"/>
                  </a:cubicBezTo>
                  <a:cubicBezTo>
                    <a:pt x="21050" y="15155"/>
                    <a:pt x="20995" y="15242"/>
                    <a:pt x="20940" y="15242"/>
                  </a:cubicBezTo>
                  <a:cubicBezTo>
                    <a:pt x="20885" y="15242"/>
                    <a:pt x="20830" y="15155"/>
                    <a:pt x="20775" y="14981"/>
                  </a:cubicBezTo>
                  <a:cubicBezTo>
                    <a:pt x="20720" y="14806"/>
                    <a:pt x="20676" y="14545"/>
                    <a:pt x="20632" y="14197"/>
                  </a:cubicBezTo>
                  <a:cubicBezTo>
                    <a:pt x="20588" y="13848"/>
                    <a:pt x="20555" y="13413"/>
                    <a:pt x="20533" y="12803"/>
                  </a:cubicBezTo>
                  <a:cubicBezTo>
                    <a:pt x="20511" y="12281"/>
                    <a:pt x="20500" y="11584"/>
                    <a:pt x="20500" y="10800"/>
                  </a:cubicBezTo>
                  <a:cubicBezTo>
                    <a:pt x="20500" y="10016"/>
                    <a:pt x="20511" y="9319"/>
                    <a:pt x="20533" y="8797"/>
                  </a:cubicBezTo>
                  <a:cubicBezTo>
                    <a:pt x="20555" y="8274"/>
                    <a:pt x="20588" y="7752"/>
                    <a:pt x="20632" y="7490"/>
                  </a:cubicBezTo>
                  <a:cubicBezTo>
                    <a:pt x="20676" y="7142"/>
                    <a:pt x="20720" y="6881"/>
                    <a:pt x="20775" y="6706"/>
                  </a:cubicBezTo>
                  <a:cubicBezTo>
                    <a:pt x="20830" y="6532"/>
                    <a:pt x="20885" y="6445"/>
                    <a:pt x="20940" y="6445"/>
                  </a:cubicBezTo>
                  <a:cubicBezTo>
                    <a:pt x="20995" y="6445"/>
                    <a:pt x="21050" y="6532"/>
                    <a:pt x="21105" y="6706"/>
                  </a:cubicBezTo>
                  <a:cubicBezTo>
                    <a:pt x="21160" y="6881"/>
                    <a:pt x="21204" y="7142"/>
                    <a:pt x="21248" y="7490"/>
                  </a:cubicBezTo>
                  <a:cubicBezTo>
                    <a:pt x="21292" y="7839"/>
                    <a:pt x="21325" y="8274"/>
                    <a:pt x="21347" y="8884"/>
                  </a:cubicBezTo>
                  <a:cubicBezTo>
                    <a:pt x="21369" y="9406"/>
                    <a:pt x="21380" y="10103"/>
                    <a:pt x="21380" y="10887"/>
                  </a:cubicBezTo>
                  <a:cubicBezTo>
                    <a:pt x="21391" y="11584"/>
                    <a:pt x="21369" y="12281"/>
                    <a:pt x="21347" y="12803"/>
                  </a:cubicBezTo>
                  <a:close/>
                  <a:moveTo>
                    <a:pt x="2563" y="5139"/>
                  </a:moveTo>
                  <a:cubicBezTo>
                    <a:pt x="2596" y="5226"/>
                    <a:pt x="2629" y="5313"/>
                    <a:pt x="2651" y="5313"/>
                  </a:cubicBezTo>
                  <a:lnTo>
                    <a:pt x="2618" y="6794"/>
                  </a:lnTo>
                  <a:cubicBezTo>
                    <a:pt x="2596" y="6706"/>
                    <a:pt x="2563" y="6619"/>
                    <a:pt x="2541" y="6532"/>
                  </a:cubicBezTo>
                  <a:cubicBezTo>
                    <a:pt x="2508" y="6445"/>
                    <a:pt x="2475" y="6445"/>
                    <a:pt x="2442" y="6445"/>
                  </a:cubicBezTo>
                  <a:cubicBezTo>
                    <a:pt x="2387" y="6445"/>
                    <a:pt x="2332" y="6532"/>
                    <a:pt x="2277" y="6706"/>
                  </a:cubicBezTo>
                  <a:cubicBezTo>
                    <a:pt x="2233" y="6881"/>
                    <a:pt x="2189" y="7142"/>
                    <a:pt x="2145" y="7403"/>
                  </a:cubicBezTo>
                  <a:cubicBezTo>
                    <a:pt x="2112" y="7752"/>
                    <a:pt x="2079" y="8100"/>
                    <a:pt x="2057" y="8623"/>
                  </a:cubicBezTo>
                  <a:cubicBezTo>
                    <a:pt x="2035" y="9145"/>
                    <a:pt x="2024" y="9668"/>
                    <a:pt x="2024" y="10277"/>
                  </a:cubicBezTo>
                  <a:lnTo>
                    <a:pt x="2024" y="16200"/>
                  </a:lnTo>
                  <a:lnTo>
                    <a:pt x="1815" y="16200"/>
                  </a:lnTo>
                  <a:lnTo>
                    <a:pt x="1815" y="5226"/>
                  </a:lnTo>
                  <a:lnTo>
                    <a:pt x="1958" y="5226"/>
                  </a:lnTo>
                  <a:lnTo>
                    <a:pt x="1991" y="7403"/>
                  </a:lnTo>
                  <a:cubicBezTo>
                    <a:pt x="2024" y="6706"/>
                    <a:pt x="2079" y="6097"/>
                    <a:pt x="2156" y="5661"/>
                  </a:cubicBezTo>
                  <a:cubicBezTo>
                    <a:pt x="2233" y="5226"/>
                    <a:pt x="2321" y="5052"/>
                    <a:pt x="2420" y="5052"/>
                  </a:cubicBezTo>
                  <a:cubicBezTo>
                    <a:pt x="2486" y="5052"/>
                    <a:pt x="2519" y="5139"/>
                    <a:pt x="2563" y="5139"/>
                  </a:cubicBezTo>
                  <a:close/>
                  <a:moveTo>
                    <a:pt x="19235" y="5139"/>
                  </a:moveTo>
                  <a:cubicBezTo>
                    <a:pt x="19213" y="5139"/>
                    <a:pt x="19180" y="5052"/>
                    <a:pt x="19147" y="5052"/>
                  </a:cubicBezTo>
                  <a:cubicBezTo>
                    <a:pt x="19070" y="5052"/>
                    <a:pt x="18993" y="5139"/>
                    <a:pt x="18927" y="5313"/>
                  </a:cubicBezTo>
                  <a:cubicBezTo>
                    <a:pt x="18862" y="5487"/>
                    <a:pt x="18796" y="5748"/>
                    <a:pt x="18752" y="6010"/>
                  </a:cubicBezTo>
                  <a:cubicBezTo>
                    <a:pt x="18708" y="6271"/>
                    <a:pt x="18664" y="6706"/>
                    <a:pt x="18642" y="7229"/>
                  </a:cubicBezTo>
                  <a:cubicBezTo>
                    <a:pt x="18609" y="7664"/>
                    <a:pt x="18598" y="8274"/>
                    <a:pt x="18598" y="8884"/>
                  </a:cubicBezTo>
                  <a:cubicBezTo>
                    <a:pt x="18598" y="9755"/>
                    <a:pt x="18620" y="10452"/>
                    <a:pt x="18675" y="10974"/>
                  </a:cubicBezTo>
                  <a:cubicBezTo>
                    <a:pt x="18730" y="11497"/>
                    <a:pt x="18785" y="11932"/>
                    <a:pt x="18851" y="12194"/>
                  </a:cubicBezTo>
                  <a:cubicBezTo>
                    <a:pt x="18796" y="12368"/>
                    <a:pt x="18752" y="12629"/>
                    <a:pt x="18708" y="12977"/>
                  </a:cubicBezTo>
                  <a:cubicBezTo>
                    <a:pt x="18675" y="13326"/>
                    <a:pt x="18653" y="13761"/>
                    <a:pt x="18653" y="14197"/>
                  </a:cubicBezTo>
                  <a:cubicBezTo>
                    <a:pt x="18653" y="14632"/>
                    <a:pt x="18664" y="14893"/>
                    <a:pt x="18686" y="15155"/>
                  </a:cubicBezTo>
                  <a:cubicBezTo>
                    <a:pt x="18708" y="15416"/>
                    <a:pt x="18730" y="15590"/>
                    <a:pt x="18774" y="15764"/>
                  </a:cubicBezTo>
                  <a:cubicBezTo>
                    <a:pt x="18697" y="16026"/>
                    <a:pt x="18631" y="16287"/>
                    <a:pt x="18587" y="16635"/>
                  </a:cubicBezTo>
                  <a:cubicBezTo>
                    <a:pt x="18543" y="16984"/>
                    <a:pt x="18521" y="17506"/>
                    <a:pt x="18521" y="18116"/>
                  </a:cubicBezTo>
                  <a:cubicBezTo>
                    <a:pt x="18521" y="19161"/>
                    <a:pt x="18576" y="20032"/>
                    <a:pt x="18697" y="20642"/>
                  </a:cubicBezTo>
                  <a:cubicBezTo>
                    <a:pt x="18818" y="21252"/>
                    <a:pt x="18971" y="21513"/>
                    <a:pt x="19169" y="21513"/>
                  </a:cubicBezTo>
                  <a:cubicBezTo>
                    <a:pt x="19389" y="21513"/>
                    <a:pt x="19554" y="21164"/>
                    <a:pt x="19686" y="20468"/>
                  </a:cubicBezTo>
                  <a:cubicBezTo>
                    <a:pt x="19807" y="19771"/>
                    <a:pt x="19873" y="18900"/>
                    <a:pt x="19873" y="17681"/>
                  </a:cubicBezTo>
                  <a:cubicBezTo>
                    <a:pt x="19873" y="16810"/>
                    <a:pt x="19829" y="16113"/>
                    <a:pt x="19752" y="15590"/>
                  </a:cubicBezTo>
                  <a:cubicBezTo>
                    <a:pt x="19675" y="15068"/>
                    <a:pt x="19554" y="14806"/>
                    <a:pt x="19400" y="14806"/>
                  </a:cubicBezTo>
                  <a:lnTo>
                    <a:pt x="19037" y="14806"/>
                  </a:lnTo>
                  <a:cubicBezTo>
                    <a:pt x="18982" y="14806"/>
                    <a:pt x="18938" y="14719"/>
                    <a:pt x="18905" y="14545"/>
                  </a:cubicBezTo>
                  <a:cubicBezTo>
                    <a:pt x="18873" y="14371"/>
                    <a:pt x="18851" y="14110"/>
                    <a:pt x="18851" y="13761"/>
                  </a:cubicBezTo>
                  <a:cubicBezTo>
                    <a:pt x="18851" y="13500"/>
                    <a:pt x="18862" y="13239"/>
                    <a:pt x="18884" y="12977"/>
                  </a:cubicBezTo>
                  <a:cubicBezTo>
                    <a:pt x="18905" y="12716"/>
                    <a:pt x="18938" y="12542"/>
                    <a:pt x="18993" y="12455"/>
                  </a:cubicBezTo>
                  <a:cubicBezTo>
                    <a:pt x="19026" y="12455"/>
                    <a:pt x="19048" y="12542"/>
                    <a:pt x="19070" y="12542"/>
                  </a:cubicBezTo>
                  <a:cubicBezTo>
                    <a:pt x="19092" y="12542"/>
                    <a:pt x="19125" y="12542"/>
                    <a:pt x="19147" y="12542"/>
                  </a:cubicBezTo>
                  <a:cubicBezTo>
                    <a:pt x="19224" y="12542"/>
                    <a:pt x="19301" y="12455"/>
                    <a:pt x="19367" y="12281"/>
                  </a:cubicBezTo>
                  <a:cubicBezTo>
                    <a:pt x="19433" y="12106"/>
                    <a:pt x="19488" y="11845"/>
                    <a:pt x="19543" y="11584"/>
                  </a:cubicBezTo>
                  <a:cubicBezTo>
                    <a:pt x="19587" y="11235"/>
                    <a:pt x="19631" y="10887"/>
                    <a:pt x="19653" y="10365"/>
                  </a:cubicBezTo>
                  <a:cubicBezTo>
                    <a:pt x="19686" y="9929"/>
                    <a:pt x="19697" y="9319"/>
                    <a:pt x="19697" y="8710"/>
                  </a:cubicBezTo>
                  <a:cubicBezTo>
                    <a:pt x="19697" y="8187"/>
                    <a:pt x="19686" y="7665"/>
                    <a:pt x="19653" y="7229"/>
                  </a:cubicBezTo>
                  <a:cubicBezTo>
                    <a:pt x="19620" y="6794"/>
                    <a:pt x="19587" y="6358"/>
                    <a:pt x="19532" y="6097"/>
                  </a:cubicBezTo>
                  <a:lnTo>
                    <a:pt x="19785" y="6271"/>
                  </a:lnTo>
                  <a:lnTo>
                    <a:pt x="19917" y="6271"/>
                  </a:lnTo>
                  <a:lnTo>
                    <a:pt x="19917" y="5226"/>
                  </a:lnTo>
                  <a:lnTo>
                    <a:pt x="19323" y="5226"/>
                  </a:lnTo>
                  <a:cubicBezTo>
                    <a:pt x="19290" y="5226"/>
                    <a:pt x="19257" y="5139"/>
                    <a:pt x="19235" y="5139"/>
                  </a:cubicBezTo>
                  <a:close/>
                  <a:moveTo>
                    <a:pt x="18884" y="16200"/>
                  </a:moveTo>
                  <a:lnTo>
                    <a:pt x="19301" y="16200"/>
                  </a:lnTo>
                  <a:cubicBezTo>
                    <a:pt x="19345" y="16200"/>
                    <a:pt x="19400" y="16200"/>
                    <a:pt x="19433" y="16287"/>
                  </a:cubicBezTo>
                  <a:cubicBezTo>
                    <a:pt x="19466" y="16374"/>
                    <a:pt x="19510" y="16461"/>
                    <a:pt x="19543" y="16548"/>
                  </a:cubicBezTo>
                  <a:cubicBezTo>
                    <a:pt x="19576" y="16723"/>
                    <a:pt x="19598" y="16897"/>
                    <a:pt x="19609" y="17071"/>
                  </a:cubicBezTo>
                  <a:cubicBezTo>
                    <a:pt x="19631" y="17332"/>
                    <a:pt x="19631" y="17594"/>
                    <a:pt x="19631" y="17942"/>
                  </a:cubicBezTo>
                  <a:cubicBezTo>
                    <a:pt x="19631" y="18203"/>
                    <a:pt x="19620" y="18465"/>
                    <a:pt x="19609" y="18813"/>
                  </a:cubicBezTo>
                  <a:cubicBezTo>
                    <a:pt x="19587" y="19074"/>
                    <a:pt x="19565" y="19336"/>
                    <a:pt x="19521" y="19597"/>
                  </a:cubicBezTo>
                  <a:cubicBezTo>
                    <a:pt x="19477" y="19858"/>
                    <a:pt x="19433" y="20032"/>
                    <a:pt x="19367" y="20119"/>
                  </a:cubicBezTo>
                  <a:cubicBezTo>
                    <a:pt x="19301" y="20206"/>
                    <a:pt x="19235" y="20294"/>
                    <a:pt x="19147" y="20294"/>
                  </a:cubicBezTo>
                  <a:cubicBezTo>
                    <a:pt x="19004" y="20294"/>
                    <a:pt x="18895" y="20119"/>
                    <a:pt x="18818" y="19684"/>
                  </a:cubicBezTo>
                  <a:cubicBezTo>
                    <a:pt x="18741" y="19336"/>
                    <a:pt x="18697" y="18726"/>
                    <a:pt x="18697" y="17942"/>
                  </a:cubicBezTo>
                  <a:cubicBezTo>
                    <a:pt x="18697" y="17506"/>
                    <a:pt x="18708" y="17158"/>
                    <a:pt x="18741" y="16897"/>
                  </a:cubicBezTo>
                  <a:cubicBezTo>
                    <a:pt x="18796" y="16635"/>
                    <a:pt x="18829" y="16374"/>
                    <a:pt x="18884" y="16200"/>
                  </a:cubicBezTo>
                  <a:close/>
                  <a:moveTo>
                    <a:pt x="19477" y="8884"/>
                  </a:moveTo>
                  <a:cubicBezTo>
                    <a:pt x="19477" y="9755"/>
                    <a:pt x="19444" y="10365"/>
                    <a:pt x="19389" y="10800"/>
                  </a:cubicBezTo>
                  <a:cubicBezTo>
                    <a:pt x="19334" y="11236"/>
                    <a:pt x="19246" y="11410"/>
                    <a:pt x="19147" y="11410"/>
                  </a:cubicBezTo>
                  <a:cubicBezTo>
                    <a:pt x="19048" y="11410"/>
                    <a:pt x="18971" y="11236"/>
                    <a:pt x="18905" y="10800"/>
                  </a:cubicBezTo>
                  <a:cubicBezTo>
                    <a:pt x="18840" y="10365"/>
                    <a:pt x="18807" y="9668"/>
                    <a:pt x="18807" y="8797"/>
                  </a:cubicBezTo>
                  <a:cubicBezTo>
                    <a:pt x="18807" y="7926"/>
                    <a:pt x="18840" y="7316"/>
                    <a:pt x="18905" y="6881"/>
                  </a:cubicBezTo>
                  <a:cubicBezTo>
                    <a:pt x="18971" y="6445"/>
                    <a:pt x="19048" y="6271"/>
                    <a:pt x="19158" y="6271"/>
                  </a:cubicBezTo>
                  <a:cubicBezTo>
                    <a:pt x="19257" y="6271"/>
                    <a:pt x="19334" y="6532"/>
                    <a:pt x="19400" y="6968"/>
                  </a:cubicBezTo>
                  <a:cubicBezTo>
                    <a:pt x="19444" y="7403"/>
                    <a:pt x="19477" y="8013"/>
                    <a:pt x="19477" y="8884"/>
                  </a:cubicBezTo>
                  <a:close/>
                  <a:moveTo>
                    <a:pt x="14319" y="435"/>
                  </a:moveTo>
                  <a:cubicBezTo>
                    <a:pt x="14352" y="610"/>
                    <a:pt x="14363" y="871"/>
                    <a:pt x="14363" y="1219"/>
                  </a:cubicBezTo>
                  <a:cubicBezTo>
                    <a:pt x="14363" y="1568"/>
                    <a:pt x="14352" y="1829"/>
                    <a:pt x="14319" y="2003"/>
                  </a:cubicBezTo>
                  <a:cubicBezTo>
                    <a:pt x="14286" y="2177"/>
                    <a:pt x="14264" y="2264"/>
                    <a:pt x="14220" y="2264"/>
                  </a:cubicBezTo>
                  <a:cubicBezTo>
                    <a:pt x="14176" y="2264"/>
                    <a:pt x="14143" y="2177"/>
                    <a:pt x="14121" y="1916"/>
                  </a:cubicBezTo>
                  <a:cubicBezTo>
                    <a:pt x="14099" y="1742"/>
                    <a:pt x="14077" y="1481"/>
                    <a:pt x="14077" y="1132"/>
                  </a:cubicBezTo>
                  <a:cubicBezTo>
                    <a:pt x="14077" y="784"/>
                    <a:pt x="14088" y="523"/>
                    <a:pt x="14121" y="348"/>
                  </a:cubicBezTo>
                  <a:cubicBezTo>
                    <a:pt x="14143" y="174"/>
                    <a:pt x="14176" y="0"/>
                    <a:pt x="14220" y="0"/>
                  </a:cubicBezTo>
                  <a:cubicBezTo>
                    <a:pt x="14253" y="174"/>
                    <a:pt x="14286" y="261"/>
                    <a:pt x="14319" y="435"/>
                  </a:cubicBezTo>
                  <a:close/>
                  <a:moveTo>
                    <a:pt x="13527" y="14545"/>
                  </a:moveTo>
                  <a:lnTo>
                    <a:pt x="13560" y="15765"/>
                  </a:lnTo>
                  <a:cubicBezTo>
                    <a:pt x="13516" y="15852"/>
                    <a:pt x="13473" y="16026"/>
                    <a:pt x="13418" y="16113"/>
                  </a:cubicBezTo>
                  <a:cubicBezTo>
                    <a:pt x="13363" y="16200"/>
                    <a:pt x="13297" y="16287"/>
                    <a:pt x="13231" y="16287"/>
                  </a:cubicBezTo>
                  <a:cubicBezTo>
                    <a:pt x="12978" y="16287"/>
                    <a:pt x="12857" y="15416"/>
                    <a:pt x="12857" y="13587"/>
                  </a:cubicBezTo>
                  <a:lnTo>
                    <a:pt x="12857" y="6532"/>
                  </a:lnTo>
                  <a:lnTo>
                    <a:pt x="12626" y="6532"/>
                  </a:lnTo>
                  <a:lnTo>
                    <a:pt x="12626" y="5226"/>
                  </a:lnTo>
                  <a:lnTo>
                    <a:pt x="12857" y="5226"/>
                  </a:lnTo>
                  <a:lnTo>
                    <a:pt x="12857" y="1742"/>
                  </a:lnTo>
                  <a:lnTo>
                    <a:pt x="13066" y="1742"/>
                  </a:lnTo>
                  <a:lnTo>
                    <a:pt x="13066" y="5226"/>
                  </a:lnTo>
                  <a:lnTo>
                    <a:pt x="13505" y="5226"/>
                  </a:lnTo>
                  <a:lnTo>
                    <a:pt x="13505" y="6445"/>
                  </a:lnTo>
                  <a:lnTo>
                    <a:pt x="13066" y="6445"/>
                  </a:lnTo>
                  <a:lnTo>
                    <a:pt x="13066" y="13239"/>
                  </a:lnTo>
                  <a:cubicBezTo>
                    <a:pt x="13066" y="13848"/>
                    <a:pt x="13088" y="14284"/>
                    <a:pt x="13121" y="14545"/>
                  </a:cubicBezTo>
                  <a:cubicBezTo>
                    <a:pt x="13154" y="14806"/>
                    <a:pt x="13209" y="14894"/>
                    <a:pt x="13275" y="14894"/>
                  </a:cubicBezTo>
                  <a:cubicBezTo>
                    <a:pt x="13319" y="14894"/>
                    <a:pt x="13374" y="14894"/>
                    <a:pt x="13418" y="14806"/>
                  </a:cubicBezTo>
                  <a:cubicBezTo>
                    <a:pt x="13451" y="14719"/>
                    <a:pt x="13484" y="14632"/>
                    <a:pt x="13527" y="14545"/>
                  </a:cubicBezTo>
                  <a:close/>
                  <a:moveTo>
                    <a:pt x="14121" y="5226"/>
                  </a:moveTo>
                  <a:lnTo>
                    <a:pt x="14330" y="5226"/>
                  </a:lnTo>
                  <a:lnTo>
                    <a:pt x="14330" y="16200"/>
                  </a:lnTo>
                  <a:lnTo>
                    <a:pt x="14121" y="16200"/>
                  </a:lnTo>
                  <a:lnTo>
                    <a:pt x="14121" y="5226"/>
                  </a:lnTo>
                  <a:close/>
                  <a:moveTo>
                    <a:pt x="16057" y="6445"/>
                  </a:moveTo>
                  <a:cubicBezTo>
                    <a:pt x="16002" y="6010"/>
                    <a:pt x="15936" y="5661"/>
                    <a:pt x="15848" y="5400"/>
                  </a:cubicBezTo>
                  <a:cubicBezTo>
                    <a:pt x="15760" y="5139"/>
                    <a:pt x="15683" y="5052"/>
                    <a:pt x="15595" y="5052"/>
                  </a:cubicBezTo>
                  <a:cubicBezTo>
                    <a:pt x="15507" y="5052"/>
                    <a:pt x="15419" y="5139"/>
                    <a:pt x="15331" y="5400"/>
                  </a:cubicBezTo>
                  <a:cubicBezTo>
                    <a:pt x="15254" y="5661"/>
                    <a:pt x="15177" y="6010"/>
                    <a:pt x="15122" y="6532"/>
                  </a:cubicBezTo>
                  <a:cubicBezTo>
                    <a:pt x="15067" y="7055"/>
                    <a:pt x="15012" y="7664"/>
                    <a:pt x="14979" y="8361"/>
                  </a:cubicBezTo>
                  <a:cubicBezTo>
                    <a:pt x="14946" y="9058"/>
                    <a:pt x="14924" y="9929"/>
                    <a:pt x="14924" y="10800"/>
                  </a:cubicBezTo>
                  <a:cubicBezTo>
                    <a:pt x="14924" y="11671"/>
                    <a:pt x="14946" y="12542"/>
                    <a:pt x="14979" y="13239"/>
                  </a:cubicBezTo>
                  <a:cubicBezTo>
                    <a:pt x="15012" y="13935"/>
                    <a:pt x="15056" y="14545"/>
                    <a:pt x="15111" y="14981"/>
                  </a:cubicBezTo>
                  <a:cubicBezTo>
                    <a:pt x="15166" y="15416"/>
                    <a:pt x="15232" y="15852"/>
                    <a:pt x="15320" y="16026"/>
                  </a:cubicBezTo>
                  <a:cubicBezTo>
                    <a:pt x="15397" y="16287"/>
                    <a:pt x="15485" y="16374"/>
                    <a:pt x="15573" y="16374"/>
                  </a:cubicBezTo>
                  <a:cubicBezTo>
                    <a:pt x="15661" y="16374"/>
                    <a:pt x="15749" y="16287"/>
                    <a:pt x="15826" y="16026"/>
                  </a:cubicBezTo>
                  <a:cubicBezTo>
                    <a:pt x="15903" y="15765"/>
                    <a:pt x="15980" y="15416"/>
                    <a:pt x="16035" y="14894"/>
                  </a:cubicBezTo>
                  <a:cubicBezTo>
                    <a:pt x="16090" y="14371"/>
                    <a:pt x="16145" y="13761"/>
                    <a:pt x="16178" y="13064"/>
                  </a:cubicBezTo>
                  <a:cubicBezTo>
                    <a:pt x="16211" y="12368"/>
                    <a:pt x="16233" y="11497"/>
                    <a:pt x="16233" y="10626"/>
                  </a:cubicBezTo>
                  <a:cubicBezTo>
                    <a:pt x="16233" y="9755"/>
                    <a:pt x="16222" y="8884"/>
                    <a:pt x="16189" y="8274"/>
                  </a:cubicBezTo>
                  <a:cubicBezTo>
                    <a:pt x="16156" y="7664"/>
                    <a:pt x="16123" y="6968"/>
                    <a:pt x="16057" y="6445"/>
                  </a:cubicBezTo>
                  <a:close/>
                  <a:moveTo>
                    <a:pt x="15991" y="12803"/>
                  </a:moveTo>
                  <a:cubicBezTo>
                    <a:pt x="15969" y="13326"/>
                    <a:pt x="15936" y="13848"/>
                    <a:pt x="15892" y="14197"/>
                  </a:cubicBezTo>
                  <a:cubicBezTo>
                    <a:pt x="15848" y="14545"/>
                    <a:pt x="15804" y="14806"/>
                    <a:pt x="15749" y="14981"/>
                  </a:cubicBezTo>
                  <a:cubicBezTo>
                    <a:pt x="15694" y="15155"/>
                    <a:pt x="15639" y="15242"/>
                    <a:pt x="15584" y="15242"/>
                  </a:cubicBezTo>
                  <a:cubicBezTo>
                    <a:pt x="15529" y="15242"/>
                    <a:pt x="15474" y="15155"/>
                    <a:pt x="15419" y="14981"/>
                  </a:cubicBezTo>
                  <a:cubicBezTo>
                    <a:pt x="15364" y="14806"/>
                    <a:pt x="15320" y="14545"/>
                    <a:pt x="15276" y="14197"/>
                  </a:cubicBezTo>
                  <a:cubicBezTo>
                    <a:pt x="15232" y="13848"/>
                    <a:pt x="15199" y="13413"/>
                    <a:pt x="15177" y="12803"/>
                  </a:cubicBezTo>
                  <a:cubicBezTo>
                    <a:pt x="15155" y="12281"/>
                    <a:pt x="15144" y="11584"/>
                    <a:pt x="15144" y="10800"/>
                  </a:cubicBezTo>
                  <a:cubicBezTo>
                    <a:pt x="15144" y="10016"/>
                    <a:pt x="15155" y="9319"/>
                    <a:pt x="15177" y="8797"/>
                  </a:cubicBezTo>
                  <a:cubicBezTo>
                    <a:pt x="15199" y="8274"/>
                    <a:pt x="15232" y="7752"/>
                    <a:pt x="15276" y="7490"/>
                  </a:cubicBezTo>
                  <a:cubicBezTo>
                    <a:pt x="15320" y="7142"/>
                    <a:pt x="15364" y="6881"/>
                    <a:pt x="15419" y="6706"/>
                  </a:cubicBezTo>
                  <a:cubicBezTo>
                    <a:pt x="15474" y="6532"/>
                    <a:pt x="15529" y="6445"/>
                    <a:pt x="15584" y="6445"/>
                  </a:cubicBezTo>
                  <a:cubicBezTo>
                    <a:pt x="15639" y="6445"/>
                    <a:pt x="15694" y="6532"/>
                    <a:pt x="15749" y="6706"/>
                  </a:cubicBezTo>
                  <a:cubicBezTo>
                    <a:pt x="15804" y="6881"/>
                    <a:pt x="15848" y="7142"/>
                    <a:pt x="15892" y="7490"/>
                  </a:cubicBezTo>
                  <a:cubicBezTo>
                    <a:pt x="15936" y="7839"/>
                    <a:pt x="15969" y="8274"/>
                    <a:pt x="15991" y="8884"/>
                  </a:cubicBezTo>
                  <a:cubicBezTo>
                    <a:pt x="16013" y="9406"/>
                    <a:pt x="16024" y="10103"/>
                    <a:pt x="16024" y="10887"/>
                  </a:cubicBezTo>
                  <a:cubicBezTo>
                    <a:pt x="16024" y="11584"/>
                    <a:pt x="16013" y="12281"/>
                    <a:pt x="15991" y="12803"/>
                  </a:cubicBezTo>
                  <a:close/>
                  <a:moveTo>
                    <a:pt x="8930" y="6010"/>
                  </a:moveTo>
                  <a:cubicBezTo>
                    <a:pt x="9007" y="6619"/>
                    <a:pt x="9051" y="7490"/>
                    <a:pt x="9051" y="8623"/>
                  </a:cubicBezTo>
                  <a:lnTo>
                    <a:pt x="9051" y="16200"/>
                  </a:lnTo>
                  <a:lnTo>
                    <a:pt x="8842" y="16200"/>
                  </a:lnTo>
                  <a:lnTo>
                    <a:pt x="8842" y="8884"/>
                  </a:lnTo>
                  <a:cubicBezTo>
                    <a:pt x="8842" y="8187"/>
                    <a:pt x="8820" y="7577"/>
                    <a:pt x="8776" y="7055"/>
                  </a:cubicBezTo>
                  <a:cubicBezTo>
                    <a:pt x="8732" y="6619"/>
                    <a:pt x="8655" y="6358"/>
                    <a:pt x="8534" y="6358"/>
                  </a:cubicBezTo>
                  <a:cubicBezTo>
                    <a:pt x="8468" y="6358"/>
                    <a:pt x="8391" y="6532"/>
                    <a:pt x="8325" y="6794"/>
                  </a:cubicBezTo>
                  <a:cubicBezTo>
                    <a:pt x="8259" y="7055"/>
                    <a:pt x="8193" y="7490"/>
                    <a:pt x="8138" y="7926"/>
                  </a:cubicBezTo>
                  <a:lnTo>
                    <a:pt x="8138" y="16200"/>
                  </a:lnTo>
                  <a:lnTo>
                    <a:pt x="7930" y="16200"/>
                  </a:lnTo>
                  <a:lnTo>
                    <a:pt x="7930" y="5226"/>
                  </a:lnTo>
                  <a:lnTo>
                    <a:pt x="8084" y="5226"/>
                  </a:lnTo>
                  <a:lnTo>
                    <a:pt x="8116" y="6706"/>
                  </a:lnTo>
                  <a:cubicBezTo>
                    <a:pt x="8182" y="6184"/>
                    <a:pt x="8259" y="5748"/>
                    <a:pt x="8336" y="5487"/>
                  </a:cubicBezTo>
                  <a:cubicBezTo>
                    <a:pt x="8413" y="5226"/>
                    <a:pt x="8501" y="5052"/>
                    <a:pt x="8600" y="5052"/>
                  </a:cubicBezTo>
                  <a:cubicBezTo>
                    <a:pt x="8732" y="5052"/>
                    <a:pt x="8853" y="5400"/>
                    <a:pt x="8930" y="6010"/>
                  </a:cubicBezTo>
                  <a:close/>
                  <a:moveTo>
                    <a:pt x="11922" y="5923"/>
                  </a:moveTo>
                  <a:cubicBezTo>
                    <a:pt x="11878" y="5574"/>
                    <a:pt x="11823" y="5400"/>
                    <a:pt x="11768" y="5226"/>
                  </a:cubicBezTo>
                  <a:cubicBezTo>
                    <a:pt x="11713" y="5052"/>
                    <a:pt x="11647" y="5052"/>
                    <a:pt x="11570" y="5052"/>
                  </a:cubicBezTo>
                  <a:cubicBezTo>
                    <a:pt x="11471" y="5052"/>
                    <a:pt x="11394" y="5139"/>
                    <a:pt x="11306" y="5313"/>
                  </a:cubicBezTo>
                  <a:cubicBezTo>
                    <a:pt x="11229" y="5487"/>
                    <a:pt x="11141" y="5748"/>
                    <a:pt x="11053" y="6184"/>
                  </a:cubicBezTo>
                  <a:lnTo>
                    <a:pt x="11130" y="7316"/>
                  </a:lnTo>
                  <a:cubicBezTo>
                    <a:pt x="11218" y="6968"/>
                    <a:pt x="11295" y="6706"/>
                    <a:pt x="11361" y="6532"/>
                  </a:cubicBezTo>
                  <a:cubicBezTo>
                    <a:pt x="11427" y="6358"/>
                    <a:pt x="11493" y="6358"/>
                    <a:pt x="11548" y="6358"/>
                  </a:cubicBezTo>
                  <a:cubicBezTo>
                    <a:pt x="11636" y="6358"/>
                    <a:pt x="11713" y="6532"/>
                    <a:pt x="11768" y="6881"/>
                  </a:cubicBezTo>
                  <a:cubicBezTo>
                    <a:pt x="11823" y="7229"/>
                    <a:pt x="11856" y="7926"/>
                    <a:pt x="11856" y="8797"/>
                  </a:cubicBezTo>
                  <a:lnTo>
                    <a:pt x="11856" y="9581"/>
                  </a:lnTo>
                  <a:lnTo>
                    <a:pt x="11581" y="9581"/>
                  </a:lnTo>
                  <a:cubicBezTo>
                    <a:pt x="11493" y="9581"/>
                    <a:pt x="11405" y="9668"/>
                    <a:pt x="11328" y="9842"/>
                  </a:cubicBezTo>
                  <a:cubicBezTo>
                    <a:pt x="11251" y="10016"/>
                    <a:pt x="11185" y="10190"/>
                    <a:pt x="11130" y="10539"/>
                  </a:cubicBezTo>
                  <a:cubicBezTo>
                    <a:pt x="11075" y="10800"/>
                    <a:pt x="11031" y="11235"/>
                    <a:pt x="11009" y="11671"/>
                  </a:cubicBezTo>
                  <a:cubicBezTo>
                    <a:pt x="10987" y="12106"/>
                    <a:pt x="10965" y="12629"/>
                    <a:pt x="10965" y="13152"/>
                  </a:cubicBezTo>
                  <a:cubicBezTo>
                    <a:pt x="10965" y="13674"/>
                    <a:pt x="10976" y="14110"/>
                    <a:pt x="10998" y="14458"/>
                  </a:cubicBezTo>
                  <a:cubicBezTo>
                    <a:pt x="11020" y="14806"/>
                    <a:pt x="11053" y="15155"/>
                    <a:pt x="11097" y="15503"/>
                  </a:cubicBezTo>
                  <a:cubicBezTo>
                    <a:pt x="11141" y="15764"/>
                    <a:pt x="11185" y="16026"/>
                    <a:pt x="11240" y="16113"/>
                  </a:cubicBezTo>
                  <a:cubicBezTo>
                    <a:pt x="11295" y="16287"/>
                    <a:pt x="11361" y="16374"/>
                    <a:pt x="11427" y="16374"/>
                  </a:cubicBezTo>
                  <a:cubicBezTo>
                    <a:pt x="11515" y="16374"/>
                    <a:pt x="11603" y="16287"/>
                    <a:pt x="11680" y="16026"/>
                  </a:cubicBezTo>
                  <a:cubicBezTo>
                    <a:pt x="11757" y="15765"/>
                    <a:pt x="11823" y="15416"/>
                    <a:pt x="11878" y="14806"/>
                  </a:cubicBezTo>
                  <a:lnTo>
                    <a:pt x="11889" y="14806"/>
                  </a:lnTo>
                  <a:lnTo>
                    <a:pt x="11922" y="16113"/>
                  </a:lnTo>
                  <a:lnTo>
                    <a:pt x="12087" y="16113"/>
                  </a:lnTo>
                  <a:lnTo>
                    <a:pt x="12087" y="8971"/>
                  </a:lnTo>
                  <a:cubicBezTo>
                    <a:pt x="12087" y="8187"/>
                    <a:pt x="12076" y="7577"/>
                    <a:pt x="12054" y="7055"/>
                  </a:cubicBezTo>
                  <a:cubicBezTo>
                    <a:pt x="11999" y="6706"/>
                    <a:pt x="11966" y="6271"/>
                    <a:pt x="11922" y="5923"/>
                  </a:cubicBezTo>
                  <a:close/>
                  <a:moveTo>
                    <a:pt x="11856" y="13500"/>
                  </a:moveTo>
                  <a:cubicBezTo>
                    <a:pt x="11801" y="14110"/>
                    <a:pt x="11746" y="14545"/>
                    <a:pt x="11669" y="14806"/>
                  </a:cubicBezTo>
                  <a:cubicBezTo>
                    <a:pt x="11603" y="15068"/>
                    <a:pt x="11526" y="15155"/>
                    <a:pt x="11460" y="15155"/>
                  </a:cubicBezTo>
                  <a:cubicBezTo>
                    <a:pt x="11383" y="15155"/>
                    <a:pt x="11317" y="14981"/>
                    <a:pt x="11251" y="14719"/>
                  </a:cubicBezTo>
                  <a:cubicBezTo>
                    <a:pt x="11196" y="14458"/>
                    <a:pt x="11163" y="13935"/>
                    <a:pt x="11163" y="13152"/>
                  </a:cubicBezTo>
                  <a:cubicBezTo>
                    <a:pt x="11163" y="12542"/>
                    <a:pt x="11196" y="12019"/>
                    <a:pt x="11262" y="11584"/>
                  </a:cubicBezTo>
                  <a:cubicBezTo>
                    <a:pt x="11328" y="11148"/>
                    <a:pt x="11449" y="10974"/>
                    <a:pt x="11614" y="10887"/>
                  </a:cubicBezTo>
                  <a:lnTo>
                    <a:pt x="11845" y="10887"/>
                  </a:lnTo>
                  <a:lnTo>
                    <a:pt x="11845" y="13500"/>
                  </a:lnTo>
                  <a:close/>
                  <a:moveTo>
                    <a:pt x="10503" y="14545"/>
                  </a:moveTo>
                  <a:lnTo>
                    <a:pt x="10536" y="15765"/>
                  </a:lnTo>
                  <a:cubicBezTo>
                    <a:pt x="10492" y="15852"/>
                    <a:pt x="10448" y="16026"/>
                    <a:pt x="10393" y="16113"/>
                  </a:cubicBezTo>
                  <a:cubicBezTo>
                    <a:pt x="10338" y="16200"/>
                    <a:pt x="10272" y="16287"/>
                    <a:pt x="10206" y="16287"/>
                  </a:cubicBezTo>
                  <a:cubicBezTo>
                    <a:pt x="9953" y="16287"/>
                    <a:pt x="9832" y="15416"/>
                    <a:pt x="9832" y="13587"/>
                  </a:cubicBezTo>
                  <a:lnTo>
                    <a:pt x="9832" y="6532"/>
                  </a:lnTo>
                  <a:lnTo>
                    <a:pt x="9601" y="6532"/>
                  </a:lnTo>
                  <a:lnTo>
                    <a:pt x="9601" y="5226"/>
                  </a:lnTo>
                  <a:lnTo>
                    <a:pt x="9832" y="5226"/>
                  </a:lnTo>
                  <a:lnTo>
                    <a:pt x="9832" y="1742"/>
                  </a:lnTo>
                  <a:lnTo>
                    <a:pt x="10041" y="1742"/>
                  </a:lnTo>
                  <a:lnTo>
                    <a:pt x="10041" y="5226"/>
                  </a:lnTo>
                  <a:lnTo>
                    <a:pt x="10481" y="5226"/>
                  </a:lnTo>
                  <a:lnTo>
                    <a:pt x="10481" y="6445"/>
                  </a:lnTo>
                  <a:lnTo>
                    <a:pt x="10041" y="6445"/>
                  </a:lnTo>
                  <a:lnTo>
                    <a:pt x="10041" y="13239"/>
                  </a:lnTo>
                  <a:cubicBezTo>
                    <a:pt x="10041" y="13848"/>
                    <a:pt x="10063" y="14284"/>
                    <a:pt x="10096" y="14545"/>
                  </a:cubicBezTo>
                  <a:cubicBezTo>
                    <a:pt x="10129" y="14806"/>
                    <a:pt x="10184" y="14894"/>
                    <a:pt x="10250" y="14894"/>
                  </a:cubicBezTo>
                  <a:cubicBezTo>
                    <a:pt x="10294" y="14894"/>
                    <a:pt x="10349" y="14894"/>
                    <a:pt x="10393" y="14806"/>
                  </a:cubicBezTo>
                  <a:cubicBezTo>
                    <a:pt x="10426" y="14719"/>
                    <a:pt x="10459" y="14632"/>
                    <a:pt x="10503" y="14545"/>
                  </a:cubicBezTo>
                  <a:close/>
                  <a:moveTo>
                    <a:pt x="17839" y="6010"/>
                  </a:moveTo>
                  <a:cubicBezTo>
                    <a:pt x="17916" y="6619"/>
                    <a:pt x="17960" y="7490"/>
                    <a:pt x="17960" y="8623"/>
                  </a:cubicBezTo>
                  <a:lnTo>
                    <a:pt x="17960" y="16200"/>
                  </a:lnTo>
                  <a:lnTo>
                    <a:pt x="17751" y="16200"/>
                  </a:lnTo>
                  <a:lnTo>
                    <a:pt x="17751" y="8884"/>
                  </a:lnTo>
                  <a:cubicBezTo>
                    <a:pt x="17751" y="8187"/>
                    <a:pt x="17729" y="7577"/>
                    <a:pt x="17685" y="7055"/>
                  </a:cubicBezTo>
                  <a:cubicBezTo>
                    <a:pt x="17641" y="6619"/>
                    <a:pt x="17564" y="6358"/>
                    <a:pt x="17443" y="6358"/>
                  </a:cubicBezTo>
                  <a:cubicBezTo>
                    <a:pt x="17377" y="6358"/>
                    <a:pt x="17300" y="6532"/>
                    <a:pt x="17234" y="6794"/>
                  </a:cubicBezTo>
                  <a:cubicBezTo>
                    <a:pt x="17168" y="7055"/>
                    <a:pt x="17102" y="7490"/>
                    <a:pt x="17047" y="7926"/>
                  </a:cubicBezTo>
                  <a:lnTo>
                    <a:pt x="17047" y="16200"/>
                  </a:lnTo>
                  <a:lnTo>
                    <a:pt x="16838" y="16200"/>
                  </a:lnTo>
                  <a:lnTo>
                    <a:pt x="16838" y="5226"/>
                  </a:lnTo>
                  <a:lnTo>
                    <a:pt x="16992" y="5226"/>
                  </a:lnTo>
                  <a:lnTo>
                    <a:pt x="17025" y="6706"/>
                  </a:lnTo>
                  <a:cubicBezTo>
                    <a:pt x="17091" y="6184"/>
                    <a:pt x="17168" y="5748"/>
                    <a:pt x="17245" y="5487"/>
                  </a:cubicBezTo>
                  <a:cubicBezTo>
                    <a:pt x="17322" y="5226"/>
                    <a:pt x="17410" y="5052"/>
                    <a:pt x="17509" y="5052"/>
                  </a:cubicBezTo>
                  <a:cubicBezTo>
                    <a:pt x="17652" y="5052"/>
                    <a:pt x="17762" y="5400"/>
                    <a:pt x="17839" y="6010"/>
                  </a:cubicBezTo>
                  <a:close/>
                </a:path>
              </a:pathLst>
            </a:custGeom>
            <a:solidFill>
              <a:srgbClr val="022032"/>
            </a:solidFill>
            <a:ln w="12700">
              <a:miter lim="400000"/>
            </a:ln>
          </p:spPr>
          <p:txBody>
            <a:bodyPr lIns="38100" tIns="38100" rIns="38100" bIns="38100" anchor="ctr"/>
            <a:lstStyle/>
            <a:p>
              <a:pPr marL="0" marR="0" lvl="0" indent="0" defTabSz="1828800" eaLnBrk="1" fontAlgn="auto" latinLnBrk="0" hangingPunct="1">
                <a:lnSpc>
                  <a:spcPct val="100000"/>
                </a:lnSpc>
                <a:spcBef>
                  <a:spcPts val="0"/>
                </a:spcBef>
                <a:spcAft>
                  <a:spcPts val="0"/>
                </a:spcAft>
                <a:buClrTx/>
                <a:buSzTx/>
                <a:buFontTx/>
                <a:buNone/>
                <a:tabLst/>
                <a:defRPr sz="3000">
                  <a:solidFill>
                    <a:srgbClr val="FFFFFF"/>
                  </a:solidFill>
                </a:defRPr>
              </a:pPr>
              <a:endParaRPr kumimoji="0" sz="6000" b="0" i="0" u="none" strike="noStrike" kern="0" cap="none" spc="0" normalizeH="0" baseline="0" noProof="0">
                <a:ln>
                  <a:noFill/>
                </a:ln>
                <a:solidFill>
                  <a:srgbClr val="FFFFFF"/>
                </a:solidFill>
                <a:effectLst/>
                <a:uLnTx/>
                <a:uFillTx/>
              </a:endParaRPr>
            </a:p>
          </p:txBody>
        </p:sp>
        <p:sp>
          <p:nvSpPr>
            <p:cNvPr id="14" name="Shape">
              <a:extLst>
                <a:ext uri="{FF2B5EF4-FFF2-40B4-BE49-F238E27FC236}">
                  <a16:creationId xmlns:a16="http://schemas.microsoft.com/office/drawing/2014/main" id="{4DA21CF1-E590-327D-79EB-27F8689C5195}"/>
                </a:ext>
              </a:extLst>
            </p:cNvPr>
            <p:cNvSpPr/>
            <p:nvPr userDrawn="1"/>
          </p:nvSpPr>
          <p:spPr>
            <a:xfrm>
              <a:off x="1714499" y="5257800"/>
              <a:ext cx="4141472" cy="168911"/>
            </a:xfrm>
            <a:custGeom>
              <a:avLst/>
              <a:gdLst/>
              <a:ahLst/>
              <a:cxnLst>
                <a:cxn ang="0">
                  <a:pos x="wd2" y="hd2"/>
                </a:cxn>
                <a:cxn ang="5400000">
                  <a:pos x="wd2" y="hd2"/>
                </a:cxn>
                <a:cxn ang="10800000">
                  <a:pos x="wd2" y="hd2"/>
                </a:cxn>
                <a:cxn ang="16200000">
                  <a:pos x="wd2" y="hd2"/>
                </a:cxn>
              </a:cxnLst>
              <a:rect l="0" t="0" r="r" b="b"/>
              <a:pathLst>
                <a:path w="21600" h="21600" extrusionOk="0">
                  <a:moveTo>
                    <a:pt x="4259" y="17540"/>
                  </a:moveTo>
                  <a:cubicBezTo>
                    <a:pt x="4279" y="18027"/>
                    <a:pt x="4286" y="18514"/>
                    <a:pt x="4286" y="19164"/>
                  </a:cubicBezTo>
                  <a:cubicBezTo>
                    <a:pt x="4286" y="19814"/>
                    <a:pt x="4279" y="20463"/>
                    <a:pt x="4259" y="20950"/>
                  </a:cubicBezTo>
                  <a:cubicBezTo>
                    <a:pt x="4239" y="21438"/>
                    <a:pt x="4219" y="21600"/>
                    <a:pt x="4193" y="21600"/>
                  </a:cubicBezTo>
                  <a:cubicBezTo>
                    <a:pt x="4166" y="21600"/>
                    <a:pt x="4146" y="21438"/>
                    <a:pt x="4127" y="20950"/>
                  </a:cubicBezTo>
                  <a:cubicBezTo>
                    <a:pt x="4107" y="20463"/>
                    <a:pt x="4100" y="19976"/>
                    <a:pt x="4100" y="19164"/>
                  </a:cubicBezTo>
                  <a:cubicBezTo>
                    <a:pt x="4100" y="18514"/>
                    <a:pt x="4107" y="17865"/>
                    <a:pt x="4127" y="17540"/>
                  </a:cubicBezTo>
                  <a:cubicBezTo>
                    <a:pt x="4146" y="17053"/>
                    <a:pt x="4166" y="16890"/>
                    <a:pt x="4193" y="16890"/>
                  </a:cubicBezTo>
                  <a:cubicBezTo>
                    <a:pt x="4219" y="16890"/>
                    <a:pt x="4246" y="17053"/>
                    <a:pt x="4259" y="17540"/>
                  </a:cubicBezTo>
                  <a:close/>
                  <a:moveTo>
                    <a:pt x="3670" y="13642"/>
                  </a:moveTo>
                  <a:lnTo>
                    <a:pt x="3623" y="18839"/>
                  </a:lnTo>
                  <a:lnTo>
                    <a:pt x="3617" y="18839"/>
                  </a:lnTo>
                  <a:lnTo>
                    <a:pt x="3564" y="13642"/>
                  </a:lnTo>
                  <a:lnTo>
                    <a:pt x="3411" y="650"/>
                  </a:lnTo>
                  <a:lnTo>
                    <a:pt x="3279" y="650"/>
                  </a:lnTo>
                  <a:lnTo>
                    <a:pt x="3126" y="13642"/>
                  </a:lnTo>
                  <a:lnTo>
                    <a:pt x="3073" y="18839"/>
                  </a:lnTo>
                  <a:lnTo>
                    <a:pt x="3067" y="18839"/>
                  </a:lnTo>
                  <a:lnTo>
                    <a:pt x="3027" y="13642"/>
                  </a:lnTo>
                  <a:lnTo>
                    <a:pt x="2881" y="650"/>
                  </a:lnTo>
                  <a:lnTo>
                    <a:pt x="2749" y="650"/>
                  </a:lnTo>
                  <a:lnTo>
                    <a:pt x="3001" y="21113"/>
                  </a:lnTo>
                  <a:lnTo>
                    <a:pt x="3133" y="21113"/>
                  </a:lnTo>
                  <a:lnTo>
                    <a:pt x="3285" y="8120"/>
                  </a:lnTo>
                  <a:lnTo>
                    <a:pt x="3338" y="2761"/>
                  </a:lnTo>
                  <a:lnTo>
                    <a:pt x="3391" y="8120"/>
                  </a:lnTo>
                  <a:lnTo>
                    <a:pt x="3544" y="21113"/>
                  </a:lnTo>
                  <a:lnTo>
                    <a:pt x="3689" y="21113"/>
                  </a:lnTo>
                  <a:lnTo>
                    <a:pt x="3934" y="650"/>
                  </a:lnTo>
                  <a:lnTo>
                    <a:pt x="3809" y="650"/>
                  </a:lnTo>
                  <a:lnTo>
                    <a:pt x="3670" y="13642"/>
                  </a:lnTo>
                  <a:close/>
                  <a:moveTo>
                    <a:pt x="2292" y="13642"/>
                  </a:moveTo>
                  <a:lnTo>
                    <a:pt x="2245" y="18839"/>
                  </a:lnTo>
                  <a:lnTo>
                    <a:pt x="2239" y="18839"/>
                  </a:lnTo>
                  <a:lnTo>
                    <a:pt x="2192" y="13642"/>
                  </a:lnTo>
                  <a:lnTo>
                    <a:pt x="2040" y="650"/>
                  </a:lnTo>
                  <a:lnTo>
                    <a:pt x="1908" y="650"/>
                  </a:lnTo>
                  <a:lnTo>
                    <a:pt x="1755" y="13642"/>
                  </a:lnTo>
                  <a:lnTo>
                    <a:pt x="1702" y="18839"/>
                  </a:lnTo>
                  <a:lnTo>
                    <a:pt x="1696" y="18839"/>
                  </a:lnTo>
                  <a:lnTo>
                    <a:pt x="1656" y="13642"/>
                  </a:lnTo>
                  <a:lnTo>
                    <a:pt x="1510" y="650"/>
                  </a:lnTo>
                  <a:lnTo>
                    <a:pt x="1378" y="650"/>
                  </a:lnTo>
                  <a:lnTo>
                    <a:pt x="1629" y="21113"/>
                  </a:lnTo>
                  <a:lnTo>
                    <a:pt x="1762" y="21113"/>
                  </a:lnTo>
                  <a:lnTo>
                    <a:pt x="1914" y="8120"/>
                  </a:lnTo>
                  <a:lnTo>
                    <a:pt x="1967" y="2761"/>
                  </a:lnTo>
                  <a:lnTo>
                    <a:pt x="2020" y="8120"/>
                  </a:lnTo>
                  <a:lnTo>
                    <a:pt x="2173" y="21113"/>
                  </a:lnTo>
                  <a:lnTo>
                    <a:pt x="2318" y="21113"/>
                  </a:lnTo>
                  <a:lnTo>
                    <a:pt x="2563" y="650"/>
                  </a:lnTo>
                  <a:lnTo>
                    <a:pt x="2438" y="650"/>
                  </a:lnTo>
                  <a:lnTo>
                    <a:pt x="2292" y="13642"/>
                  </a:lnTo>
                  <a:close/>
                  <a:moveTo>
                    <a:pt x="921" y="13642"/>
                  </a:moveTo>
                  <a:lnTo>
                    <a:pt x="874" y="18839"/>
                  </a:lnTo>
                  <a:lnTo>
                    <a:pt x="868" y="18839"/>
                  </a:lnTo>
                  <a:lnTo>
                    <a:pt x="815" y="13642"/>
                  </a:lnTo>
                  <a:lnTo>
                    <a:pt x="662" y="650"/>
                  </a:lnTo>
                  <a:lnTo>
                    <a:pt x="530" y="650"/>
                  </a:lnTo>
                  <a:lnTo>
                    <a:pt x="378" y="13642"/>
                  </a:lnTo>
                  <a:lnTo>
                    <a:pt x="325" y="18839"/>
                  </a:lnTo>
                  <a:lnTo>
                    <a:pt x="318" y="18839"/>
                  </a:lnTo>
                  <a:lnTo>
                    <a:pt x="278" y="13642"/>
                  </a:lnTo>
                  <a:lnTo>
                    <a:pt x="132" y="650"/>
                  </a:lnTo>
                  <a:lnTo>
                    <a:pt x="0" y="650"/>
                  </a:lnTo>
                  <a:lnTo>
                    <a:pt x="252" y="21113"/>
                  </a:lnTo>
                  <a:lnTo>
                    <a:pt x="384" y="21113"/>
                  </a:lnTo>
                  <a:lnTo>
                    <a:pt x="537" y="8120"/>
                  </a:lnTo>
                  <a:lnTo>
                    <a:pt x="590" y="2761"/>
                  </a:lnTo>
                  <a:lnTo>
                    <a:pt x="643" y="8120"/>
                  </a:lnTo>
                  <a:lnTo>
                    <a:pt x="795" y="21113"/>
                  </a:lnTo>
                  <a:lnTo>
                    <a:pt x="941" y="21113"/>
                  </a:lnTo>
                  <a:lnTo>
                    <a:pt x="1186" y="650"/>
                  </a:lnTo>
                  <a:lnTo>
                    <a:pt x="1060" y="650"/>
                  </a:lnTo>
                  <a:lnTo>
                    <a:pt x="921" y="13642"/>
                  </a:lnTo>
                  <a:close/>
                  <a:moveTo>
                    <a:pt x="18911" y="19001"/>
                  </a:moveTo>
                  <a:cubicBezTo>
                    <a:pt x="18884" y="19164"/>
                    <a:pt x="18845" y="19326"/>
                    <a:pt x="18811" y="19326"/>
                  </a:cubicBezTo>
                  <a:cubicBezTo>
                    <a:pt x="18772" y="19326"/>
                    <a:pt x="18739" y="19164"/>
                    <a:pt x="18699" y="18839"/>
                  </a:cubicBezTo>
                  <a:cubicBezTo>
                    <a:pt x="18659" y="18514"/>
                    <a:pt x="18633" y="18027"/>
                    <a:pt x="18599" y="17377"/>
                  </a:cubicBezTo>
                  <a:cubicBezTo>
                    <a:pt x="18566" y="16728"/>
                    <a:pt x="18546" y="15916"/>
                    <a:pt x="18533" y="14779"/>
                  </a:cubicBezTo>
                  <a:cubicBezTo>
                    <a:pt x="18513" y="13642"/>
                    <a:pt x="18507" y="12343"/>
                    <a:pt x="18507" y="10719"/>
                  </a:cubicBezTo>
                  <a:cubicBezTo>
                    <a:pt x="18507" y="8120"/>
                    <a:pt x="18533" y="6171"/>
                    <a:pt x="18593" y="4710"/>
                  </a:cubicBezTo>
                  <a:cubicBezTo>
                    <a:pt x="18652" y="3248"/>
                    <a:pt x="18725" y="2599"/>
                    <a:pt x="18818" y="2599"/>
                  </a:cubicBezTo>
                  <a:cubicBezTo>
                    <a:pt x="18851" y="2599"/>
                    <a:pt x="18878" y="2599"/>
                    <a:pt x="18911" y="2761"/>
                  </a:cubicBezTo>
                  <a:cubicBezTo>
                    <a:pt x="18937" y="2923"/>
                    <a:pt x="18970" y="3248"/>
                    <a:pt x="19003" y="3573"/>
                  </a:cubicBezTo>
                  <a:lnTo>
                    <a:pt x="19030" y="1137"/>
                  </a:lnTo>
                  <a:cubicBezTo>
                    <a:pt x="18990" y="650"/>
                    <a:pt x="18951" y="325"/>
                    <a:pt x="18911" y="162"/>
                  </a:cubicBezTo>
                  <a:cubicBezTo>
                    <a:pt x="18878" y="0"/>
                    <a:pt x="18838" y="0"/>
                    <a:pt x="18805" y="0"/>
                  </a:cubicBezTo>
                  <a:cubicBezTo>
                    <a:pt x="18745" y="0"/>
                    <a:pt x="18686" y="162"/>
                    <a:pt x="18633" y="650"/>
                  </a:cubicBezTo>
                  <a:cubicBezTo>
                    <a:pt x="18580" y="1137"/>
                    <a:pt x="18540" y="1786"/>
                    <a:pt x="18500" y="2761"/>
                  </a:cubicBezTo>
                  <a:cubicBezTo>
                    <a:pt x="18460" y="3735"/>
                    <a:pt x="18434" y="4872"/>
                    <a:pt x="18414" y="6171"/>
                  </a:cubicBezTo>
                  <a:cubicBezTo>
                    <a:pt x="18394" y="7471"/>
                    <a:pt x="18381" y="8932"/>
                    <a:pt x="18381" y="10556"/>
                  </a:cubicBezTo>
                  <a:cubicBezTo>
                    <a:pt x="18381" y="12343"/>
                    <a:pt x="18394" y="13805"/>
                    <a:pt x="18414" y="15266"/>
                  </a:cubicBezTo>
                  <a:cubicBezTo>
                    <a:pt x="18434" y="16565"/>
                    <a:pt x="18467" y="17702"/>
                    <a:pt x="18507" y="18514"/>
                  </a:cubicBezTo>
                  <a:cubicBezTo>
                    <a:pt x="18546" y="19326"/>
                    <a:pt x="18593" y="20138"/>
                    <a:pt x="18639" y="20463"/>
                  </a:cubicBezTo>
                  <a:cubicBezTo>
                    <a:pt x="18692" y="20950"/>
                    <a:pt x="18745" y="21113"/>
                    <a:pt x="18805" y="21113"/>
                  </a:cubicBezTo>
                  <a:cubicBezTo>
                    <a:pt x="18891" y="21113"/>
                    <a:pt x="18964" y="20788"/>
                    <a:pt x="19030" y="19976"/>
                  </a:cubicBezTo>
                  <a:lnTo>
                    <a:pt x="19003" y="17702"/>
                  </a:lnTo>
                  <a:cubicBezTo>
                    <a:pt x="18964" y="18514"/>
                    <a:pt x="18937" y="18677"/>
                    <a:pt x="18911" y="19001"/>
                  </a:cubicBezTo>
                  <a:close/>
                  <a:moveTo>
                    <a:pt x="21534" y="2111"/>
                  </a:moveTo>
                  <a:cubicBezTo>
                    <a:pt x="21487" y="974"/>
                    <a:pt x="21428" y="325"/>
                    <a:pt x="21342" y="325"/>
                  </a:cubicBezTo>
                  <a:cubicBezTo>
                    <a:pt x="21282" y="325"/>
                    <a:pt x="21229" y="650"/>
                    <a:pt x="21176" y="1137"/>
                  </a:cubicBezTo>
                  <a:cubicBezTo>
                    <a:pt x="21123" y="1786"/>
                    <a:pt x="21083" y="2598"/>
                    <a:pt x="21037" y="3573"/>
                  </a:cubicBezTo>
                  <a:cubicBezTo>
                    <a:pt x="21017" y="2598"/>
                    <a:pt x="20991" y="1624"/>
                    <a:pt x="20951" y="1137"/>
                  </a:cubicBezTo>
                  <a:cubicBezTo>
                    <a:pt x="20911" y="487"/>
                    <a:pt x="20865" y="162"/>
                    <a:pt x="20805" y="162"/>
                  </a:cubicBezTo>
                  <a:cubicBezTo>
                    <a:pt x="20739" y="162"/>
                    <a:pt x="20686" y="487"/>
                    <a:pt x="20646" y="974"/>
                  </a:cubicBezTo>
                  <a:cubicBezTo>
                    <a:pt x="20606" y="1462"/>
                    <a:pt x="20560" y="2274"/>
                    <a:pt x="20520" y="3248"/>
                  </a:cubicBezTo>
                  <a:lnTo>
                    <a:pt x="20500" y="487"/>
                  </a:lnTo>
                  <a:lnTo>
                    <a:pt x="20408" y="487"/>
                  </a:lnTo>
                  <a:lnTo>
                    <a:pt x="20408" y="20950"/>
                  </a:lnTo>
                  <a:lnTo>
                    <a:pt x="20534" y="20950"/>
                  </a:lnTo>
                  <a:lnTo>
                    <a:pt x="20534" y="5684"/>
                  </a:lnTo>
                  <a:cubicBezTo>
                    <a:pt x="20567" y="4710"/>
                    <a:pt x="20606" y="4060"/>
                    <a:pt x="20646" y="3573"/>
                  </a:cubicBezTo>
                  <a:cubicBezTo>
                    <a:pt x="20686" y="3086"/>
                    <a:pt x="20726" y="2761"/>
                    <a:pt x="20765" y="2761"/>
                  </a:cubicBezTo>
                  <a:cubicBezTo>
                    <a:pt x="20832" y="2761"/>
                    <a:pt x="20878" y="3248"/>
                    <a:pt x="20905" y="4060"/>
                  </a:cubicBezTo>
                  <a:cubicBezTo>
                    <a:pt x="20931" y="4872"/>
                    <a:pt x="20944" y="6009"/>
                    <a:pt x="20944" y="7633"/>
                  </a:cubicBezTo>
                  <a:lnTo>
                    <a:pt x="20944" y="21113"/>
                  </a:lnTo>
                  <a:lnTo>
                    <a:pt x="21070" y="21113"/>
                  </a:lnTo>
                  <a:lnTo>
                    <a:pt x="21070" y="6983"/>
                  </a:lnTo>
                  <a:cubicBezTo>
                    <a:pt x="21070" y="6821"/>
                    <a:pt x="21070" y="6496"/>
                    <a:pt x="21070" y="6334"/>
                  </a:cubicBezTo>
                  <a:cubicBezTo>
                    <a:pt x="21070" y="6171"/>
                    <a:pt x="21070" y="5847"/>
                    <a:pt x="21070" y="5684"/>
                  </a:cubicBezTo>
                  <a:cubicBezTo>
                    <a:pt x="21103" y="4710"/>
                    <a:pt x="21136" y="4060"/>
                    <a:pt x="21176" y="3573"/>
                  </a:cubicBezTo>
                  <a:cubicBezTo>
                    <a:pt x="21216" y="3086"/>
                    <a:pt x="21256" y="2761"/>
                    <a:pt x="21295" y="2761"/>
                  </a:cubicBezTo>
                  <a:cubicBezTo>
                    <a:pt x="21362" y="2761"/>
                    <a:pt x="21408" y="3248"/>
                    <a:pt x="21434" y="4060"/>
                  </a:cubicBezTo>
                  <a:cubicBezTo>
                    <a:pt x="21461" y="4872"/>
                    <a:pt x="21474" y="6009"/>
                    <a:pt x="21474" y="7633"/>
                  </a:cubicBezTo>
                  <a:lnTo>
                    <a:pt x="21474" y="21113"/>
                  </a:lnTo>
                  <a:lnTo>
                    <a:pt x="21600" y="21113"/>
                  </a:lnTo>
                  <a:lnTo>
                    <a:pt x="21600" y="6983"/>
                  </a:lnTo>
                  <a:cubicBezTo>
                    <a:pt x="21600" y="4872"/>
                    <a:pt x="21580" y="3248"/>
                    <a:pt x="21534" y="2111"/>
                  </a:cubicBezTo>
                  <a:close/>
                  <a:moveTo>
                    <a:pt x="17997" y="16890"/>
                  </a:moveTo>
                  <a:cubicBezTo>
                    <a:pt x="17970" y="16890"/>
                    <a:pt x="17950" y="17053"/>
                    <a:pt x="17930" y="17540"/>
                  </a:cubicBezTo>
                  <a:cubicBezTo>
                    <a:pt x="17911" y="18027"/>
                    <a:pt x="17904" y="18514"/>
                    <a:pt x="17904" y="19164"/>
                  </a:cubicBezTo>
                  <a:cubicBezTo>
                    <a:pt x="17904" y="19814"/>
                    <a:pt x="17911" y="20463"/>
                    <a:pt x="17930" y="20950"/>
                  </a:cubicBezTo>
                  <a:cubicBezTo>
                    <a:pt x="17950" y="21438"/>
                    <a:pt x="17970" y="21600"/>
                    <a:pt x="17997" y="21600"/>
                  </a:cubicBezTo>
                  <a:cubicBezTo>
                    <a:pt x="18023" y="21600"/>
                    <a:pt x="18043" y="21438"/>
                    <a:pt x="18063" y="20950"/>
                  </a:cubicBezTo>
                  <a:cubicBezTo>
                    <a:pt x="18083" y="20463"/>
                    <a:pt x="18089" y="19976"/>
                    <a:pt x="18089" y="19164"/>
                  </a:cubicBezTo>
                  <a:cubicBezTo>
                    <a:pt x="18089" y="18514"/>
                    <a:pt x="18083" y="17865"/>
                    <a:pt x="18063" y="17540"/>
                  </a:cubicBezTo>
                  <a:cubicBezTo>
                    <a:pt x="18043" y="17053"/>
                    <a:pt x="18023" y="16890"/>
                    <a:pt x="17997" y="16890"/>
                  </a:cubicBezTo>
                  <a:close/>
                  <a:moveTo>
                    <a:pt x="20017" y="6171"/>
                  </a:moveTo>
                  <a:cubicBezTo>
                    <a:pt x="20037" y="7471"/>
                    <a:pt x="20043" y="8932"/>
                    <a:pt x="20043" y="10556"/>
                  </a:cubicBezTo>
                  <a:cubicBezTo>
                    <a:pt x="20043" y="12343"/>
                    <a:pt x="20030" y="13805"/>
                    <a:pt x="20010" y="15104"/>
                  </a:cubicBezTo>
                  <a:cubicBezTo>
                    <a:pt x="19990" y="16403"/>
                    <a:pt x="19964" y="17540"/>
                    <a:pt x="19924" y="18514"/>
                  </a:cubicBezTo>
                  <a:cubicBezTo>
                    <a:pt x="19891" y="19489"/>
                    <a:pt x="19845" y="20138"/>
                    <a:pt x="19798" y="20626"/>
                  </a:cubicBezTo>
                  <a:cubicBezTo>
                    <a:pt x="19752" y="21113"/>
                    <a:pt x="19699" y="21275"/>
                    <a:pt x="19646" y="21275"/>
                  </a:cubicBezTo>
                  <a:cubicBezTo>
                    <a:pt x="19593" y="21275"/>
                    <a:pt x="19540" y="21113"/>
                    <a:pt x="19494" y="20626"/>
                  </a:cubicBezTo>
                  <a:cubicBezTo>
                    <a:pt x="19447" y="20138"/>
                    <a:pt x="19408" y="19489"/>
                    <a:pt x="19368" y="18677"/>
                  </a:cubicBezTo>
                  <a:cubicBezTo>
                    <a:pt x="19335" y="17865"/>
                    <a:pt x="19308" y="16728"/>
                    <a:pt x="19288" y="15429"/>
                  </a:cubicBezTo>
                  <a:cubicBezTo>
                    <a:pt x="19268" y="14129"/>
                    <a:pt x="19255" y="12668"/>
                    <a:pt x="19255" y="10881"/>
                  </a:cubicBezTo>
                  <a:cubicBezTo>
                    <a:pt x="19255" y="9095"/>
                    <a:pt x="19268" y="7633"/>
                    <a:pt x="19288" y="6334"/>
                  </a:cubicBezTo>
                  <a:cubicBezTo>
                    <a:pt x="19308" y="5035"/>
                    <a:pt x="19335" y="3898"/>
                    <a:pt x="19374" y="2923"/>
                  </a:cubicBezTo>
                  <a:cubicBezTo>
                    <a:pt x="19408" y="1949"/>
                    <a:pt x="19454" y="1299"/>
                    <a:pt x="19500" y="812"/>
                  </a:cubicBezTo>
                  <a:cubicBezTo>
                    <a:pt x="19547" y="325"/>
                    <a:pt x="19600" y="162"/>
                    <a:pt x="19659" y="162"/>
                  </a:cubicBezTo>
                  <a:cubicBezTo>
                    <a:pt x="19712" y="162"/>
                    <a:pt x="19765" y="325"/>
                    <a:pt x="19812" y="812"/>
                  </a:cubicBezTo>
                  <a:cubicBezTo>
                    <a:pt x="19858" y="1299"/>
                    <a:pt x="19898" y="1949"/>
                    <a:pt x="19937" y="2761"/>
                  </a:cubicBezTo>
                  <a:cubicBezTo>
                    <a:pt x="19971" y="3898"/>
                    <a:pt x="20004" y="4872"/>
                    <a:pt x="20017" y="6171"/>
                  </a:cubicBezTo>
                  <a:close/>
                  <a:moveTo>
                    <a:pt x="19918" y="10881"/>
                  </a:moveTo>
                  <a:cubicBezTo>
                    <a:pt x="19918" y="9420"/>
                    <a:pt x="19911" y="8283"/>
                    <a:pt x="19898" y="7146"/>
                  </a:cubicBezTo>
                  <a:cubicBezTo>
                    <a:pt x="19884" y="6171"/>
                    <a:pt x="19865" y="5197"/>
                    <a:pt x="19838" y="4547"/>
                  </a:cubicBezTo>
                  <a:cubicBezTo>
                    <a:pt x="19812" y="3898"/>
                    <a:pt x="19785" y="3410"/>
                    <a:pt x="19752" y="3086"/>
                  </a:cubicBezTo>
                  <a:cubicBezTo>
                    <a:pt x="19719" y="2761"/>
                    <a:pt x="19686" y="2599"/>
                    <a:pt x="19653" y="2599"/>
                  </a:cubicBezTo>
                  <a:cubicBezTo>
                    <a:pt x="19620" y="2599"/>
                    <a:pt x="19586" y="2761"/>
                    <a:pt x="19553" y="3086"/>
                  </a:cubicBezTo>
                  <a:cubicBezTo>
                    <a:pt x="19520" y="3411"/>
                    <a:pt x="19494" y="3898"/>
                    <a:pt x="19467" y="4547"/>
                  </a:cubicBezTo>
                  <a:cubicBezTo>
                    <a:pt x="19441" y="5197"/>
                    <a:pt x="19421" y="6009"/>
                    <a:pt x="19408" y="6983"/>
                  </a:cubicBezTo>
                  <a:cubicBezTo>
                    <a:pt x="19394" y="7958"/>
                    <a:pt x="19388" y="9257"/>
                    <a:pt x="19388" y="10719"/>
                  </a:cubicBezTo>
                  <a:cubicBezTo>
                    <a:pt x="19388" y="12180"/>
                    <a:pt x="19394" y="13480"/>
                    <a:pt x="19408" y="14454"/>
                  </a:cubicBezTo>
                  <a:cubicBezTo>
                    <a:pt x="19421" y="15429"/>
                    <a:pt x="19441" y="16403"/>
                    <a:pt x="19467" y="17053"/>
                  </a:cubicBezTo>
                  <a:cubicBezTo>
                    <a:pt x="19494" y="17702"/>
                    <a:pt x="19520" y="18189"/>
                    <a:pt x="19553" y="18514"/>
                  </a:cubicBezTo>
                  <a:cubicBezTo>
                    <a:pt x="19586" y="18839"/>
                    <a:pt x="19620" y="19001"/>
                    <a:pt x="19653" y="19001"/>
                  </a:cubicBezTo>
                  <a:cubicBezTo>
                    <a:pt x="19686" y="19001"/>
                    <a:pt x="19719" y="18839"/>
                    <a:pt x="19752" y="18514"/>
                  </a:cubicBezTo>
                  <a:cubicBezTo>
                    <a:pt x="19785" y="18189"/>
                    <a:pt x="19812" y="17702"/>
                    <a:pt x="19838" y="17053"/>
                  </a:cubicBezTo>
                  <a:cubicBezTo>
                    <a:pt x="19865" y="16403"/>
                    <a:pt x="19884" y="15591"/>
                    <a:pt x="19898" y="14454"/>
                  </a:cubicBezTo>
                  <a:cubicBezTo>
                    <a:pt x="19911" y="13805"/>
                    <a:pt x="19918" y="12505"/>
                    <a:pt x="19918" y="10881"/>
                  </a:cubicBezTo>
                  <a:close/>
                </a:path>
              </a:pathLst>
            </a:custGeom>
            <a:solidFill>
              <a:srgbClr val="D3D3D3"/>
            </a:solidFill>
            <a:ln w="12700">
              <a:miter lim="400000"/>
            </a:ln>
          </p:spPr>
          <p:txBody>
            <a:bodyPr lIns="38100" tIns="38100" rIns="38100" bIns="38100" anchor="ctr"/>
            <a:lstStyle/>
            <a:p>
              <a:pPr marL="0" marR="0" lvl="0" indent="0" defTabSz="1828800" eaLnBrk="1" fontAlgn="auto" latinLnBrk="0" hangingPunct="1">
                <a:lnSpc>
                  <a:spcPct val="100000"/>
                </a:lnSpc>
                <a:spcBef>
                  <a:spcPts val="0"/>
                </a:spcBef>
                <a:spcAft>
                  <a:spcPts val="0"/>
                </a:spcAft>
                <a:buClrTx/>
                <a:buSzTx/>
                <a:buFontTx/>
                <a:buNone/>
                <a:tabLst/>
                <a:defRPr sz="3000">
                  <a:solidFill>
                    <a:srgbClr val="FFFFFF"/>
                  </a:solidFill>
                </a:defRPr>
              </a:pPr>
              <a:endParaRPr kumimoji="0" sz="6000" b="0" i="0" u="none" strike="noStrike" kern="0" cap="none" spc="0" normalizeH="0" baseline="0" noProof="0">
                <a:ln>
                  <a:noFill/>
                </a:ln>
                <a:solidFill>
                  <a:srgbClr val="FFFFFF"/>
                </a:solidFill>
                <a:effectLst/>
                <a:uLnTx/>
                <a:uFillTx/>
              </a:endParaRPr>
            </a:p>
          </p:txBody>
        </p:sp>
      </p:grpSp>
    </p:spTree>
    <p:extLst>
      <p:ext uri="{BB962C8B-B14F-4D97-AF65-F5344CB8AC3E}">
        <p14:creationId xmlns:p14="http://schemas.microsoft.com/office/powerpoint/2010/main" val="3730717995"/>
      </p:ext>
    </p:extLst>
  </p:cSld>
  <p:clrMap bg1="lt1" tx1="dk1" bg2="lt2" tx2="dk2" accent1="accent1" accent2="accent2" accent3="accent3" accent4="accent4" accent5="accent5" accent6="accent6" hlink="hlink" folHlink="folHlink"/>
  <p:sldLayoutIdLst>
    <p:sldLayoutId id="2147483763" r:id="rId1"/>
  </p:sldLayoutIdLst>
  <p:txStyles>
    <p:titleStyle>
      <a:lvl1pPr algn="l" defTabSz="1828800" rtl="0" eaLnBrk="1" latinLnBrk="0" hangingPunct="1">
        <a:lnSpc>
          <a:spcPct val="90000"/>
        </a:lnSpc>
        <a:spcBef>
          <a:spcPct val="0"/>
        </a:spcBef>
        <a:buNone/>
        <a:defRPr lang="en-US" sz="7200" b="1" kern="1200">
          <a:solidFill>
            <a:schemeClr val="tx1"/>
          </a:solidFill>
          <a:latin typeface="Helvetica" panose="020B0500000000000000" pitchFamily="34" charset="0"/>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mj-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j-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j-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326964"/>
            <a:ext cx="21031200" cy="1478112"/>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1676400" y="2438401"/>
            <a:ext cx="21031200" cy="991552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12611823"/>
            <a:ext cx="24384000" cy="1104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182880" rtlCol="0" anchor="ctr"/>
          <a:lstStyle/>
          <a:p>
            <a:pPr marL="0" marR="0" lvl="0" indent="0" algn="ctr" defTabSz="1828800" rtl="0" eaLnBrk="1" fontAlgn="auto" latinLnBrk="0" hangingPunct="1">
              <a:lnSpc>
                <a:spcPct val="100000"/>
              </a:lnSpc>
              <a:spcBef>
                <a:spcPts val="0"/>
              </a:spcBef>
              <a:spcAft>
                <a:spcPts val="0"/>
              </a:spcAft>
              <a:buClrTx/>
              <a:buSzTx/>
              <a:buFontTx/>
              <a:buNone/>
              <a:tabLst/>
              <a:defRPr/>
            </a:pPr>
            <a:r>
              <a:rPr kumimoji="0" lang="en-US" sz="6400" b="0" i="0" u="none" strike="noStrike" kern="1200" cap="none" spc="300" normalizeH="0" baseline="0" noProof="0" dirty="0">
                <a:ln>
                  <a:noFill/>
                </a:ln>
                <a:solidFill>
                  <a:prstClr val="white">
                    <a:lumMod val="75000"/>
                  </a:prstClr>
                </a:solidFill>
                <a:effectLst/>
                <a:uLnTx/>
                <a:uFillTx/>
                <a:latin typeface="+mn-lt"/>
                <a:ea typeface="+mn-ea"/>
                <a:cs typeface="+mn-cs"/>
              </a:rPr>
              <a:t>www.</a:t>
            </a:r>
            <a:r>
              <a:rPr kumimoji="0" lang="en-US" sz="6400" b="0" i="0" u="none" strike="noStrike" kern="1200" cap="none" spc="300" normalizeH="0" baseline="0" noProof="0" dirty="0">
                <a:ln>
                  <a:noFill/>
                </a:ln>
                <a:solidFill>
                  <a:prstClr val="black">
                    <a:lumMod val="85000"/>
                    <a:lumOff val="15000"/>
                  </a:prstClr>
                </a:solidFill>
                <a:effectLst/>
                <a:uLnTx/>
                <a:uFillTx/>
                <a:latin typeface="+mn-lt"/>
                <a:ea typeface="+mn-ea"/>
                <a:cs typeface="+mn-cs"/>
              </a:rPr>
              <a:t>presentationgo</a:t>
            </a:r>
            <a:r>
              <a:rPr kumimoji="0" lang="en-US" sz="6400" b="0" i="0" u="none" strike="noStrike" kern="1200" cap="none" spc="300" normalizeH="0" baseline="0" noProof="0" dirty="0">
                <a:ln>
                  <a:noFill/>
                </a:ln>
                <a:solidFill>
                  <a:prstClr val="white">
                    <a:lumMod val="75000"/>
                  </a:prstClr>
                </a:solidFill>
                <a:effectLst/>
                <a:uLnTx/>
                <a:uFillTx/>
                <a:latin typeface="+mn-lt"/>
                <a:ea typeface="+mn-ea"/>
                <a:cs typeface="+mn-cs"/>
              </a:rPr>
              <a:t>.com</a:t>
            </a:r>
          </a:p>
        </p:txBody>
      </p:sp>
      <p:sp>
        <p:nvSpPr>
          <p:cNvPr id="7" name="Rectangle 6"/>
          <p:cNvSpPr/>
          <p:nvPr userDrawn="1"/>
        </p:nvSpPr>
        <p:spPr>
          <a:xfrm>
            <a:off x="63727" y="13919203"/>
            <a:ext cx="3143809" cy="469231"/>
          </a:xfrm>
          <a:prstGeom prst="rect">
            <a:avLst/>
          </a:prstGeom>
        </p:spPr>
        <p:txBody>
          <a:bodyPr wrap="none">
            <a:spAutoFit/>
          </a:bodyPr>
          <a:lstStyle/>
          <a:p>
            <a:r>
              <a:rPr lang="en-US" sz="2200" b="0" i="0" dirty="0">
                <a:solidFill>
                  <a:srgbClr val="555555"/>
                </a:solidFill>
                <a:effectLst/>
                <a:latin typeface="Open Sans" panose="020B0606030504020204" pitchFamily="34" charset="0"/>
              </a:rPr>
              <a:t>© </a:t>
            </a:r>
            <a:r>
              <a:rPr lang="en-US" sz="2200" b="0" i="0" u="none" strike="noStrike" dirty="0">
                <a:solidFill>
                  <a:srgbClr val="A5CD28"/>
                </a:solidFill>
                <a:effectLst/>
                <a:latin typeface="Open Sans" panose="020B0606030504020204" pitchFamily="34" charset="0"/>
                <a:hlinkClick r:id="rId3" tooltip="PresentationGo!"/>
              </a:rPr>
              <a:t>presentationgo.com</a:t>
            </a:r>
            <a:endParaRPr lang="en-US" sz="2200" dirty="0"/>
          </a:p>
        </p:txBody>
      </p:sp>
      <p:sp>
        <p:nvSpPr>
          <p:cNvPr id="13" name="Freeform 12"/>
          <p:cNvSpPr/>
          <p:nvPr userDrawn="1"/>
        </p:nvSpPr>
        <p:spPr>
          <a:xfrm rot="5400000">
            <a:off x="182356" y="347176"/>
            <a:ext cx="738992" cy="1141804"/>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4800"/>
          </a:p>
        </p:txBody>
      </p:sp>
      <p:grpSp>
        <p:nvGrpSpPr>
          <p:cNvPr id="14" name="Group 13"/>
          <p:cNvGrpSpPr/>
          <p:nvPr userDrawn="1"/>
        </p:nvGrpSpPr>
        <p:grpSpPr>
          <a:xfrm>
            <a:off x="-3219086" y="-33307"/>
            <a:ext cx="2957708" cy="1167350"/>
            <a:chOff x="-2051018" y="21447"/>
            <a:chExt cx="1478854" cy="583675"/>
          </a:xfrm>
        </p:grpSpPr>
        <p:sp>
          <p:nvSpPr>
            <p:cNvPr id="15" name="TextBox 14"/>
            <p:cNvSpPr txBox="1"/>
            <p:nvPr userDrawn="1"/>
          </p:nvSpPr>
          <p:spPr>
            <a:xfrm>
              <a:off x="-2051018" y="21447"/>
              <a:ext cx="275076" cy="217752"/>
            </a:xfrm>
            <a:prstGeom prst="rect">
              <a:avLst/>
            </a:prstGeom>
            <a:noFill/>
          </p:spPr>
          <p:txBody>
            <a:bodyPr wrap="none"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6" name="TextBox 15"/>
            <p:cNvSpPr txBox="1"/>
            <p:nvPr userDrawn="1"/>
          </p:nvSpPr>
          <p:spPr>
            <a:xfrm>
              <a:off x="-957046" y="387370"/>
              <a:ext cx="384882" cy="217752"/>
            </a:xfrm>
            <a:prstGeom prst="rect">
              <a:avLst/>
            </a:prstGeom>
            <a:noFill/>
          </p:spPr>
          <p:txBody>
            <a:bodyPr wrap="none"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7" name="Picture 16"/>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3600272445"/>
      </p:ext>
    </p:extLst>
  </p:cSld>
  <p:clrMap bg1="lt1" tx1="dk1" bg2="lt2" tx2="dk2" accent1="accent1" accent2="accent2" accent3="accent3" accent4="accent4" accent5="accent5" accent6="accent6" hlink="hlink" folHlink="folHlink"/>
  <p:sldLayoutIdLst>
    <p:sldLayoutId id="2147483765" r:id="rId1"/>
  </p:sldLayoutIdLst>
  <p:txStyles>
    <p:titleStyle>
      <a:lvl1pPr algn="l" defTabSz="1828800" rtl="0" eaLnBrk="1" latinLnBrk="0" hangingPunct="1">
        <a:lnSpc>
          <a:spcPct val="90000"/>
        </a:lnSpc>
        <a:spcBef>
          <a:spcPct val="0"/>
        </a:spcBef>
        <a:buNone/>
        <a:defRPr lang="en-US" sz="7200" b="1" kern="1200">
          <a:solidFill>
            <a:schemeClr val="tx1"/>
          </a:solidFill>
          <a:latin typeface="Helvetica" panose="020B0500000000000000" pitchFamily="34" charset="0"/>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mj-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j-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j-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mj-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www.uniatlantico.edu.co/wp-content/uploads/2024/12/Guia-de-busqueda-e-impresio%CC%81n-de-documentos-ISOlucion.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svg"/><Relationship Id="rId7" Type="http://schemas.openxmlformats.org/officeDocument/2006/relationships/image" Target="../media/image64.sv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 Id="rId9" Type="http://schemas.openxmlformats.org/officeDocument/2006/relationships/image" Target="../media/image66.svg"/></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svg"/><Relationship Id="rId3" Type="http://schemas.openxmlformats.org/officeDocument/2006/relationships/image" Target="../media/image72.svg"/><Relationship Id="rId7" Type="http://schemas.openxmlformats.org/officeDocument/2006/relationships/image" Target="../media/image76.svg"/><Relationship Id="rId12" Type="http://schemas.openxmlformats.org/officeDocument/2006/relationships/image" Target="../media/image81.png"/><Relationship Id="rId2" Type="http://schemas.openxmlformats.org/officeDocument/2006/relationships/image" Target="../media/image71.png"/><Relationship Id="rId1" Type="http://schemas.openxmlformats.org/officeDocument/2006/relationships/slideLayout" Target="../slideLayouts/slideLayout3.xml"/><Relationship Id="rId6" Type="http://schemas.openxmlformats.org/officeDocument/2006/relationships/image" Target="../media/image75.png"/><Relationship Id="rId11" Type="http://schemas.openxmlformats.org/officeDocument/2006/relationships/image" Target="../media/image80.svg"/><Relationship Id="rId5" Type="http://schemas.openxmlformats.org/officeDocument/2006/relationships/image" Target="../media/image74.sv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4.svg"/><Relationship Id="rId2" Type="http://schemas.openxmlformats.org/officeDocument/2006/relationships/image" Target="../media/image83.png"/><Relationship Id="rId1" Type="http://schemas.openxmlformats.org/officeDocument/2006/relationships/slideLayout" Target="../slideLayouts/slideLayout3.xml"/><Relationship Id="rId5" Type="http://schemas.openxmlformats.org/officeDocument/2006/relationships/image" Target="../media/image86.svg"/><Relationship Id="rId4" Type="http://schemas.openxmlformats.org/officeDocument/2006/relationships/image" Target="../media/image85.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2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3.xml"/><Relationship Id="rId4" Type="http://schemas.openxmlformats.org/officeDocument/2006/relationships/hyperlink" Target="https://ecmorfeo.uniatlantico.edu.co/formularioWeb/"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18" Type="http://schemas.openxmlformats.org/officeDocument/2006/relationships/image" Target="../media/image54.png"/><Relationship Id="rId3" Type="http://schemas.openxmlformats.org/officeDocument/2006/relationships/image" Target="../media/image39.png"/><Relationship Id="rId7" Type="http://schemas.openxmlformats.org/officeDocument/2006/relationships/image" Target="../media/image43.svg"/><Relationship Id="rId12" Type="http://schemas.openxmlformats.org/officeDocument/2006/relationships/image" Target="../media/image48.png"/><Relationship Id="rId17" Type="http://schemas.openxmlformats.org/officeDocument/2006/relationships/image" Target="../media/image53.svg"/><Relationship Id="rId2" Type="http://schemas.openxmlformats.org/officeDocument/2006/relationships/image" Target="../media/image38.png"/><Relationship Id="rId16"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5" Type="http://schemas.openxmlformats.org/officeDocument/2006/relationships/image" Target="../media/image51.svg"/><Relationship Id="rId10" Type="http://schemas.openxmlformats.org/officeDocument/2006/relationships/image" Target="../media/image46.png"/><Relationship Id="rId19" Type="http://schemas.openxmlformats.org/officeDocument/2006/relationships/image" Target="../media/image55.svg"/><Relationship Id="rId4" Type="http://schemas.openxmlformats.org/officeDocument/2006/relationships/image" Target="../media/image40.png"/><Relationship Id="rId9" Type="http://schemas.openxmlformats.org/officeDocument/2006/relationships/image" Target="../media/image45.svg"/><Relationship Id="rId1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TextBox 8"/>
          <p:cNvSpPr txBox="1"/>
          <p:nvPr/>
        </p:nvSpPr>
        <p:spPr>
          <a:xfrm>
            <a:off x="2697088" y="3114443"/>
            <a:ext cx="18877856" cy="2901243"/>
          </a:xfrm>
          <a:prstGeom prst="rect">
            <a:avLst/>
          </a:prstGeom>
          <a:noFill/>
          <a:ln>
            <a:noFill/>
          </a:ln>
        </p:spPr>
        <p:txBody>
          <a:bodyPr wrap="square" rtlCol="0">
            <a:spAutoFit/>
          </a:bodyPr>
          <a:lstStyle/>
          <a:p>
            <a:pPr algn="l">
              <a:defRPr/>
            </a:pPr>
            <a:r>
              <a:rPr lang="es-MX" sz="8000" b="1" dirty="0">
                <a:solidFill>
                  <a:schemeClr val="tx1"/>
                </a:solidFill>
                <a:effectLst>
                  <a:outerShdw blurRad="38100" dist="38100" dir="2700000" algn="tl">
                    <a:srgbClr val="C0C0C0"/>
                  </a:outerShdw>
                </a:effectLst>
                <a:latin typeface="Century Gothic" panose="020B0502020202020204" pitchFamily="34" charset="0"/>
                <a:cs typeface="Arial" charset="0"/>
              </a:rPr>
              <a:t>INDUCCIÓN AL SISTEMA INTEGRADO DE GESTIÓN</a:t>
            </a:r>
          </a:p>
        </p:txBody>
      </p:sp>
      <p:sp>
        <p:nvSpPr>
          <p:cNvPr id="12" name="CuadroTexto 11"/>
          <p:cNvSpPr txBox="1"/>
          <p:nvPr/>
        </p:nvSpPr>
        <p:spPr>
          <a:xfrm>
            <a:off x="2936938" y="6246070"/>
            <a:ext cx="11141803" cy="290848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gn="l">
              <a:lnSpc>
                <a:spcPct val="100000"/>
              </a:lnSpc>
            </a:pPr>
            <a:r>
              <a:rPr lang="es-ES" sz="4000" b="1" dirty="0">
                <a:solidFill>
                  <a:schemeClr val="tx1"/>
                </a:solidFill>
                <a:latin typeface="Century Gothic" panose="020B0502020202020204" pitchFamily="34" charset="0"/>
                <a:cs typeface="Candara"/>
              </a:rPr>
              <a:t>OFICINA DE PLANEACIÓN</a:t>
            </a:r>
          </a:p>
          <a:p>
            <a:pPr algn="l">
              <a:lnSpc>
                <a:spcPct val="100000"/>
              </a:lnSpc>
            </a:pPr>
            <a:r>
              <a:rPr lang="es-ES" sz="4000" dirty="0">
                <a:solidFill>
                  <a:schemeClr val="tx1"/>
                </a:solidFill>
                <a:latin typeface="Century Gothic" panose="020B0502020202020204" pitchFamily="34" charset="0"/>
                <a:cs typeface="Candara"/>
              </a:rPr>
              <a:t>CARLOS HERNÁNDEZ KLIGMAN</a:t>
            </a:r>
          </a:p>
          <a:p>
            <a:pPr algn="l">
              <a:lnSpc>
                <a:spcPct val="100000"/>
              </a:lnSpc>
            </a:pPr>
            <a:r>
              <a:rPr lang="es-ES" sz="4000" dirty="0">
                <a:solidFill>
                  <a:schemeClr val="tx1"/>
                </a:solidFill>
                <a:latin typeface="Century Gothic" panose="020B0502020202020204" pitchFamily="34" charset="0"/>
                <a:cs typeface="Candara"/>
              </a:rPr>
              <a:t>Jefe Oficina de Planeación</a:t>
            </a:r>
          </a:p>
          <a:p>
            <a:pPr algn="l">
              <a:lnSpc>
                <a:spcPct val="100000"/>
              </a:lnSpc>
            </a:pPr>
            <a:r>
              <a:rPr lang="es-ES" sz="4000" dirty="0">
                <a:solidFill>
                  <a:schemeClr val="tx1"/>
                </a:solidFill>
                <a:latin typeface="Century Gothic" panose="020B0502020202020204" pitchFamily="34" charset="0"/>
                <a:cs typeface="Candara"/>
              </a:rPr>
              <a:t>Equipo SIG</a:t>
            </a:r>
          </a:p>
          <a:p>
            <a:pPr marL="0" marR="0" indent="0" algn="l" defTabSz="8255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chemeClr val="tx1"/>
              </a:solidFill>
              <a:effectLst/>
              <a:uFillTx/>
              <a:latin typeface="Century Gothic" panose="020B0502020202020204" pitchFamily="34" charset="0"/>
              <a:sym typeface="Montserrat Light"/>
            </a:endParaRPr>
          </a:p>
        </p:txBody>
      </p:sp>
      <p:sp>
        <p:nvSpPr>
          <p:cNvPr id="2" name="Rectángulo 1">
            <a:extLst>
              <a:ext uri="{FF2B5EF4-FFF2-40B4-BE49-F238E27FC236}">
                <a16:creationId xmlns:a16="http://schemas.microsoft.com/office/drawing/2014/main" id="{B24E3766-D207-4F78-9F5A-329C0A98D9AD}"/>
              </a:ext>
            </a:extLst>
          </p:cNvPr>
          <p:cNvSpPr/>
          <p:nvPr/>
        </p:nvSpPr>
        <p:spPr>
          <a:xfrm flipH="1">
            <a:off x="2529496" y="3114443"/>
            <a:ext cx="45719" cy="3508367"/>
          </a:xfrm>
          <a:prstGeom prst="rect">
            <a:avLst/>
          </a:prstGeom>
          <a:solidFill>
            <a:schemeClr val="accent2"/>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165747297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A2BCC1A5-980B-4248-98EC-A4328854F0EC}"/>
              </a:ext>
            </a:extLst>
          </p:cNvPr>
          <p:cNvSpPr/>
          <p:nvPr/>
        </p:nvSpPr>
        <p:spPr>
          <a:xfrm>
            <a:off x="3462136" y="3790705"/>
            <a:ext cx="6317831" cy="510778"/>
          </a:xfrm>
          <a:prstGeom prst="roundRect">
            <a:avLst/>
          </a:prstGeom>
          <a:solidFill>
            <a:schemeClr val="bg1">
              <a:lumMod val="75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rPr>
              <a:t>Caracterización de Proceso</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sp>
        <p:nvSpPr>
          <p:cNvPr id="3" name="Rectángulo: esquinas redondeadas 2">
            <a:extLst>
              <a:ext uri="{FF2B5EF4-FFF2-40B4-BE49-F238E27FC236}">
                <a16:creationId xmlns:a16="http://schemas.microsoft.com/office/drawing/2014/main" id="{173F2E57-69E6-4CEC-B05D-8C4DA6507A8B}"/>
              </a:ext>
            </a:extLst>
          </p:cNvPr>
          <p:cNvSpPr/>
          <p:nvPr/>
        </p:nvSpPr>
        <p:spPr>
          <a:xfrm>
            <a:off x="1740001" y="5347998"/>
            <a:ext cx="2973097" cy="510778"/>
          </a:xfrm>
          <a:prstGeom prst="roundRect">
            <a:avLst/>
          </a:prstGeom>
          <a:solidFill>
            <a:srgbClr val="0F3DA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rPr>
              <a:t>Procedimiento</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sp>
        <p:nvSpPr>
          <p:cNvPr id="4" name="Rectángulo: esquinas redondeadas 3">
            <a:extLst>
              <a:ext uri="{FF2B5EF4-FFF2-40B4-BE49-F238E27FC236}">
                <a16:creationId xmlns:a16="http://schemas.microsoft.com/office/drawing/2014/main" id="{9C1D1B0A-BB6F-4C28-B4F5-CF86E9113850}"/>
              </a:ext>
            </a:extLst>
          </p:cNvPr>
          <p:cNvSpPr/>
          <p:nvPr/>
        </p:nvSpPr>
        <p:spPr>
          <a:xfrm>
            <a:off x="2426701" y="6756348"/>
            <a:ext cx="2347508" cy="510778"/>
          </a:xfrm>
          <a:prstGeom prst="roundRect">
            <a:avLst/>
          </a:prstGeom>
          <a:solidFill>
            <a:srgbClr val="8EB4E3"/>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rPr>
              <a:t>Instructivo</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sp>
        <p:nvSpPr>
          <p:cNvPr id="5" name="Rectángulo: esquinas redondeadas 4">
            <a:extLst>
              <a:ext uri="{FF2B5EF4-FFF2-40B4-BE49-F238E27FC236}">
                <a16:creationId xmlns:a16="http://schemas.microsoft.com/office/drawing/2014/main" id="{F2AD3A5C-E11C-4497-852E-717C3573E459}"/>
              </a:ext>
            </a:extLst>
          </p:cNvPr>
          <p:cNvSpPr/>
          <p:nvPr/>
        </p:nvSpPr>
        <p:spPr>
          <a:xfrm>
            <a:off x="2426701" y="7871435"/>
            <a:ext cx="2347508" cy="510778"/>
          </a:xfrm>
          <a:prstGeom prst="roundRect">
            <a:avLst/>
          </a:prstGeom>
          <a:solidFill>
            <a:srgbClr val="8EB4E3"/>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rPr>
              <a:t>Formato</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sp>
        <p:nvSpPr>
          <p:cNvPr id="6" name="Rectángulo: esquinas redondeadas 5">
            <a:extLst>
              <a:ext uri="{FF2B5EF4-FFF2-40B4-BE49-F238E27FC236}">
                <a16:creationId xmlns:a16="http://schemas.microsoft.com/office/drawing/2014/main" id="{057A1470-4DFF-4095-A26D-0BCC4343EF10}"/>
              </a:ext>
            </a:extLst>
          </p:cNvPr>
          <p:cNvSpPr/>
          <p:nvPr/>
        </p:nvSpPr>
        <p:spPr>
          <a:xfrm>
            <a:off x="8710295" y="5347998"/>
            <a:ext cx="2973097" cy="510778"/>
          </a:xfrm>
          <a:prstGeom prst="roundRect">
            <a:avLst/>
          </a:prstGeom>
          <a:solidFill>
            <a:srgbClr val="0F3DA5"/>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rPr>
              <a:t>Libre</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sp>
        <p:nvSpPr>
          <p:cNvPr id="7" name="Rectángulo: esquinas redondeadas 6">
            <a:extLst>
              <a:ext uri="{FF2B5EF4-FFF2-40B4-BE49-F238E27FC236}">
                <a16:creationId xmlns:a16="http://schemas.microsoft.com/office/drawing/2014/main" id="{8A8D5111-C96D-4C46-BEDD-72E20645FF6C}"/>
              </a:ext>
            </a:extLst>
          </p:cNvPr>
          <p:cNvSpPr/>
          <p:nvPr/>
        </p:nvSpPr>
        <p:spPr>
          <a:xfrm>
            <a:off x="9472863" y="6698452"/>
            <a:ext cx="2347508" cy="510778"/>
          </a:xfrm>
          <a:prstGeom prst="roundRect">
            <a:avLst/>
          </a:prstGeom>
          <a:solidFill>
            <a:srgbClr val="8EB4E3"/>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rPr>
              <a:t>Plan</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sp>
        <p:nvSpPr>
          <p:cNvPr id="8" name="Rectángulo: esquinas redondeadas 7">
            <a:extLst>
              <a:ext uri="{FF2B5EF4-FFF2-40B4-BE49-F238E27FC236}">
                <a16:creationId xmlns:a16="http://schemas.microsoft.com/office/drawing/2014/main" id="{E048179B-05D7-4CE6-984E-C9F03729CFB6}"/>
              </a:ext>
            </a:extLst>
          </p:cNvPr>
          <p:cNvSpPr/>
          <p:nvPr/>
        </p:nvSpPr>
        <p:spPr>
          <a:xfrm>
            <a:off x="9472863" y="7520044"/>
            <a:ext cx="2347508" cy="510778"/>
          </a:xfrm>
          <a:prstGeom prst="roundRect">
            <a:avLst/>
          </a:prstGeom>
          <a:solidFill>
            <a:srgbClr val="8EB4E3"/>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rPr>
              <a:t>Programa</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sp>
        <p:nvSpPr>
          <p:cNvPr id="9" name="Rectángulo: esquinas redondeadas 8">
            <a:extLst>
              <a:ext uri="{FF2B5EF4-FFF2-40B4-BE49-F238E27FC236}">
                <a16:creationId xmlns:a16="http://schemas.microsoft.com/office/drawing/2014/main" id="{8102B7D8-100A-4695-81D9-50FA89F6790D}"/>
              </a:ext>
            </a:extLst>
          </p:cNvPr>
          <p:cNvSpPr/>
          <p:nvPr/>
        </p:nvSpPr>
        <p:spPr>
          <a:xfrm>
            <a:off x="9472863" y="8342531"/>
            <a:ext cx="2347508" cy="510778"/>
          </a:xfrm>
          <a:prstGeom prst="roundRect">
            <a:avLst/>
          </a:prstGeom>
          <a:solidFill>
            <a:srgbClr val="8EB4E3"/>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rPr>
              <a:t>Guía</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sp>
        <p:nvSpPr>
          <p:cNvPr id="10" name="Rectángulo: esquinas redondeadas 9">
            <a:extLst>
              <a:ext uri="{FF2B5EF4-FFF2-40B4-BE49-F238E27FC236}">
                <a16:creationId xmlns:a16="http://schemas.microsoft.com/office/drawing/2014/main" id="{2EB9B254-DFF2-492C-9C6C-844C38B6CB74}"/>
              </a:ext>
            </a:extLst>
          </p:cNvPr>
          <p:cNvSpPr/>
          <p:nvPr/>
        </p:nvSpPr>
        <p:spPr>
          <a:xfrm>
            <a:off x="9472863" y="9165018"/>
            <a:ext cx="2347508" cy="510778"/>
          </a:xfrm>
          <a:prstGeom prst="roundRect">
            <a:avLst/>
          </a:prstGeom>
          <a:solidFill>
            <a:srgbClr val="8EB4E3"/>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rPr>
              <a:t>Manual</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sp>
        <p:nvSpPr>
          <p:cNvPr id="11" name="Rectángulo: esquinas redondeadas 10">
            <a:extLst>
              <a:ext uri="{FF2B5EF4-FFF2-40B4-BE49-F238E27FC236}">
                <a16:creationId xmlns:a16="http://schemas.microsoft.com/office/drawing/2014/main" id="{FAC4F80A-9165-4E74-8974-A43262C8C056}"/>
              </a:ext>
            </a:extLst>
          </p:cNvPr>
          <p:cNvSpPr/>
          <p:nvPr/>
        </p:nvSpPr>
        <p:spPr>
          <a:xfrm>
            <a:off x="9472862" y="9987505"/>
            <a:ext cx="2347508" cy="510778"/>
          </a:xfrm>
          <a:prstGeom prst="roundRect">
            <a:avLst/>
          </a:prstGeom>
          <a:solidFill>
            <a:srgbClr val="8EB4E3"/>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2500" dirty="0">
                <a:solidFill>
                  <a:srgbClr val="FFFFFF"/>
                </a:solidFill>
                <a:latin typeface="Century Gothic" panose="020B0502020202020204" pitchFamily="34" charset="0"/>
                <a:ea typeface="Helvetica Light"/>
                <a:cs typeface="Helvetica Light"/>
                <a:sym typeface="Helvetica Light"/>
              </a:rPr>
              <a:t>M</a:t>
            </a:r>
            <a:r>
              <a:rPr kumimoji="0" lang="es-ES"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rPr>
              <a:t>atriz</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sp>
        <p:nvSpPr>
          <p:cNvPr id="12" name="Rectángulo: esquinas redondeadas 11">
            <a:extLst>
              <a:ext uri="{FF2B5EF4-FFF2-40B4-BE49-F238E27FC236}">
                <a16:creationId xmlns:a16="http://schemas.microsoft.com/office/drawing/2014/main" id="{AC232921-05BE-4856-94D9-A56962AA263F}"/>
              </a:ext>
            </a:extLst>
          </p:cNvPr>
          <p:cNvSpPr/>
          <p:nvPr/>
        </p:nvSpPr>
        <p:spPr>
          <a:xfrm>
            <a:off x="9472863" y="10876856"/>
            <a:ext cx="2347508" cy="510778"/>
          </a:xfrm>
          <a:prstGeom prst="roundRect">
            <a:avLst/>
          </a:prstGeom>
          <a:solidFill>
            <a:srgbClr val="8EB4E3"/>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sz="2500" dirty="0">
                <a:solidFill>
                  <a:srgbClr val="FFFFFF"/>
                </a:solidFill>
                <a:latin typeface="Century Gothic" panose="020B0502020202020204" pitchFamily="34" charset="0"/>
                <a:ea typeface="Helvetica Light"/>
                <a:cs typeface="Helvetica Light"/>
                <a:sym typeface="Helvetica Light"/>
              </a:rPr>
              <a:t>Cartilla, Ficha</a:t>
            </a:r>
            <a:endParaRPr kumimoji="0" lang="es-CO" sz="2500" b="0" i="0" u="none" strike="noStrike" cap="none" spc="0" normalizeH="0" baseline="0" dirty="0">
              <a:ln>
                <a:noFill/>
              </a:ln>
              <a:solidFill>
                <a:srgbClr val="FFFFFF"/>
              </a:solidFill>
              <a:effectLst/>
              <a:uFillTx/>
              <a:latin typeface="Century Gothic" panose="020B0502020202020204" pitchFamily="34" charset="0"/>
              <a:ea typeface="Helvetica Light"/>
              <a:cs typeface="Helvetica Light"/>
              <a:sym typeface="Helvetica Light"/>
            </a:endParaRPr>
          </a:p>
        </p:txBody>
      </p:sp>
      <p:cxnSp>
        <p:nvCxnSpPr>
          <p:cNvPr id="13" name="Conector: angular 12">
            <a:extLst>
              <a:ext uri="{FF2B5EF4-FFF2-40B4-BE49-F238E27FC236}">
                <a16:creationId xmlns:a16="http://schemas.microsoft.com/office/drawing/2014/main" id="{ABBBCAA9-7438-4DCE-9DCB-D201D72F7ACA}"/>
              </a:ext>
            </a:extLst>
          </p:cNvPr>
          <p:cNvCxnSpPr>
            <a:cxnSpLocks/>
            <a:stCxn id="2" idx="2"/>
            <a:endCxn id="3" idx="0"/>
          </p:cNvCxnSpPr>
          <p:nvPr/>
        </p:nvCxnSpPr>
        <p:spPr>
          <a:xfrm rot="5400000">
            <a:off x="4400544" y="3127489"/>
            <a:ext cx="1046515" cy="3394502"/>
          </a:xfrm>
          <a:prstGeom prst="bentConnector3">
            <a:avLst>
              <a:gd name="adj1" fmla="val 50000"/>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4" name="Conector: angular 13">
            <a:extLst>
              <a:ext uri="{FF2B5EF4-FFF2-40B4-BE49-F238E27FC236}">
                <a16:creationId xmlns:a16="http://schemas.microsoft.com/office/drawing/2014/main" id="{2FA0F4DD-CA4F-4EB4-B018-761382466340}"/>
              </a:ext>
            </a:extLst>
          </p:cNvPr>
          <p:cNvCxnSpPr>
            <a:stCxn id="2" idx="2"/>
            <a:endCxn id="6" idx="0"/>
          </p:cNvCxnSpPr>
          <p:nvPr/>
        </p:nvCxnSpPr>
        <p:spPr>
          <a:xfrm rot="16200000" flipH="1">
            <a:off x="7885691" y="3036844"/>
            <a:ext cx="1046515" cy="3575792"/>
          </a:xfrm>
          <a:prstGeom prst="bentConnector3">
            <a:avLst>
              <a:gd name="adj1" fmla="val 50000"/>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5" name="Conector: angular 14">
            <a:extLst>
              <a:ext uri="{FF2B5EF4-FFF2-40B4-BE49-F238E27FC236}">
                <a16:creationId xmlns:a16="http://schemas.microsoft.com/office/drawing/2014/main" id="{3609BFD9-7579-41F4-9A6C-4C5908DD4535}"/>
              </a:ext>
            </a:extLst>
          </p:cNvPr>
          <p:cNvCxnSpPr>
            <a:stCxn id="3" idx="2"/>
            <a:endCxn id="4" idx="1"/>
          </p:cNvCxnSpPr>
          <p:nvPr/>
        </p:nvCxnSpPr>
        <p:spPr>
          <a:xfrm rot="5400000">
            <a:off x="2250146" y="6035332"/>
            <a:ext cx="1152961" cy="799849"/>
          </a:xfrm>
          <a:prstGeom prst="bentConnector4">
            <a:avLst>
              <a:gd name="adj1" fmla="val 38925"/>
              <a:gd name="adj2" fmla="val 128580"/>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6" name="Conector: angular 15">
            <a:extLst>
              <a:ext uri="{FF2B5EF4-FFF2-40B4-BE49-F238E27FC236}">
                <a16:creationId xmlns:a16="http://schemas.microsoft.com/office/drawing/2014/main" id="{6CBF519D-DEEC-416D-BD88-DD1B3EF253C5}"/>
              </a:ext>
            </a:extLst>
          </p:cNvPr>
          <p:cNvCxnSpPr>
            <a:cxnSpLocks/>
          </p:cNvCxnSpPr>
          <p:nvPr/>
        </p:nvCxnSpPr>
        <p:spPr>
          <a:xfrm rot="16200000" flipH="1">
            <a:off x="1799753" y="7363740"/>
            <a:ext cx="1206690" cy="411082"/>
          </a:xfrm>
          <a:prstGeom prst="bentConnector2">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7" name="Conector: angular 16">
            <a:extLst>
              <a:ext uri="{FF2B5EF4-FFF2-40B4-BE49-F238E27FC236}">
                <a16:creationId xmlns:a16="http://schemas.microsoft.com/office/drawing/2014/main" id="{BC90099A-EBD5-4763-B3A1-F63748A79937}"/>
              </a:ext>
            </a:extLst>
          </p:cNvPr>
          <p:cNvCxnSpPr>
            <a:stCxn id="6" idx="2"/>
            <a:endCxn id="7" idx="1"/>
          </p:cNvCxnSpPr>
          <p:nvPr/>
        </p:nvCxnSpPr>
        <p:spPr>
          <a:xfrm rot="5400000">
            <a:off x="9287322" y="6044318"/>
            <a:ext cx="1095065" cy="723981"/>
          </a:xfrm>
          <a:prstGeom prst="bentConnector4">
            <a:avLst>
              <a:gd name="adj1" fmla="val 38339"/>
              <a:gd name="adj2" fmla="val 131575"/>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8" name="Conector: angular 17">
            <a:extLst>
              <a:ext uri="{FF2B5EF4-FFF2-40B4-BE49-F238E27FC236}">
                <a16:creationId xmlns:a16="http://schemas.microsoft.com/office/drawing/2014/main" id="{FB22F0F8-4D03-4277-8DDF-6EAE03653354}"/>
              </a:ext>
            </a:extLst>
          </p:cNvPr>
          <p:cNvCxnSpPr>
            <a:cxnSpLocks/>
          </p:cNvCxnSpPr>
          <p:nvPr/>
        </p:nvCxnSpPr>
        <p:spPr>
          <a:xfrm rot="16200000" flipH="1">
            <a:off x="7325161" y="8913138"/>
            <a:ext cx="4270006" cy="403060"/>
          </a:xfrm>
          <a:prstGeom prst="bentConnector2">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9" name="Conector recto de flecha 18">
            <a:extLst>
              <a:ext uri="{FF2B5EF4-FFF2-40B4-BE49-F238E27FC236}">
                <a16:creationId xmlns:a16="http://schemas.microsoft.com/office/drawing/2014/main" id="{A69E6869-7A78-402A-A97F-BC22C41231A9}"/>
              </a:ext>
            </a:extLst>
          </p:cNvPr>
          <p:cNvCxnSpPr>
            <a:cxnSpLocks/>
          </p:cNvCxnSpPr>
          <p:nvPr/>
        </p:nvCxnSpPr>
        <p:spPr>
          <a:xfrm>
            <a:off x="9284520" y="7778191"/>
            <a:ext cx="173430" cy="0"/>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0" name="Conector recto de flecha 19">
            <a:extLst>
              <a:ext uri="{FF2B5EF4-FFF2-40B4-BE49-F238E27FC236}">
                <a16:creationId xmlns:a16="http://schemas.microsoft.com/office/drawing/2014/main" id="{39AF2CF5-8FDD-4F57-B506-838EFFAFA15B}"/>
              </a:ext>
            </a:extLst>
          </p:cNvPr>
          <p:cNvCxnSpPr>
            <a:cxnSpLocks/>
          </p:cNvCxnSpPr>
          <p:nvPr/>
        </p:nvCxnSpPr>
        <p:spPr>
          <a:xfrm>
            <a:off x="9294045" y="8654491"/>
            <a:ext cx="173430" cy="0"/>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1" name="Conector recto de flecha 20">
            <a:extLst>
              <a:ext uri="{FF2B5EF4-FFF2-40B4-BE49-F238E27FC236}">
                <a16:creationId xmlns:a16="http://schemas.microsoft.com/office/drawing/2014/main" id="{96F69F04-D459-4639-95D3-417061108D0D}"/>
              </a:ext>
            </a:extLst>
          </p:cNvPr>
          <p:cNvCxnSpPr>
            <a:cxnSpLocks/>
          </p:cNvCxnSpPr>
          <p:nvPr/>
        </p:nvCxnSpPr>
        <p:spPr>
          <a:xfrm>
            <a:off x="9284520" y="9416491"/>
            <a:ext cx="173430" cy="0"/>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22" name="Conector recto de flecha 21">
            <a:extLst>
              <a:ext uri="{FF2B5EF4-FFF2-40B4-BE49-F238E27FC236}">
                <a16:creationId xmlns:a16="http://schemas.microsoft.com/office/drawing/2014/main" id="{251A9863-36C4-44FF-AA84-1D559E870F46}"/>
              </a:ext>
            </a:extLst>
          </p:cNvPr>
          <p:cNvCxnSpPr>
            <a:cxnSpLocks/>
          </p:cNvCxnSpPr>
          <p:nvPr/>
        </p:nvCxnSpPr>
        <p:spPr>
          <a:xfrm>
            <a:off x="9294045" y="10292791"/>
            <a:ext cx="173430" cy="0"/>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3" name="Rectángulo: esquinas redondeadas 22">
            <a:extLst>
              <a:ext uri="{FF2B5EF4-FFF2-40B4-BE49-F238E27FC236}">
                <a16:creationId xmlns:a16="http://schemas.microsoft.com/office/drawing/2014/main" id="{1B765772-C376-4F4E-A030-6F7EFDD63527}"/>
              </a:ext>
            </a:extLst>
          </p:cNvPr>
          <p:cNvSpPr/>
          <p:nvPr/>
        </p:nvSpPr>
        <p:spPr>
          <a:xfrm>
            <a:off x="16263115" y="8565110"/>
            <a:ext cx="4641183" cy="493752"/>
          </a:xfrm>
          <a:prstGeom prst="roundRect">
            <a:avLst/>
          </a:prstGeom>
          <a:solidFill>
            <a:schemeClr val="accent6">
              <a:lumMod val="40000"/>
              <a:lumOff val="60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ES" b="0" i="1" u="none" strike="noStrike" cap="none" spc="0" normalizeH="0" baseline="0" dirty="0">
                <a:ln>
                  <a:noFill/>
                </a:ln>
                <a:solidFill>
                  <a:schemeClr val="accent2"/>
                </a:solidFill>
                <a:effectLst/>
                <a:uFillTx/>
                <a:latin typeface="Century Gothic" panose="020B0502020202020204" pitchFamily="34" charset="0"/>
                <a:ea typeface="Helvetica Light"/>
                <a:cs typeface="Helvetica Light"/>
                <a:sym typeface="Helvetica Light"/>
              </a:rPr>
              <a:t>DO (Docencia)</a:t>
            </a:r>
          </a:p>
        </p:txBody>
      </p:sp>
      <p:sp>
        <p:nvSpPr>
          <p:cNvPr id="24" name="Rectángulo: esquinas redondeadas 23">
            <a:extLst>
              <a:ext uri="{FF2B5EF4-FFF2-40B4-BE49-F238E27FC236}">
                <a16:creationId xmlns:a16="http://schemas.microsoft.com/office/drawing/2014/main" id="{A0C96F76-5F3C-4803-B2F3-CB49437721E8}"/>
              </a:ext>
            </a:extLst>
          </p:cNvPr>
          <p:cNvSpPr/>
          <p:nvPr/>
        </p:nvSpPr>
        <p:spPr>
          <a:xfrm>
            <a:off x="16263115" y="9273665"/>
            <a:ext cx="4641183" cy="493752"/>
          </a:xfrm>
          <a:prstGeom prst="roundRect">
            <a:avLst/>
          </a:prstGeom>
          <a:solidFill>
            <a:schemeClr val="accent6">
              <a:lumMod val="40000"/>
              <a:lumOff val="60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i="1" dirty="0">
                <a:solidFill>
                  <a:schemeClr val="accent2"/>
                </a:solidFill>
                <a:latin typeface="Century Gothic" panose="020B0502020202020204" pitchFamily="34" charset="0"/>
                <a:ea typeface="Helvetica Light"/>
                <a:cs typeface="Helvetica Light"/>
                <a:sym typeface="Helvetica Light"/>
              </a:rPr>
              <a:t>TH</a:t>
            </a:r>
            <a:r>
              <a:rPr kumimoji="0" lang="es-ES" b="0" i="1" u="none" strike="noStrike" cap="none" spc="0" normalizeH="0" baseline="0" dirty="0">
                <a:ln>
                  <a:noFill/>
                </a:ln>
                <a:solidFill>
                  <a:schemeClr val="accent2"/>
                </a:solidFill>
                <a:effectLst/>
                <a:uFillTx/>
                <a:latin typeface="Century Gothic" panose="020B0502020202020204" pitchFamily="34" charset="0"/>
                <a:ea typeface="Helvetica Light"/>
                <a:cs typeface="Helvetica Light"/>
                <a:sym typeface="Helvetica Light"/>
              </a:rPr>
              <a:t> (Talento Humano)</a:t>
            </a:r>
          </a:p>
        </p:txBody>
      </p:sp>
      <p:sp>
        <p:nvSpPr>
          <p:cNvPr id="25" name="Rectángulo: esquinas redondeadas 24">
            <a:extLst>
              <a:ext uri="{FF2B5EF4-FFF2-40B4-BE49-F238E27FC236}">
                <a16:creationId xmlns:a16="http://schemas.microsoft.com/office/drawing/2014/main" id="{994B11DD-5346-4873-B011-BE9B312A8A71}"/>
              </a:ext>
            </a:extLst>
          </p:cNvPr>
          <p:cNvSpPr/>
          <p:nvPr/>
        </p:nvSpPr>
        <p:spPr>
          <a:xfrm>
            <a:off x="16263114" y="7868851"/>
            <a:ext cx="4641184" cy="493752"/>
          </a:xfrm>
          <a:prstGeom prst="roundRect">
            <a:avLst/>
          </a:prstGeom>
          <a:solidFill>
            <a:schemeClr val="accent6">
              <a:lumMod val="40000"/>
              <a:lumOff val="60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ES" i="1" dirty="0">
                <a:solidFill>
                  <a:schemeClr val="accent2"/>
                </a:solidFill>
                <a:latin typeface="Century Gothic" panose="020B0502020202020204" pitchFamily="34" charset="0"/>
                <a:ea typeface="Helvetica Light"/>
                <a:cs typeface="Helvetica Light"/>
                <a:sym typeface="Helvetica Light"/>
              </a:rPr>
              <a:t>BU</a:t>
            </a:r>
            <a:r>
              <a:rPr kumimoji="0" lang="es-ES" b="0" i="1" u="none" strike="noStrike" cap="none" spc="0" normalizeH="0" baseline="0" dirty="0">
                <a:ln>
                  <a:noFill/>
                </a:ln>
                <a:solidFill>
                  <a:schemeClr val="accent2"/>
                </a:solidFill>
                <a:effectLst/>
                <a:uFillTx/>
                <a:latin typeface="Century Gothic" panose="020B0502020202020204" pitchFamily="34" charset="0"/>
                <a:ea typeface="Helvetica Light"/>
                <a:cs typeface="Helvetica Light"/>
                <a:sym typeface="Helvetica Light"/>
              </a:rPr>
              <a:t> (Bienestar Universitario)</a:t>
            </a:r>
          </a:p>
        </p:txBody>
      </p:sp>
      <p:sp>
        <p:nvSpPr>
          <p:cNvPr id="29" name="Google Shape;139;p19">
            <a:extLst>
              <a:ext uri="{FF2B5EF4-FFF2-40B4-BE49-F238E27FC236}">
                <a16:creationId xmlns:a16="http://schemas.microsoft.com/office/drawing/2014/main" id="{00F4726F-B907-4A2C-9557-4288BD425421}"/>
              </a:ext>
            </a:extLst>
          </p:cNvPr>
          <p:cNvSpPr txBox="1">
            <a:spLocks/>
          </p:cNvSpPr>
          <p:nvPr/>
        </p:nvSpPr>
        <p:spPr>
          <a:xfrm>
            <a:off x="15054943" y="4893274"/>
            <a:ext cx="7004957" cy="2064515"/>
          </a:xfrm>
          <a:prstGeom prst="rect">
            <a:avLst/>
          </a:prstGeom>
        </p:spPr>
        <p:txBody>
          <a:bodyPr spcFirstLastPara="1" wrap="square" lIns="182850" tIns="182850" rIns="182850" bIns="182850" anchor="t" anchorCtr="0">
            <a:noAutofit/>
          </a:bodyPr>
          <a:lstStyle>
            <a:lvl1pPr marL="0" marR="0" indent="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1pPr>
            <a:lvl2pPr marL="0" marR="0" indent="228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2pPr>
            <a:lvl3pPr marL="0" marR="0" indent="457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3pPr>
            <a:lvl4pPr marL="0" marR="0" indent="685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4pPr>
            <a:lvl5pPr marL="0" marR="0" indent="9144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5pPr>
            <a:lvl6pPr marL="0" marR="0" indent="11430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6pPr>
            <a:lvl7pPr marL="0" marR="0" indent="1371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7pPr>
            <a:lvl8pPr marL="0" marR="0" indent="1600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8pPr>
            <a:lvl9pPr marL="0" marR="0" indent="1828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9pPr>
          </a:lstStyle>
          <a:p>
            <a:pPr algn="ctr" defTabSz="1651000" hangingPunct="1"/>
            <a:r>
              <a:rPr lang="es-MX" sz="3200" b="1" kern="1200" dirty="0">
                <a:solidFill>
                  <a:srgbClr val="7030A0"/>
                </a:solidFill>
                <a:effectLst>
                  <a:outerShdw blurRad="38100" dist="38100" dir="2700000" algn="tl">
                    <a:srgbClr val="000000">
                      <a:alpha val="43137"/>
                    </a:srgbClr>
                  </a:outerShdw>
                </a:effectLst>
                <a:latin typeface="Century Gothic" panose="020B0502020202020204" pitchFamily="34" charset="0"/>
                <a:cs typeface="Cavolini" panose="03000502040302020204" pitchFamily="66" charset="0"/>
              </a:rPr>
              <a:t> </a:t>
            </a:r>
          </a:p>
          <a:p>
            <a:pPr algn="ctr" defTabSz="1651000" hangingPunct="1"/>
            <a:r>
              <a:rPr lang="es-MX" sz="2800" b="1" kern="1200" dirty="0">
                <a:solidFill>
                  <a:srgbClr val="034EA1"/>
                </a:solidFill>
                <a:latin typeface="Century Gothic" panose="020B0502020202020204" pitchFamily="34" charset="0"/>
                <a:cs typeface="Cavolini" panose="03000502040302020204" pitchFamily="66" charset="0"/>
              </a:rPr>
              <a:t>es el software que utilizamos como sistema de información.</a:t>
            </a:r>
          </a:p>
        </p:txBody>
      </p:sp>
      <p:sp>
        <p:nvSpPr>
          <p:cNvPr id="31" name="TextBox 16">
            <a:extLst>
              <a:ext uri="{FF2B5EF4-FFF2-40B4-BE49-F238E27FC236}">
                <a16:creationId xmlns:a16="http://schemas.microsoft.com/office/drawing/2014/main" id="{64990C3E-EF8D-4247-BE74-F80E66325980}"/>
              </a:ext>
            </a:extLst>
          </p:cNvPr>
          <p:cNvSpPr txBox="1"/>
          <p:nvPr/>
        </p:nvSpPr>
        <p:spPr>
          <a:xfrm>
            <a:off x="4774209" y="817067"/>
            <a:ext cx="15366654" cy="1091068"/>
          </a:xfrm>
          <a:prstGeom prst="rect">
            <a:avLst/>
          </a:prstGeom>
          <a:noFill/>
        </p:spPr>
        <p:txBody>
          <a:bodyPr wrap="square" rtlCol="0">
            <a:spAutoFit/>
          </a:bodyPr>
          <a:lstStyle/>
          <a:p>
            <a:pPr algn="ctr"/>
            <a:r>
              <a:rPr lang="en-US" sz="6000" b="1" dirty="0">
                <a:solidFill>
                  <a:srgbClr val="092561"/>
                </a:solidFill>
                <a:latin typeface="Century Gothic" panose="020B0502020202020204" pitchFamily="34" charset="0"/>
              </a:rPr>
              <a:t>INFORMACIÓN DOCUMENTADA</a:t>
            </a:r>
          </a:p>
        </p:txBody>
      </p:sp>
      <p:cxnSp>
        <p:nvCxnSpPr>
          <p:cNvPr id="32" name="Straight Connector 34">
            <a:extLst>
              <a:ext uri="{FF2B5EF4-FFF2-40B4-BE49-F238E27FC236}">
                <a16:creationId xmlns:a16="http://schemas.microsoft.com/office/drawing/2014/main" id="{694CC0BE-DDCA-4B61-BE89-1E55D5F50258}"/>
              </a:ext>
            </a:extLst>
          </p:cNvPr>
          <p:cNvCxnSpPr/>
          <p:nvPr/>
        </p:nvCxnSpPr>
        <p:spPr>
          <a:xfrm>
            <a:off x="11163299" y="2353354"/>
            <a:ext cx="2525975"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
        <p:nvSpPr>
          <p:cNvPr id="26" name="Flecha: cheurón 25">
            <a:hlinkClick r:id="rId2"/>
            <a:extLst>
              <a:ext uri="{FF2B5EF4-FFF2-40B4-BE49-F238E27FC236}">
                <a16:creationId xmlns:a16="http://schemas.microsoft.com/office/drawing/2014/main" id="{A5BB7CBE-1FBD-45F3-AB7D-DFA706F2343C}"/>
              </a:ext>
            </a:extLst>
          </p:cNvPr>
          <p:cNvSpPr/>
          <p:nvPr/>
        </p:nvSpPr>
        <p:spPr>
          <a:xfrm>
            <a:off x="718767" y="10610537"/>
            <a:ext cx="1021234" cy="510778"/>
          </a:xfrm>
          <a:prstGeom prst="chevron">
            <a:avLst/>
          </a:prstGeom>
          <a:solidFill>
            <a:schemeClr val="accent2">
              <a:lumMod val="60000"/>
              <a:lumOff val="40000"/>
            </a:schemeClr>
          </a:solidFill>
          <a:ln w="3175" cap="flat">
            <a:solidFill>
              <a:schemeClr val="accent5">
                <a:lumMod val="60000"/>
                <a:lumOff val="40000"/>
              </a:schemeClr>
            </a:solid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7" name="CuadroTexto 26">
            <a:extLst>
              <a:ext uri="{FF2B5EF4-FFF2-40B4-BE49-F238E27FC236}">
                <a16:creationId xmlns:a16="http://schemas.microsoft.com/office/drawing/2014/main" id="{C6D312FF-087C-4559-A93D-AF3237B5957E}"/>
              </a:ext>
            </a:extLst>
          </p:cNvPr>
          <p:cNvSpPr txBox="1"/>
          <p:nvPr/>
        </p:nvSpPr>
        <p:spPr>
          <a:xfrm>
            <a:off x="1942927" y="10498283"/>
            <a:ext cx="5522583" cy="81560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r>
              <a:rPr lang="es-ES" sz="2000" i="1" dirty="0">
                <a:solidFill>
                  <a:schemeClr val="accent2">
                    <a:lumMod val="60000"/>
                    <a:lumOff val="40000"/>
                  </a:schemeClr>
                </a:solidFill>
              </a:rPr>
              <a:t>GUÍA PARA LA CONSULTA E IMPRESIÓN DE DOCUMENTOS DEL SIG A TRAVÉS DEL SOFTWARE</a:t>
            </a:r>
            <a:endParaRPr kumimoji="0" lang="es-CO" sz="2000" b="0" i="1" strike="noStrike" cap="none" spc="0" normalizeH="0" baseline="0" dirty="0">
              <a:ln>
                <a:noFill/>
              </a:ln>
              <a:solidFill>
                <a:schemeClr val="accent2">
                  <a:lumMod val="60000"/>
                  <a:lumOff val="40000"/>
                </a:schemeClr>
              </a:solidFill>
              <a:effectLst/>
              <a:uFillTx/>
              <a:sym typeface="Montserrat Light"/>
            </a:endParaRPr>
          </a:p>
        </p:txBody>
      </p:sp>
      <p:pic>
        <p:nvPicPr>
          <p:cNvPr id="33" name="Imagen 32">
            <a:extLst>
              <a:ext uri="{FF2B5EF4-FFF2-40B4-BE49-F238E27FC236}">
                <a16:creationId xmlns:a16="http://schemas.microsoft.com/office/drawing/2014/main" id="{D9642239-C182-527C-B21A-FF2B56F765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3113" y="4284223"/>
            <a:ext cx="3877749" cy="1003300"/>
          </a:xfrm>
          <a:prstGeom prst="rect">
            <a:avLst/>
          </a:prstGeom>
        </p:spPr>
      </p:pic>
    </p:spTree>
    <p:extLst>
      <p:ext uri="{BB962C8B-B14F-4D97-AF65-F5344CB8AC3E}">
        <p14:creationId xmlns:p14="http://schemas.microsoft.com/office/powerpoint/2010/main" val="3787201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t="18756" b="6940"/>
          <a:stretch/>
        </p:blipFill>
        <p:spPr>
          <a:xfrm>
            <a:off x="801022" y="1096963"/>
            <a:ext cx="22781955" cy="10495837"/>
          </a:xfrm>
          <a:prstGeom prst="rect">
            <a:avLst/>
          </a:prstGeom>
        </p:spPr>
      </p:pic>
    </p:spTree>
    <p:extLst>
      <p:ext uri="{BB962C8B-B14F-4D97-AF65-F5344CB8AC3E}">
        <p14:creationId xmlns:p14="http://schemas.microsoft.com/office/powerpoint/2010/main" val="159938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ocadillo: rectángulo con esquinas redondeadas 3">
            <a:extLst>
              <a:ext uri="{FF2B5EF4-FFF2-40B4-BE49-F238E27FC236}">
                <a16:creationId xmlns:a16="http://schemas.microsoft.com/office/drawing/2014/main" id="{D37F3A05-D324-4859-835E-B964ECDC6726}"/>
              </a:ext>
            </a:extLst>
          </p:cNvPr>
          <p:cNvSpPr/>
          <p:nvPr/>
        </p:nvSpPr>
        <p:spPr>
          <a:xfrm rot="11231218">
            <a:off x="959566" y="4326379"/>
            <a:ext cx="5299812" cy="2874435"/>
          </a:xfrm>
          <a:prstGeom prst="wedgeRoundRectCallout">
            <a:avLst/>
          </a:prstGeom>
          <a:solidFill>
            <a:schemeClr val="accent5">
              <a:lumMod val="20000"/>
              <a:lumOff val="80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19832" t="2009" r="21517"/>
          <a:stretch/>
        </p:blipFill>
        <p:spPr>
          <a:xfrm>
            <a:off x="6759369" y="327475"/>
            <a:ext cx="13509523" cy="11989314"/>
          </a:xfrm>
          <a:prstGeom prst="rect">
            <a:avLst/>
          </a:prstGeom>
        </p:spPr>
      </p:pic>
      <p:sp>
        <p:nvSpPr>
          <p:cNvPr id="2" name="Rectángulo 1">
            <a:extLst>
              <a:ext uri="{FF2B5EF4-FFF2-40B4-BE49-F238E27FC236}">
                <a16:creationId xmlns:a16="http://schemas.microsoft.com/office/drawing/2014/main" id="{DA6E5675-25CB-44F7-ABF5-33BB4DA94518}"/>
              </a:ext>
            </a:extLst>
          </p:cNvPr>
          <p:cNvSpPr/>
          <p:nvPr/>
        </p:nvSpPr>
        <p:spPr>
          <a:xfrm>
            <a:off x="1263313" y="4533584"/>
            <a:ext cx="4692317" cy="2278765"/>
          </a:xfrm>
          <a:prstGeom prst="rect">
            <a:avLst/>
          </a:prstGeom>
        </p:spPr>
        <p:txBody>
          <a:bodyPr wrap="square">
            <a:spAutoFit/>
          </a:bodyPr>
          <a:lstStyle/>
          <a:p>
            <a:r>
              <a:rPr lang="es-ES" dirty="0">
                <a:solidFill>
                  <a:schemeClr val="accent2">
                    <a:lumMod val="60000"/>
                    <a:lumOff val="40000"/>
                  </a:schemeClr>
                </a:solidFill>
              </a:rPr>
              <a:t>Partes interesadas​​ son las personas, u organizaciones en general que tienen algún tipo de interés y relación interna o externa con una empresa u organización.</a:t>
            </a:r>
            <a:endParaRPr lang="es-CO" dirty="0">
              <a:solidFill>
                <a:schemeClr val="accent2">
                  <a:lumMod val="60000"/>
                  <a:lumOff val="40000"/>
                </a:schemeClr>
              </a:solidFill>
            </a:endParaRPr>
          </a:p>
        </p:txBody>
      </p:sp>
    </p:spTree>
    <p:extLst>
      <p:ext uri="{BB962C8B-B14F-4D97-AF65-F5344CB8AC3E}">
        <p14:creationId xmlns:p14="http://schemas.microsoft.com/office/powerpoint/2010/main" val="297563597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6">
            <a:extLst>
              <a:ext uri="{FF2B5EF4-FFF2-40B4-BE49-F238E27FC236}">
                <a16:creationId xmlns:a16="http://schemas.microsoft.com/office/drawing/2014/main" id="{F24A69F8-21B3-4079-A9CC-D81B05CC030E}"/>
              </a:ext>
            </a:extLst>
          </p:cNvPr>
          <p:cNvSpPr txBox="1"/>
          <p:nvPr/>
        </p:nvSpPr>
        <p:spPr>
          <a:xfrm>
            <a:off x="4774209" y="817067"/>
            <a:ext cx="15366654" cy="1091068"/>
          </a:xfrm>
          <a:prstGeom prst="rect">
            <a:avLst/>
          </a:prstGeom>
          <a:noFill/>
        </p:spPr>
        <p:txBody>
          <a:bodyPr wrap="square" rtlCol="0">
            <a:spAutoFit/>
          </a:bodyPr>
          <a:lstStyle/>
          <a:p>
            <a:pPr algn="ctr"/>
            <a:r>
              <a:rPr lang="en-US" sz="6000" b="1" dirty="0">
                <a:solidFill>
                  <a:srgbClr val="092561"/>
                </a:solidFill>
                <a:latin typeface="Century Gothic" panose="020B0502020202020204" pitchFamily="34" charset="0"/>
              </a:rPr>
              <a:t>CICLO DE MEJORA</a:t>
            </a:r>
          </a:p>
        </p:txBody>
      </p:sp>
      <p:cxnSp>
        <p:nvCxnSpPr>
          <p:cNvPr id="6" name="Straight Connector 34">
            <a:extLst>
              <a:ext uri="{FF2B5EF4-FFF2-40B4-BE49-F238E27FC236}">
                <a16:creationId xmlns:a16="http://schemas.microsoft.com/office/drawing/2014/main" id="{EBE95A7D-1292-44DC-A383-0D6259FD02EC}"/>
              </a:ext>
            </a:extLst>
          </p:cNvPr>
          <p:cNvCxnSpPr/>
          <p:nvPr/>
        </p:nvCxnSpPr>
        <p:spPr>
          <a:xfrm>
            <a:off x="10813219" y="2093571"/>
            <a:ext cx="2525975"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
        <p:nvSpPr>
          <p:cNvPr id="43" name="Rectángulo 42">
            <a:extLst>
              <a:ext uri="{FF2B5EF4-FFF2-40B4-BE49-F238E27FC236}">
                <a16:creationId xmlns:a16="http://schemas.microsoft.com/office/drawing/2014/main" id="{3105648E-C062-4F05-8168-B1825BF64F3D}"/>
              </a:ext>
            </a:extLst>
          </p:cNvPr>
          <p:cNvSpPr/>
          <p:nvPr/>
        </p:nvSpPr>
        <p:spPr>
          <a:xfrm>
            <a:off x="4611789" y="6969597"/>
            <a:ext cx="1788269" cy="682122"/>
          </a:xfrm>
          <a:prstGeom prst="rect">
            <a:avLst/>
          </a:prstGeom>
          <a:solidFill>
            <a:schemeClr val="accent1"/>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2" name="Rectángulo 41">
            <a:extLst>
              <a:ext uri="{FF2B5EF4-FFF2-40B4-BE49-F238E27FC236}">
                <a16:creationId xmlns:a16="http://schemas.microsoft.com/office/drawing/2014/main" id="{61CFC720-D1BD-4717-A02C-1CEDB41CFF17}"/>
              </a:ext>
            </a:extLst>
          </p:cNvPr>
          <p:cNvSpPr/>
          <p:nvPr/>
        </p:nvSpPr>
        <p:spPr>
          <a:xfrm>
            <a:off x="8924981" y="7985987"/>
            <a:ext cx="1888238" cy="478643"/>
          </a:xfrm>
          <a:prstGeom prst="rect">
            <a:avLst/>
          </a:prstGeom>
          <a:solidFill>
            <a:schemeClr val="accent1"/>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1" name="Triángulo rectángulo 40">
            <a:extLst>
              <a:ext uri="{FF2B5EF4-FFF2-40B4-BE49-F238E27FC236}">
                <a16:creationId xmlns:a16="http://schemas.microsoft.com/office/drawing/2014/main" id="{D4579D11-0038-4FD9-B403-4F1D36457169}"/>
              </a:ext>
            </a:extLst>
          </p:cNvPr>
          <p:cNvSpPr/>
          <p:nvPr/>
        </p:nvSpPr>
        <p:spPr>
          <a:xfrm>
            <a:off x="2100522" y="6360817"/>
            <a:ext cx="9519796" cy="2263453"/>
          </a:xfrm>
          <a:prstGeom prst="rtTriangle">
            <a:avLst/>
          </a:prstGeom>
          <a:solidFill>
            <a:schemeClr val="bg2">
              <a:lumMod val="75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6" name="Grupo 25">
            <a:extLst>
              <a:ext uri="{FF2B5EF4-FFF2-40B4-BE49-F238E27FC236}">
                <a16:creationId xmlns:a16="http://schemas.microsoft.com/office/drawing/2014/main" id="{20DFADEE-9B1D-4E32-9B85-98E70047482B}"/>
              </a:ext>
            </a:extLst>
          </p:cNvPr>
          <p:cNvGrpSpPr/>
          <p:nvPr/>
        </p:nvGrpSpPr>
        <p:grpSpPr>
          <a:xfrm rot="953830">
            <a:off x="6901861" y="4820177"/>
            <a:ext cx="3507687" cy="3634317"/>
            <a:chOff x="2082894" y="2685994"/>
            <a:chExt cx="3001719" cy="3060061"/>
          </a:xfrm>
        </p:grpSpPr>
        <p:grpSp>
          <p:nvGrpSpPr>
            <p:cNvPr id="21" name="Grupo 20">
              <a:extLst>
                <a:ext uri="{FF2B5EF4-FFF2-40B4-BE49-F238E27FC236}">
                  <a16:creationId xmlns:a16="http://schemas.microsoft.com/office/drawing/2014/main" id="{846C52C6-5738-4FA2-BD86-032A2F197E72}"/>
                </a:ext>
              </a:extLst>
            </p:cNvPr>
            <p:cNvGrpSpPr/>
            <p:nvPr/>
          </p:nvGrpSpPr>
          <p:grpSpPr>
            <a:xfrm>
              <a:off x="2082894" y="2685994"/>
              <a:ext cx="3001719" cy="3060061"/>
              <a:chOff x="2082894" y="2685994"/>
              <a:chExt cx="3286755" cy="3293529"/>
            </a:xfrm>
          </p:grpSpPr>
          <p:sp>
            <p:nvSpPr>
              <p:cNvPr id="8" name="Shape">
                <a:extLst>
                  <a:ext uri="{FF2B5EF4-FFF2-40B4-BE49-F238E27FC236}">
                    <a16:creationId xmlns:a16="http://schemas.microsoft.com/office/drawing/2014/main" id="{9EE22A92-A11A-4019-A121-42E89E3D4A76}"/>
                  </a:ext>
                </a:extLst>
              </p:cNvPr>
              <p:cNvSpPr/>
              <p:nvPr/>
            </p:nvSpPr>
            <p:spPr>
              <a:xfrm>
                <a:off x="3890395" y="2937228"/>
                <a:ext cx="1479254" cy="1669113"/>
              </a:xfrm>
              <a:custGeom>
                <a:avLst/>
                <a:gdLst/>
                <a:ahLst/>
                <a:cxnLst>
                  <a:cxn ang="0">
                    <a:pos x="wd2" y="hd2"/>
                  </a:cxn>
                  <a:cxn ang="5400000">
                    <a:pos x="wd2" y="hd2"/>
                  </a:cxn>
                  <a:cxn ang="10800000">
                    <a:pos x="wd2" y="hd2"/>
                  </a:cxn>
                  <a:cxn ang="16200000">
                    <a:pos x="wd2" y="hd2"/>
                  </a:cxn>
                </a:cxnLst>
                <a:rect l="0" t="0" r="r" b="b"/>
                <a:pathLst>
                  <a:path w="21216" h="21497" extrusionOk="0">
                    <a:moveTo>
                      <a:pt x="20055" y="14454"/>
                    </a:moveTo>
                    <a:lnTo>
                      <a:pt x="17534" y="14454"/>
                    </a:lnTo>
                    <a:cubicBezTo>
                      <a:pt x="15869" y="6928"/>
                      <a:pt x="9017" y="1067"/>
                      <a:pt x="477" y="0"/>
                    </a:cubicBezTo>
                    <a:lnTo>
                      <a:pt x="2627" y="1904"/>
                    </a:lnTo>
                    <a:cubicBezTo>
                      <a:pt x="3081" y="2312"/>
                      <a:pt x="3089" y="2971"/>
                      <a:pt x="2635" y="3379"/>
                    </a:cubicBezTo>
                    <a:lnTo>
                      <a:pt x="0" y="5745"/>
                    </a:lnTo>
                    <a:cubicBezTo>
                      <a:pt x="5232" y="6541"/>
                      <a:pt x="9471" y="9960"/>
                      <a:pt x="10963" y="14454"/>
                    </a:cubicBezTo>
                    <a:lnTo>
                      <a:pt x="9078" y="14454"/>
                    </a:lnTo>
                    <a:cubicBezTo>
                      <a:pt x="8048" y="14454"/>
                      <a:pt x="7533" y="15576"/>
                      <a:pt x="8260" y="16229"/>
                    </a:cubicBezTo>
                    <a:lnTo>
                      <a:pt x="11478" y="19118"/>
                    </a:lnTo>
                    <a:lnTo>
                      <a:pt x="13787" y="21192"/>
                    </a:lnTo>
                    <a:cubicBezTo>
                      <a:pt x="14241" y="21600"/>
                      <a:pt x="14975" y="21600"/>
                      <a:pt x="15430" y="21185"/>
                    </a:cubicBezTo>
                    <a:lnTo>
                      <a:pt x="17898" y="18935"/>
                    </a:lnTo>
                    <a:lnTo>
                      <a:pt x="20881" y="16215"/>
                    </a:lnTo>
                    <a:cubicBezTo>
                      <a:pt x="21600" y="15563"/>
                      <a:pt x="21085" y="14454"/>
                      <a:pt x="20055" y="14454"/>
                    </a:cubicBezTo>
                    <a:close/>
                  </a:path>
                </a:pathLst>
              </a:custGeom>
              <a:solidFill>
                <a:schemeClr val="accent6"/>
              </a:solidFill>
              <a:ln w="12700">
                <a:miter lim="400000"/>
              </a:ln>
            </p:spPr>
            <p:txBody>
              <a:bodyPr lIns="38100" tIns="38100" rIns="38100" bIns="38100" anchor="ctr"/>
              <a:lstStyle/>
              <a:p>
                <a:pPr algn="ctr">
                  <a:defRPr sz="3000">
                    <a:solidFill>
                      <a:srgbClr val="FFFFFF"/>
                    </a:solidFill>
                  </a:defRPr>
                </a:pPr>
                <a:endParaRPr lang="en-US" sz="2000" noProof="1"/>
              </a:p>
            </p:txBody>
          </p:sp>
          <p:sp>
            <p:nvSpPr>
              <p:cNvPr id="9" name="Shape">
                <a:extLst>
                  <a:ext uri="{FF2B5EF4-FFF2-40B4-BE49-F238E27FC236}">
                    <a16:creationId xmlns:a16="http://schemas.microsoft.com/office/drawing/2014/main" id="{429A1C88-3D39-4C16-B967-74F613151550}"/>
                  </a:ext>
                </a:extLst>
              </p:cNvPr>
              <p:cNvSpPr/>
              <p:nvPr/>
            </p:nvSpPr>
            <p:spPr>
              <a:xfrm>
                <a:off x="2082894" y="4058487"/>
                <a:ext cx="1675634" cy="1687568"/>
              </a:xfrm>
              <a:custGeom>
                <a:avLst/>
                <a:gdLst/>
                <a:ahLst/>
                <a:cxnLst>
                  <a:cxn ang="0">
                    <a:pos x="wd2" y="hd2"/>
                  </a:cxn>
                  <a:cxn ang="5400000">
                    <a:pos x="wd2" y="hd2"/>
                  </a:cxn>
                  <a:cxn ang="10800000">
                    <a:pos x="wd2" y="hd2"/>
                  </a:cxn>
                  <a:cxn ang="16200000">
                    <a:pos x="wd2" y="hd2"/>
                  </a:cxn>
                </a:cxnLst>
                <a:rect l="0" t="0" r="r" b="b"/>
                <a:pathLst>
                  <a:path w="21260" h="21498" extrusionOk="0">
                    <a:moveTo>
                      <a:pt x="19123" y="19380"/>
                    </a:moveTo>
                    <a:cubicBezTo>
                      <a:pt x="18722" y="18976"/>
                      <a:pt x="18715" y="18324"/>
                      <a:pt x="19117" y="17921"/>
                    </a:cubicBezTo>
                    <a:lnTo>
                      <a:pt x="21220" y="15809"/>
                    </a:lnTo>
                    <a:cubicBezTo>
                      <a:pt x="21173" y="15809"/>
                      <a:pt x="21126" y="15816"/>
                      <a:pt x="21079" y="15816"/>
                    </a:cubicBezTo>
                    <a:cubicBezTo>
                      <a:pt x="15513" y="15816"/>
                      <a:pt x="10812" y="12070"/>
                      <a:pt x="9325" y="6966"/>
                    </a:cubicBezTo>
                    <a:lnTo>
                      <a:pt x="10738" y="6966"/>
                    </a:lnTo>
                    <a:cubicBezTo>
                      <a:pt x="11649" y="6966"/>
                      <a:pt x="12104" y="5856"/>
                      <a:pt x="11461" y="5211"/>
                    </a:cubicBezTo>
                    <a:lnTo>
                      <a:pt x="8869" y="2608"/>
                    </a:lnTo>
                    <a:lnTo>
                      <a:pt x="6572" y="301"/>
                    </a:lnTo>
                    <a:cubicBezTo>
                      <a:pt x="6170" y="-102"/>
                      <a:pt x="5520" y="-102"/>
                      <a:pt x="5119" y="308"/>
                    </a:cubicBezTo>
                    <a:lnTo>
                      <a:pt x="3223" y="2238"/>
                    </a:lnTo>
                    <a:lnTo>
                      <a:pt x="296" y="5224"/>
                    </a:lnTo>
                    <a:cubicBezTo>
                      <a:pt x="-340" y="5876"/>
                      <a:pt x="115" y="6972"/>
                      <a:pt x="1026" y="6972"/>
                    </a:cubicBezTo>
                    <a:lnTo>
                      <a:pt x="3511" y="6972"/>
                    </a:lnTo>
                    <a:cubicBezTo>
                      <a:pt x="5119" y="15237"/>
                      <a:pt x="12386" y="21498"/>
                      <a:pt x="21086" y="21498"/>
                    </a:cubicBezTo>
                    <a:cubicBezTo>
                      <a:pt x="21146" y="21498"/>
                      <a:pt x="21200" y="21491"/>
                      <a:pt x="21260" y="21491"/>
                    </a:cubicBezTo>
                    <a:lnTo>
                      <a:pt x="19123" y="19380"/>
                    </a:lnTo>
                    <a:close/>
                  </a:path>
                </a:pathLst>
              </a:custGeom>
              <a:solidFill>
                <a:schemeClr val="accent3"/>
              </a:solidFill>
              <a:ln w="12700">
                <a:miter lim="400000"/>
              </a:ln>
            </p:spPr>
            <p:txBody>
              <a:bodyPr lIns="38100" tIns="38100" rIns="38100" bIns="38100" anchor="ctr"/>
              <a:lstStyle/>
              <a:p>
                <a:pPr algn="ctr">
                  <a:defRPr sz="3000">
                    <a:solidFill>
                      <a:srgbClr val="FFFFFF"/>
                    </a:solidFill>
                  </a:defRPr>
                </a:pPr>
                <a:endParaRPr lang="en-US" sz="2000" noProof="1"/>
              </a:p>
            </p:txBody>
          </p:sp>
          <p:pic>
            <p:nvPicPr>
              <p:cNvPr id="10" name="Graphic 13" descr="Single gear">
                <a:extLst>
                  <a:ext uri="{FF2B5EF4-FFF2-40B4-BE49-F238E27FC236}">
                    <a16:creationId xmlns:a16="http://schemas.microsoft.com/office/drawing/2014/main" id="{ECB68C0F-E85D-4894-B20A-729CB6EEF5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83172" y="4056997"/>
                <a:ext cx="401441" cy="401441"/>
              </a:xfrm>
              <a:prstGeom prst="rect">
                <a:avLst/>
              </a:prstGeom>
              <a:effectLst>
                <a:outerShdw blurRad="50800" dist="38100" dir="2700000" algn="tl" rotWithShape="0">
                  <a:prstClr val="black">
                    <a:alpha val="40000"/>
                  </a:prstClr>
                </a:outerShdw>
              </a:effectLst>
            </p:spPr>
          </p:pic>
          <p:sp>
            <p:nvSpPr>
              <p:cNvPr id="12" name="Shape">
                <a:extLst>
                  <a:ext uri="{FF2B5EF4-FFF2-40B4-BE49-F238E27FC236}">
                    <a16:creationId xmlns:a16="http://schemas.microsoft.com/office/drawing/2014/main" id="{AE1C0BA8-9C57-483B-ADE2-722B57854995}"/>
                  </a:ext>
                </a:extLst>
              </p:cNvPr>
              <p:cNvSpPr/>
              <p:nvPr/>
            </p:nvSpPr>
            <p:spPr>
              <a:xfrm>
                <a:off x="3548269" y="4402603"/>
                <a:ext cx="1588330" cy="1576920"/>
              </a:xfrm>
              <a:custGeom>
                <a:avLst/>
                <a:gdLst/>
                <a:ahLst/>
                <a:cxnLst>
                  <a:cxn ang="0">
                    <a:pos x="wd2" y="hd2"/>
                  </a:cxn>
                  <a:cxn ang="5400000">
                    <a:pos x="wd2" y="hd2"/>
                  </a:cxn>
                  <a:cxn ang="10800000">
                    <a:pos x="wd2" y="hd2"/>
                  </a:cxn>
                  <a:cxn ang="16200000">
                    <a:pos x="wd2" y="hd2"/>
                  </a:cxn>
                </a:cxnLst>
                <a:rect l="0" t="0" r="r" b="b"/>
                <a:pathLst>
                  <a:path w="21492" h="21239" extrusionOk="0">
                    <a:moveTo>
                      <a:pt x="19156" y="2353"/>
                    </a:moveTo>
                    <a:cubicBezTo>
                      <a:pt x="18728" y="2780"/>
                      <a:pt x="18035" y="2787"/>
                      <a:pt x="17606" y="2360"/>
                    </a:cubicBezTo>
                    <a:lnTo>
                      <a:pt x="15428" y="192"/>
                    </a:lnTo>
                    <a:cubicBezTo>
                      <a:pt x="14985" y="5105"/>
                      <a:pt x="11799" y="9236"/>
                      <a:pt x="7406" y="11049"/>
                    </a:cubicBezTo>
                    <a:lnTo>
                      <a:pt x="7406" y="9833"/>
                    </a:lnTo>
                    <a:cubicBezTo>
                      <a:pt x="7406" y="8866"/>
                      <a:pt x="6228" y="8383"/>
                      <a:pt x="5542" y="9065"/>
                    </a:cubicBezTo>
                    <a:lnTo>
                      <a:pt x="2563" y="12030"/>
                    </a:lnTo>
                    <a:lnTo>
                      <a:pt x="321" y="14263"/>
                    </a:lnTo>
                    <a:cubicBezTo>
                      <a:pt x="-108" y="14689"/>
                      <a:pt x="-108" y="15379"/>
                      <a:pt x="328" y="15805"/>
                    </a:cubicBezTo>
                    <a:lnTo>
                      <a:pt x="2599" y="18031"/>
                    </a:lnTo>
                    <a:lnTo>
                      <a:pt x="5549" y="20925"/>
                    </a:lnTo>
                    <a:cubicBezTo>
                      <a:pt x="6242" y="21600"/>
                      <a:pt x="7406" y="21117"/>
                      <a:pt x="7406" y="20150"/>
                    </a:cubicBezTo>
                    <a:lnTo>
                      <a:pt x="7406" y="17370"/>
                    </a:lnTo>
                    <a:cubicBezTo>
                      <a:pt x="15221" y="15265"/>
                      <a:pt x="21063" y="8333"/>
                      <a:pt x="21492" y="0"/>
                    </a:cubicBezTo>
                    <a:lnTo>
                      <a:pt x="19156" y="2353"/>
                    </a:lnTo>
                    <a:close/>
                  </a:path>
                </a:pathLst>
              </a:custGeom>
              <a:solidFill>
                <a:schemeClr val="accent5"/>
              </a:solidFill>
              <a:ln w="12700">
                <a:miter lim="400000"/>
              </a:ln>
            </p:spPr>
            <p:txBody>
              <a:bodyPr lIns="38100" tIns="38100" rIns="38100" bIns="38100" anchor="ctr"/>
              <a:lstStyle/>
              <a:p>
                <a:pPr algn="ctr">
                  <a:defRPr sz="3000">
                    <a:solidFill>
                      <a:srgbClr val="FFFFFF"/>
                    </a:solidFill>
                  </a:defRPr>
                </a:pPr>
                <a:endParaRPr lang="en-US" sz="2000" noProof="1"/>
              </a:p>
            </p:txBody>
          </p:sp>
          <p:sp>
            <p:nvSpPr>
              <p:cNvPr id="14" name="Shape">
                <a:extLst>
                  <a:ext uri="{FF2B5EF4-FFF2-40B4-BE49-F238E27FC236}">
                    <a16:creationId xmlns:a16="http://schemas.microsoft.com/office/drawing/2014/main" id="{E06C6287-B5A9-47D0-99E3-952240AB7CE2}"/>
                  </a:ext>
                </a:extLst>
              </p:cNvPr>
              <p:cNvSpPr/>
              <p:nvPr/>
            </p:nvSpPr>
            <p:spPr>
              <a:xfrm>
                <a:off x="2346839" y="2685994"/>
                <a:ext cx="1776722" cy="1582719"/>
              </a:xfrm>
              <a:custGeom>
                <a:avLst/>
                <a:gdLst/>
                <a:ahLst/>
                <a:cxnLst>
                  <a:cxn ang="0">
                    <a:pos x="wd2" y="hd2"/>
                  </a:cxn>
                  <a:cxn ang="5400000">
                    <a:pos x="wd2" y="hd2"/>
                  </a:cxn>
                  <a:cxn ang="10800000">
                    <a:pos x="wd2" y="hd2"/>
                  </a:cxn>
                  <a:cxn ang="16200000">
                    <a:pos x="wd2" y="hd2"/>
                  </a:cxn>
                </a:cxnLst>
                <a:rect l="0" t="0" r="r" b="b"/>
                <a:pathLst>
                  <a:path w="21503" h="21240" extrusionOk="0">
                    <a:moveTo>
                      <a:pt x="21210" y="5414"/>
                    </a:moveTo>
                    <a:lnTo>
                      <a:pt x="19396" y="3430"/>
                    </a:lnTo>
                    <a:lnTo>
                      <a:pt x="16540" y="313"/>
                    </a:lnTo>
                    <a:cubicBezTo>
                      <a:pt x="15921" y="-360"/>
                      <a:pt x="14879" y="122"/>
                      <a:pt x="14879" y="1085"/>
                    </a:cubicBezTo>
                    <a:lnTo>
                      <a:pt x="14879" y="3409"/>
                    </a:lnTo>
                    <a:cubicBezTo>
                      <a:pt x="6868" y="4535"/>
                      <a:pt x="575" y="11832"/>
                      <a:pt x="0" y="20850"/>
                    </a:cubicBezTo>
                    <a:lnTo>
                      <a:pt x="1808" y="18817"/>
                    </a:lnTo>
                    <a:cubicBezTo>
                      <a:pt x="2191" y="18392"/>
                      <a:pt x="2811" y="18385"/>
                      <a:pt x="3194" y="18810"/>
                    </a:cubicBezTo>
                    <a:lnTo>
                      <a:pt x="5386" y="21240"/>
                    </a:lnTo>
                    <a:cubicBezTo>
                      <a:pt x="5775" y="15339"/>
                      <a:pt x="9730" y="10521"/>
                      <a:pt x="14879" y="9452"/>
                    </a:cubicBezTo>
                    <a:lnTo>
                      <a:pt x="14879" y="11357"/>
                    </a:lnTo>
                    <a:cubicBezTo>
                      <a:pt x="14879" y="12321"/>
                      <a:pt x="15933" y="12803"/>
                      <a:pt x="16547" y="12122"/>
                    </a:cubicBezTo>
                    <a:lnTo>
                      <a:pt x="18987" y="9416"/>
                    </a:lnTo>
                    <a:lnTo>
                      <a:pt x="21210" y="6951"/>
                    </a:lnTo>
                    <a:cubicBezTo>
                      <a:pt x="21600" y="6526"/>
                      <a:pt x="21600" y="5832"/>
                      <a:pt x="21210" y="5414"/>
                    </a:cubicBezTo>
                    <a:close/>
                  </a:path>
                </a:pathLst>
              </a:custGeom>
              <a:solidFill>
                <a:schemeClr val="accent2"/>
              </a:solidFill>
              <a:ln w="12700">
                <a:miter lim="400000"/>
              </a:ln>
            </p:spPr>
            <p:txBody>
              <a:bodyPr lIns="38100" tIns="38100" rIns="38100" bIns="38100" anchor="ctr"/>
              <a:lstStyle/>
              <a:p>
                <a:pPr algn="ctr">
                  <a:defRPr sz="3000">
                    <a:solidFill>
                      <a:srgbClr val="FFFFFF"/>
                    </a:solidFill>
                  </a:defRPr>
                </a:pPr>
                <a:endParaRPr lang="en-US" sz="2000" noProof="1"/>
              </a:p>
            </p:txBody>
          </p:sp>
          <p:pic>
            <p:nvPicPr>
              <p:cNvPr id="15" name="Graphic 12" descr="Stopwatch">
                <a:extLst>
                  <a:ext uri="{FF2B5EF4-FFF2-40B4-BE49-F238E27FC236}">
                    <a16:creationId xmlns:a16="http://schemas.microsoft.com/office/drawing/2014/main" id="{DBC801FF-B326-441C-99EF-3E5690D245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45066" y="2883658"/>
                <a:ext cx="401441" cy="401441"/>
              </a:xfrm>
              <a:prstGeom prst="rect">
                <a:avLst/>
              </a:prstGeom>
              <a:effectLst>
                <a:outerShdw blurRad="50800" dist="38100" dir="2700000" algn="tl" rotWithShape="0">
                  <a:prstClr val="black">
                    <a:alpha val="40000"/>
                  </a:prstClr>
                </a:outerShdw>
              </a:effectLst>
            </p:spPr>
          </p:pic>
          <p:pic>
            <p:nvPicPr>
              <p:cNvPr id="11" name="Graphic 15" descr="Magnifying glass">
                <a:extLst>
                  <a:ext uri="{FF2B5EF4-FFF2-40B4-BE49-F238E27FC236}">
                    <a16:creationId xmlns:a16="http://schemas.microsoft.com/office/drawing/2014/main" id="{E5E6A301-0D44-4793-8568-29049DC2B4A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51104" y="5320963"/>
                <a:ext cx="401441" cy="401441"/>
              </a:xfrm>
              <a:prstGeom prst="rect">
                <a:avLst/>
              </a:prstGeom>
              <a:effectLst>
                <a:outerShdw blurRad="50800" dist="38100" dir="2700000" algn="tl" rotWithShape="0">
                  <a:prstClr val="black">
                    <a:alpha val="40000"/>
                  </a:prstClr>
                </a:outerShdw>
              </a:effectLst>
            </p:spPr>
          </p:pic>
          <p:pic>
            <p:nvPicPr>
              <p:cNvPr id="17" name="Gráfico 16" descr="Cuaderno de estrategias">
                <a:extLst>
                  <a:ext uri="{FF2B5EF4-FFF2-40B4-BE49-F238E27FC236}">
                    <a16:creationId xmlns:a16="http://schemas.microsoft.com/office/drawing/2014/main" id="{291624B3-31A4-4BE7-8069-F38E40883D9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36430" y="4163027"/>
                <a:ext cx="479152" cy="479152"/>
              </a:xfrm>
              <a:prstGeom prst="rect">
                <a:avLst/>
              </a:prstGeom>
            </p:spPr>
          </p:pic>
        </p:grpSp>
        <p:sp>
          <p:nvSpPr>
            <p:cNvPr id="22" name="CuadroTexto 21">
              <a:extLst>
                <a:ext uri="{FF2B5EF4-FFF2-40B4-BE49-F238E27FC236}">
                  <a16:creationId xmlns:a16="http://schemas.microsoft.com/office/drawing/2014/main" id="{3FB195E9-9FF5-4645-AFF4-296328AFA230}"/>
                </a:ext>
              </a:extLst>
            </p:cNvPr>
            <p:cNvSpPr txBox="1"/>
            <p:nvPr/>
          </p:nvSpPr>
          <p:spPr>
            <a:xfrm rot="19389381">
              <a:off x="2623533" y="3166675"/>
              <a:ext cx="750205" cy="2800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kumimoji="0" lang="es-ES" sz="1100" b="0" i="0" u="none" strike="noStrike" cap="none" spc="0" normalizeH="0" baseline="0" dirty="0">
                  <a:ln>
                    <a:noFill/>
                  </a:ln>
                  <a:solidFill>
                    <a:schemeClr val="tx1"/>
                  </a:solidFill>
                  <a:effectLst/>
                  <a:uFillTx/>
                  <a:latin typeface="Montserrat Light"/>
                  <a:ea typeface="Montserrat Light"/>
                  <a:cs typeface="Montserrat Light"/>
                  <a:sym typeface="Montserrat Light"/>
                </a:rPr>
                <a:t>PLANIFICAR</a:t>
              </a:r>
              <a:endParaRPr kumimoji="0" lang="es-CO" sz="1100" b="0" i="0" u="none" strike="noStrike" cap="none" spc="0" normalizeH="0" baseline="0" dirty="0">
                <a:ln>
                  <a:noFill/>
                </a:ln>
                <a:solidFill>
                  <a:schemeClr val="tx1"/>
                </a:solidFill>
                <a:effectLst/>
                <a:uFillTx/>
                <a:latin typeface="Montserrat Light"/>
                <a:ea typeface="Montserrat Light"/>
                <a:cs typeface="Montserrat Light"/>
                <a:sym typeface="Montserrat Light"/>
              </a:endParaRPr>
            </a:p>
          </p:txBody>
        </p:sp>
        <p:sp>
          <p:nvSpPr>
            <p:cNvPr id="23" name="CuadroTexto 22">
              <a:extLst>
                <a:ext uri="{FF2B5EF4-FFF2-40B4-BE49-F238E27FC236}">
                  <a16:creationId xmlns:a16="http://schemas.microsoft.com/office/drawing/2014/main" id="{3C492B47-6BAA-4782-A469-5545AFDCA852}"/>
                </a:ext>
              </a:extLst>
            </p:cNvPr>
            <p:cNvSpPr txBox="1"/>
            <p:nvPr/>
          </p:nvSpPr>
          <p:spPr>
            <a:xfrm rot="19389381">
              <a:off x="3933128" y="4917052"/>
              <a:ext cx="671659" cy="2800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kumimoji="0" lang="es-ES" sz="1100" b="0" i="0" u="none" strike="noStrike" cap="none" spc="0" normalizeH="0" baseline="0" dirty="0">
                  <a:ln>
                    <a:noFill/>
                  </a:ln>
                  <a:solidFill>
                    <a:schemeClr val="tx1"/>
                  </a:solidFill>
                  <a:effectLst/>
                  <a:uFillTx/>
                  <a:latin typeface="Montserrat Light"/>
                  <a:ea typeface="Montserrat Light"/>
                  <a:cs typeface="Montserrat Light"/>
                  <a:sym typeface="Montserrat Light"/>
                </a:rPr>
                <a:t>VERIFICAR</a:t>
              </a:r>
              <a:endParaRPr kumimoji="0" lang="es-CO" sz="1100" b="0" i="0" u="none" strike="noStrike" cap="none" spc="0" normalizeH="0" baseline="0" dirty="0">
                <a:ln>
                  <a:noFill/>
                </a:ln>
                <a:solidFill>
                  <a:schemeClr val="tx1"/>
                </a:solidFill>
                <a:effectLst/>
                <a:uFillTx/>
                <a:latin typeface="Montserrat Light"/>
                <a:ea typeface="Montserrat Light"/>
                <a:cs typeface="Montserrat Light"/>
                <a:sym typeface="Montserrat Light"/>
              </a:endParaRPr>
            </a:p>
          </p:txBody>
        </p:sp>
        <p:sp>
          <p:nvSpPr>
            <p:cNvPr id="24" name="CuadroTexto 23">
              <a:extLst>
                <a:ext uri="{FF2B5EF4-FFF2-40B4-BE49-F238E27FC236}">
                  <a16:creationId xmlns:a16="http://schemas.microsoft.com/office/drawing/2014/main" id="{E6128687-912D-4580-B162-D2226A77D6FC}"/>
                </a:ext>
              </a:extLst>
            </p:cNvPr>
            <p:cNvSpPr txBox="1"/>
            <p:nvPr/>
          </p:nvSpPr>
          <p:spPr>
            <a:xfrm rot="3669805">
              <a:off x="4289224" y="3542472"/>
              <a:ext cx="468077" cy="2800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kumimoji="0" lang="es-ES" sz="1100" b="0" i="0" u="none" strike="noStrike" cap="none" spc="0" normalizeH="0" baseline="0" dirty="0">
                  <a:ln>
                    <a:noFill/>
                  </a:ln>
                  <a:solidFill>
                    <a:schemeClr val="tx1"/>
                  </a:solidFill>
                  <a:effectLst/>
                  <a:uFillTx/>
                  <a:latin typeface="Montserrat Light"/>
                  <a:ea typeface="Montserrat Light"/>
                  <a:cs typeface="Montserrat Light"/>
                  <a:sym typeface="Montserrat Light"/>
                </a:rPr>
                <a:t>HACER</a:t>
              </a:r>
              <a:endParaRPr kumimoji="0" lang="es-CO" sz="1100" b="0" i="0" u="none" strike="noStrike" cap="none" spc="0" normalizeH="0" baseline="0" dirty="0">
                <a:ln>
                  <a:noFill/>
                </a:ln>
                <a:solidFill>
                  <a:schemeClr val="tx1"/>
                </a:solidFill>
                <a:effectLst/>
                <a:uFillTx/>
                <a:latin typeface="Montserrat Light"/>
                <a:ea typeface="Montserrat Light"/>
                <a:cs typeface="Montserrat Light"/>
                <a:sym typeface="Montserrat Light"/>
              </a:endParaRPr>
            </a:p>
          </p:txBody>
        </p:sp>
        <p:sp>
          <p:nvSpPr>
            <p:cNvPr id="25" name="CuadroTexto 24">
              <a:extLst>
                <a:ext uri="{FF2B5EF4-FFF2-40B4-BE49-F238E27FC236}">
                  <a16:creationId xmlns:a16="http://schemas.microsoft.com/office/drawing/2014/main" id="{A061F76A-3272-4E56-AE81-723636480521}"/>
                </a:ext>
              </a:extLst>
            </p:cNvPr>
            <p:cNvSpPr txBox="1"/>
            <p:nvPr/>
          </p:nvSpPr>
          <p:spPr>
            <a:xfrm rot="3413674">
              <a:off x="2411325" y="4619512"/>
              <a:ext cx="551433" cy="2800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kumimoji="0" lang="es-ES" sz="1100" b="0" i="0" u="none" strike="noStrike" cap="none" spc="0" normalizeH="0" baseline="0" dirty="0">
                  <a:ln>
                    <a:noFill/>
                  </a:ln>
                  <a:solidFill>
                    <a:schemeClr val="tx1"/>
                  </a:solidFill>
                  <a:effectLst/>
                  <a:uFillTx/>
                  <a:latin typeface="Montserrat Light"/>
                  <a:ea typeface="Montserrat Light"/>
                  <a:cs typeface="Montserrat Light"/>
                  <a:sym typeface="Montserrat Light"/>
                </a:rPr>
                <a:t>ACTUAR</a:t>
              </a:r>
              <a:endParaRPr kumimoji="0" lang="es-CO" sz="1100" b="0" i="0" u="none" strike="noStrike" cap="none" spc="0" normalizeH="0" baseline="0" dirty="0">
                <a:ln>
                  <a:noFill/>
                </a:ln>
                <a:solidFill>
                  <a:schemeClr val="tx1"/>
                </a:solidFill>
                <a:effectLst/>
                <a:uFillTx/>
                <a:latin typeface="Montserrat Light"/>
                <a:ea typeface="Montserrat Light"/>
                <a:cs typeface="Montserrat Light"/>
                <a:sym typeface="Montserrat Light"/>
              </a:endParaRPr>
            </a:p>
          </p:txBody>
        </p:sp>
      </p:grpSp>
      <p:grpSp>
        <p:nvGrpSpPr>
          <p:cNvPr id="27" name="Grupo 26">
            <a:extLst>
              <a:ext uri="{FF2B5EF4-FFF2-40B4-BE49-F238E27FC236}">
                <a16:creationId xmlns:a16="http://schemas.microsoft.com/office/drawing/2014/main" id="{CB0A7143-75E3-48FA-826E-CF9CE60BE782}"/>
              </a:ext>
            </a:extLst>
          </p:cNvPr>
          <p:cNvGrpSpPr/>
          <p:nvPr/>
        </p:nvGrpSpPr>
        <p:grpSpPr>
          <a:xfrm rot="5400000">
            <a:off x="2505219" y="3682738"/>
            <a:ext cx="3507687" cy="3634317"/>
            <a:chOff x="2082894" y="2685994"/>
            <a:chExt cx="3001719" cy="3060061"/>
          </a:xfrm>
        </p:grpSpPr>
        <p:grpSp>
          <p:nvGrpSpPr>
            <p:cNvPr id="28" name="Grupo 27">
              <a:extLst>
                <a:ext uri="{FF2B5EF4-FFF2-40B4-BE49-F238E27FC236}">
                  <a16:creationId xmlns:a16="http://schemas.microsoft.com/office/drawing/2014/main" id="{26D7FF11-2092-4344-BAE6-9CBE454A0838}"/>
                </a:ext>
              </a:extLst>
            </p:cNvPr>
            <p:cNvGrpSpPr/>
            <p:nvPr/>
          </p:nvGrpSpPr>
          <p:grpSpPr>
            <a:xfrm>
              <a:off x="2082894" y="2685994"/>
              <a:ext cx="3001719" cy="3060061"/>
              <a:chOff x="2082894" y="2685994"/>
              <a:chExt cx="3286755" cy="3293529"/>
            </a:xfrm>
          </p:grpSpPr>
          <p:sp>
            <p:nvSpPr>
              <p:cNvPr id="33" name="Shape">
                <a:extLst>
                  <a:ext uri="{FF2B5EF4-FFF2-40B4-BE49-F238E27FC236}">
                    <a16:creationId xmlns:a16="http://schemas.microsoft.com/office/drawing/2014/main" id="{E7F4154A-3ACA-4615-878B-44BD57396870}"/>
                  </a:ext>
                </a:extLst>
              </p:cNvPr>
              <p:cNvSpPr/>
              <p:nvPr/>
            </p:nvSpPr>
            <p:spPr>
              <a:xfrm>
                <a:off x="3890395" y="2937228"/>
                <a:ext cx="1479254" cy="1669113"/>
              </a:xfrm>
              <a:custGeom>
                <a:avLst/>
                <a:gdLst/>
                <a:ahLst/>
                <a:cxnLst>
                  <a:cxn ang="0">
                    <a:pos x="wd2" y="hd2"/>
                  </a:cxn>
                  <a:cxn ang="5400000">
                    <a:pos x="wd2" y="hd2"/>
                  </a:cxn>
                  <a:cxn ang="10800000">
                    <a:pos x="wd2" y="hd2"/>
                  </a:cxn>
                  <a:cxn ang="16200000">
                    <a:pos x="wd2" y="hd2"/>
                  </a:cxn>
                </a:cxnLst>
                <a:rect l="0" t="0" r="r" b="b"/>
                <a:pathLst>
                  <a:path w="21216" h="21497" extrusionOk="0">
                    <a:moveTo>
                      <a:pt x="20055" y="14454"/>
                    </a:moveTo>
                    <a:lnTo>
                      <a:pt x="17534" y="14454"/>
                    </a:lnTo>
                    <a:cubicBezTo>
                      <a:pt x="15869" y="6928"/>
                      <a:pt x="9017" y="1067"/>
                      <a:pt x="477" y="0"/>
                    </a:cubicBezTo>
                    <a:lnTo>
                      <a:pt x="2627" y="1904"/>
                    </a:lnTo>
                    <a:cubicBezTo>
                      <a:pt x="3081" y="2312"/>
                      <a:pt x="3089" y="2971"/>
                      <a:pt x="2635" y="3379"/>
                    </a:cubicBezTo>
                    <a:lnTo>
                      <a:pt x="0" y="5745"/>
                    </a:lnTo>
                    <a:cubicBezTo>
                      <a:pt x="5232" y="6541"/>
                      <a:pt x="9471" y="9960"/>
                      <a:pt x="10963" y="14454"/>
                    </a:cubicBezTo>
                    <a:lnTo>
                      <a:pt x="9078" y="14454"/>
                    </a:lnTo>
                    <a:cubicBezTo>
                      <a:pt x="8048" y="14454"/>
                      <a:pt x="7533" y="15576"/>
                      <a:pt x="8260" y="16229"/>
                    </a:cubicBezTo>
                    <a:lnTo>
                      <a:pt x="11478" y="19118"/>
                    </a:lnTo>
                    <a:lnTo>
                      <a:pt x="13787" y="21192"/>
                    </a:lnTo>
                    <a:cubicBezTo>
                      <a:pt x="14241" y="21600"/>
                      <a:pt x="14975" y="21600"/>
                      <a:pt x="15430" y="21185"/>
                    </a:cubicBezTo>
                    <a:lnTo>
                      <a:pt x="17898" y="18935"/>
                    </a:lnTo>
                    <a:lnTo>
                      <a:pt x="20881" y="16215"/>
                    </a:lnTo>
                    <a:cubicBezTo>
                      <a:pt x="21600" y="15563"/>
                      <a:pt x="21085" y="14454"/>
                      <a:pt x="20055" y="14454"/>
                    </a:cubicBezTo>
                    <a:close/>
                  </a:path>
                </a:pathLst>
              </a:custGeom>
              <a:solidFill>
                <a:schemeClr val="accent6"/>
              </a:solidFill>
              <a:ln w="12700">
                <a:miter lim="400000"/>
              </a:ln>
            </p:spPr>
            <p:txBody>
              <a:bodyPr lIns="38100" tIns="38100" rIns="38100" bIns="38100" anchor="ctr"/>
              <a:lstStyle/>
              <a:p>
                <a:pPr algn="ctr">
                  <a:defRPr sz="3000">
                    <a:solidFill>
                      <a:srgbClr val="FFFFFF"/>
                    </a:solidFill>
                  </a:defRPr>
                </a:pPr>
                <a:endParaRPr lang="en-US" sz="2000" noProof="1"/>
              </a:p>
            </p:txBody>
          </p:sp>
          <p:sp>
            <p:nvSpPr>
              <p:cNvPr id="34" name="Shape">
                <a:extLst>
                  <a:ext uri="{FF2B5EF4-FFF2-40B4-BE49-F238E27FC236}">
                    <a16:creationId xmlns:a16="http://schemas.microsoft.com/office/drawing/2014/main" id="{A15640AF-16B0-4124-A463-1F98F18BD560}"/>
                  </a:ext>
                </a:extLst>
              </p:cNvPr>
              <p:cNvSpPr/>
              <p:nvPr/>
            </p:nvSpPr>
            <p:spPr>
              <a:xfrm>
                <a:off x="2082894" y="4058487"/>
                <a:ext cx="1675634" cy="1687568"/>
              </a:xfrm>
              <a:custGeom>
                <a:avLst/>
                <a:gdLst/>
                <a:ahLst/>
                <a:cxnLst>
                  <a:cxn ang="0">
                    <a:pos x="wd2" y="hd2"/>
                  </a:cxn>
                  <a:cxn ang="5400000">
                    <a:pos x="wd2" y="hd2"/>
                  </a:cxn>
                  <a:cxn ang="10800000">
                    <a:pos x="wd2" y="hd2"/>
                  </a:cxn>
                  <a:cxn ang="16200000">
                    <a:pos x="wd2" y="hd2"/>
                  </a:cxn>
                </a:cxnLst>
                <a:rect l="0" t="0" r="r" b="b"/>
                <a:pathLst>
                  <a:path w="21260" h="21498" extrusionOk="0">
                    <a:moveTo>
                      <a:pt x="19123" y="19380"/>
                    </a:moveTo>
                    <a:cubicBezTo>
                      <a:pt x="18722" y="18976"/>
                      <a:pt x="18715" y="18324"/>
                      <a:pt x="19117" y="17921"/>
                    </a:cubicBezTo>
                    <a:lnTo>
                      <a:pt x="21220" y="15809"/>
                    </a:lnTo>
                    <a:cubicBezTo>
                      <a:pt x="21173" y="15809"/>
                      <a:pt x="21126" y="15816"/>
                      <a:pt x="21079" y="15816"/>
                    </a:cubicBezTo>
                    <a:cubicBezTo>
                      <a:pt x="15513" y="15816"/>
                      <a:pt x="10812" y="12070"/>
                      <a:pt x="9325" y="6966"/>
                    </a:cubicBezTo>
                    <a:lnTo>
                      <a:pt x="10738" y="6966"/>
                    </a:lnTo>
                    <a:cubicBezTo>
                      <a:pt x="11649" y="6966"/>
                      <a:pt x="12104" y="5856"/>
                      <a:pt x="11461" y="5211"/>
                    </a:cubicBezTo>
                    <a:lnTo>
                      <a:pt x="8869" y="2608"/>
                    </a:lnTo>
                    <a:lnTo>
                      <a:pt x="6572" y="301"/>
                    </a:lnTo>
                    <a:cubicBezTo>
                      <a:pt x="6170" y="-102"/>
                      <a:pt x="5520" y="-102"/>
                      <a:pt x="5119" y="308"/>
                    </a:cubicBezTo>
                    <a:lnTo>
                      <a:pt x="3223" y="2238"/>
                    </a:lnTo>
                    <a:lnTo>
                      <a:pt x="296" y="5224"/>
                    </a:lnTo>
                    <a:cubicBezTo>
                      <a:pt x="-340" y="5876"/>
                      <a:pt x="115" y="6972"/>
                      <a:pt x="1026" y="6972"/>
                    </a:cubicBezTo>
                    <a:lnTo>
                      <a:pt x="3511" y="6972"/>
                    </a:lnTo>
                    <a:cubicBezTo>
                      <a:pt x="5119" y="15237"/>
                      <a:pt x="12386" y="21498"/>
                      <a:pt x="21086" y="21498"/>
                    </a:cubicBezTo>
                    <a:cubicBezTo>
                      <a:pt x="21146" y="21498"/>
                      <a:pt x="21200" y="21491"/>
                      <a:pt x="21260" y="21491"/>
                    </a:cubicBezTo>
                    <a:lnTo>
                      <a:pt x="19123" y="19380"/>
                    </a:lnTo>
                    <a:close/>
                  </a:path>
                </a:pathLst>
              </a:custGeom>
              <a:solidFill>
                <a:schemeClr val="accent3"/>
              </a:solidFill>
              <a:ln w="12700">
                <a:miter lim="400000"/>
              </a:ln>
            </p:spPr>
            <p:txBody>
              <a:bodyPr lIns="38100" tIns="38100" rIns="38100" bIns="38100" anchor="ctr"/>
              <a:lstStyle/>
              <a:p>
                <a:pPr algn="ctr">
                  <a:defRPr sz="3000">
                    <a:solidFill>
                      <a:srgbClr val="FFFFFF"/>
                    </a:solidFill>
                  </a:defRPr>
                </a:pPr>
                <a:endParaRPr lang="en-US" sz="2000" noProof="1"/>
              </a:p>
            </p:txBody>
          </p:sp>
          <p:pic>
            <p:nvPicPr>
              <p:cNvPr id="35" name="Graphic 13" descr="Single gear">
                <a:extLst>
                  <a:ext uri="{FF2B5EF4-FFF2-40B4-BE49-F238E27FC236}">
                    <a16:creationId xmlns:a16="http://schemas.microsoft.com/office/drawing/2014/main" id="{37E6E968-9299-4344-8C9E-1250B4550D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83172" y="4056997"/>
                <a:ext cx="401441" cy="401441"/>
              </a:xfrm>
              <a:prstGeom prst="rect">
                <a:avLst/>
              </a:prstGeom>
              <a:effectLst>
                <a:outerShdw blurRad="50800" dist="38100" dir="2700000" algn="tl" rotWithShape="0">
                  <a:prstClr val="black">
                    <a:alpha val="40000"/>
                  </a:prstClr>
                </a:outerShdw>
              </a:effectLst>
            </p:spPr>
          </p:pic>
          <p:sp>
            <p:nvSpPr>
              <p:cNvPr id="36" name="Shape">
                <a:extLst>
                  <a:ext uri="{FF2B5EF4-FFF2-40B4-BE49-F238E27FC236}">
                    <a16:creationId xmlns:a16="http://schemas.microsoft.com/office/drawing/2014/main" id="{497EC3C8-24AA-4E7B-A3A1-4CD8CAC5454B}"/>
                  </a:ext>
                </a:extLst>
              </p:cNvPr>
              <p:cNvSpPr/>
              <p:nvPr/>
            </p:nvSpPr>
            <p:spPr>
              <a:xfrm>
                <a:off x="3548269" y="4402603"/>
                <a:ext cx="1588330" cy="1576920"/>
              </a:xfrm>
              <a:custGeom>
                <a:avLst/>
                <a:gdLst/>
                <a:ahLst/>
                <a:cxnLst>
                  <a:cxn ang="0">
                    <a:pos x="wd2" y="hd2"/>
                  </a:cxn>
                  <a:cxn ang="5400000">
                    <a:pos x="wd2" y="hd2"/>
                  </a:cxn>
                  <a:cxn ang="10800000">
                    <a:pos x="wd2" y="hd2"/>
                  </a:cxn>
                  <a:cxn ang="16200000">
                    <a:pos x="wd2" y="hd2"/>
                  </a:cxn>
                </a:cxnLst>
                <a:rect l="0" t="0" r="r" b="b"/>
                <a:pathLst>
                  <a:path w="21492" h="21239" extrusionOk="0">
                    <a:moveTo>
                      <a:pt x="19156" y="2353"/>
                    </a:moveTo>
                    <a:cubicBezTo>
                      <a:pt x="18728" y="2780"/>
                      <a:pt x="18035" y="2787"/>
                      <a:pt x="17606" y="2360"/>
                    </a:cubicBezTo>
                    <a:lnTo>
                      <a:pt x="15428" y="192"/>
                    </a:lnTo>
                    <a:cubicBezTo>
                      <a:pt x="14985" y="5105"/>
                      <a:pt x="11799" y="9236"/>
                      <a:pt x="7406" y="11049"/>
                    </a:cubicBezTo>
                    <a:lnTo>
                      <a:pt x="7406" y="9833"/>
                    </a:lnTo>
                    <a:cubicBezTo>
                      <a:pt x="7406" y="8866"/>
                      <a:pt x="6228" y="8383"/>
                      <a:pt x="5542" y="9065"/>
                    </a:cubicBezTo>
                    <a:lnTo>
                      <a:pt x="2563" y="12030"/>
                    </a:lnTo>
                    <a:lnTo>
                      <a:pt x="321" y="14263"/>
                    </a:lnTo>
                    <a:cubicBezTo>
                      <a:pt x="-108" y="14689"/>
                      <a:pt x="-108" y="15379"/>
                      <a:pt x="328" y="15805"/>
                    </a:cubicBezTo>
                    <a:lnTo>
                      <a:pt x="2599" y="18031"/>
                    </a:lnTo>
                    <a:lnTo>
                      <a:pt x="5549" y="20925"/>
                    </a:lnTo>
                    <a:cubicBezTo>
                      <a:pt x="6242" y="21600"/>
                      <a:pt x="7406" y="21117"/>
                      <a:pt x="7406" y="20150"/>
                    </a:cubicBezTo>
                    <a:lnTo>
                      <a:pt x="7406" y="17370"/>
                    </a:lnTo>
                    <a:cubicBezTo>
                      <a:pt x="15221" y="15265"/>
                      <a:pt x="21063" y="8333"/>
                      <a:pt x="21492" y="0"/>
                    </a:cubicBezTo>
                    <a:lnTo>
                      <a:pt x="19156" y="2353"/>
                    </a:lnTo>
                    <a:close/>
                  </a:path>
                </a:pathLst>
              </a:custGeom>
              <a:solidFill>
                <a:schemeClr val="accent5"/>
              </a:solidFill>
              <a:ln w="12700">
                <a:miter lim="400000"/>
              </a:ln>
            </p:spPr>
            <p:txBody>
              <a:bodyPr lIns="38100" tIns="38100" rIns="38100" bIns="38100" anchor="ctr"/>
              <a:lstStyle/>
              <a:p>
                <a:pPr algn="ctr">
                  <a:defRPr sz="3000">
                    <a:solidFill>
                      <a:srgbClr val="FFFFFF"/>
                    </a:solidFill>
                  </a:defRPr>
                </a:pPr>
                <a:endParaRPr lang="en-US" sz="2000" noProof="1"/>
              </a:p>
            </p:txBody>
          </p:sp>
          <p:sp>
            <p:nvSpPr>
              <p:cNvPr id="37" name="Shape">
                <a:extLst>
                  <a:ext uri="{FF2B5EF4-FFF2-40B4-BE49-F238E27FC236}">
                    <a16:creationId xmlns:a16="http://schemas.microsoft.com/office/drawing/2014/main" id="{1D4AD1BC-A6EA-4BCF-BBB6-815265CD0B0E}"/>
                  </a:ext>
                </a:extLst>
              </p:cNvPr>
              <p:cNvSpPr/>
              <p:nvPr/>
            </p:nvSpPr>
            <p:spPr>
              <a:xfrm>
                <a:off x="2346839" y="2685994"/>
                <a:ext cx="1776722" cy="1582719"/>
              </a:xfrm>
              <a:custGeom>
                <a:avLst/>
                <a:gdLst/>
                <a:ahLst/>
                <a:cxnLst>
                  <a:cxn ang="0">
                    <a:pos x="wd2" y="hd2"/>
                  </a:cxn>
                  <a:cxn ang="5400000">
                    <a:pos x="wd2" y="hd2"/>
                  </a:cxn>
                  <a:cxn ang="10800000">
                    <a:pos x="wd2" y="hd2"/>
                  </a:cxn>
                  <a:cxn ang="16200000">
                    <a:pos x="wd2" y="hd2"/>
                  </a:cxn>
                </a:cxnLst>
                <a:rect l="0" t="0" r="r" b="b"/>
                <a:pathLst>
                  <a:path w="21503" h="21240" extrusionOk="0">
                    <a:moveTo>
                      <a:pt x="21210" y="5414"/>
                    </a:moveTo>
                    <a:lnTo>
                      <a:pt x="19396" y="3430"/>
                    </a:lnTo>
                    <a:lnTo>
                      <a:pt x="16540" y="313"/>
                    </a:lnTo>
                    <a:cubicBezTo>
                      <a:pt x="15921" y="-360"/>
                      <a:pt x="14879" y="122"/>
                      <a:pt x="14879" y="1085"/>
                    </a:cubicBezTo>
                    <a:lnTo>
                      <a:pt x="14879" y="3409"/>
                    </a:lnTo>
                    <a:cubicBezTo>
                      <a:pt x="6868" y="4535"/>
                      <a:pt x="575" y="11832"/>
                      <a:pt x="0" y="20850"/>
                    </a:cubicBezTo>
                    <a:lnTo>
                      <a:pt x="1808" y="18817"/>
                    </a:lnTo>
                    <a:cubicBezTo>
                      <a:pt x="2191" y="18392"/>
                      <a:pt x="2811" y="18385"/>
                      <a:pt x="3194" y="18810"/>
                    </a:cubicBezTo>
                    <a:lnTo>
                      <a:pt x="5386" y="21240"/>
                    </a:lnTo>
                    <a:cubicBezTo>
                      <a:pt x="5775" y="15339"/>
                      <a:pt x="9730" y="10521"/>
                      <a:pt x="14879" y="9452"/>
                    </a:cubicBezTo>
                    <a:lnTo>
                      <a:pt x="14879" y="11357"/>
                    </a:lnTo>
                    <a:cubicBezTo>
                      <a:pt x="14879" y="12321"/>
                      <a:pt x="15933" y="12803"/>
                      <a:pt x="16547" y="12122"/>
                    </a:cubicBezTo>
                    <a:lnTo>
                      <a:pt x="18987" y="9416"/>
                    </a:lnTo>
                    <a:lnTo>
                      <a:pt x="21210" y="6951"/>
                    </a:lnTo>
                    <a:cubicBezTo>
                      <a:pt x="21600" y="6526"/>
                      <a:pt x="21600" y="5832"/>
                      <a:pt x="21210" y="5414"/>
                    </a:cubicBezTo>
                    <a:close/>
                  </a:path>
                </a:pathLst>
              </a:custGeom>
              <a:solidFill>
                <a:schemeClr val="accent2"/>
              </a:solidFill>
              <a:ln w="12700">
                <a:miter lim="400000"/>
              </a:ln>
            </p:spPr>
            <p:txBody>
              <a:bodyPr lIns="38100" tIns="38100" rIns="38100" bIns="38100" anchor="ctr"/>
              <a:lstStyle/>
              <a:p>
                <a:pPr algn="ctr">
                  <a:defRPr sz="3000">
                    <a:solidFill>
                      <a:srgbClr val="FFFFFF"/>
                    </a:solidFill>
                  </a:defRPr>
                </a:pPr>
                <a:endParaRPr lang="en-US" sz="2000" noProof="1"/>
              </a:p>
            </p:txBody>
          </p:sp>
          <p:pic>
            <p:nvPicPr>
              <p:cNvPr id="38" name="Graphic 12" descr="Stopwatch">
                <a:extLst>
                  <a:ext uri="{FF2B5EF4-FFF2-40B4-BE49-F238E27FC236}">
                    <a16:creationId xmlns:a16="http://schemas.microsoft.com/office/drawing/2014/main" id="{93C263CD-E5C3-443F-95FD-A3213AABB8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45066" y="2883658"/>
                <a:ext cx="401441" cy="401441"/>
              </a:xfrm>
              <a:prstGeom prst="rect">
                <a:avLst/>
              </a:prstGeom>
              <a:effectLst>
                <a:outerShdw blurRad="50800" dist="38100" dir="2700000" algn="tl" rotWithShape="0">
                  <a:prstClr val="black">
                    <a:alpha val="40000"/>
                  </a:prstClr>
                </a:outerShdw>
              </a:effectLst>
            </p:spPr>
          </p:pic>
          <p:pic>
            <p:nvPicPr>
              <p:cNvPr id="39" name="Graphic 15" descr="Magnifying glass">
                <a:extLst>
                  <a:ext uri="{FF2B5EF4-FFF2-40B4-BE49-F238E27FC236}">
                    <a16:creationId xmlns:a16="http://schemas.microsoft.com/office/drawing/2014/main" id="{04115385-4B6A-40AE-B208-11BFF7F011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51104" y="5320963"/>
                <a:ext cx="401441" cy="401441"/>
              </a:xfrm>
              <a:prstGeom prst="rect">
                <a:avLst/>
              </a:prstGeom>
              <a:effectLst>
                <a:outerShdw blurRad="50800" dist="38100" dir="2700000" algn="tl" rotWithShape="0">
                  <a:prstClr val="black">
                    <a:alpha val="40000"/>
                  </a:prstClr>
                </a:outerShdw>
              </a:effectLst>
            </p:spPr>
          </p:pic>
          <p:pic>
            <p:nvPicPr>
              <p:cNvPr id="40" name="Gráfico 39" descr="Cuaderno de estrategias">
                <a:extLst>
                  <a:ext uri="{FF2B5EF4-FFF2-40B4-BE49-F238E27FC236}">
                    <a16:creationId xmlns:a16="http://schemas.microsoft.com/office/drawing/2014/main" id="{39D7A0A1-999D-4342-B35C-46F96E868D3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36430" y="4163027"/>
                <a:ext cx="479152" cy="479152"/>
              </a:xfrm>
              <a:prstGeom prst="rect">
                <a:avLst/>
              </a:prstGeom>
            </p:spPr>
          </p:pic>
        </p:grpSp>
        <p:sp>
          <p:nvSpPr>
            <p:cNvPr id="29" name="CuadroTexto 28">
              <a:extLst>
                <a:ext uri="{FF2B5EF4-FFF2-40B4-BE49-F238E27FC236}">
                  <a16:creationId xmlns:a16="http://schemas.microsoft.com/office/drawing/2014/main" id="{81B5A1FE-D18B-457F-8731-7CE9B975626B}"/>
                </a:ext>
              </a:extLst>
            </p:cNvPr>
            <p:cNvSpPr txBox="1"/>
            <p:nvPr/>
          </p:nvSpPr>
          <p:spPr>
            <a:xfrm rot="19389381">
              <a:off x="2623533" y="3166675"/>
              <a:ext cx="750205" cy="2800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kumimoji="0" lang="es-ES" sz="1100" b="0" i="0" u="none" strike="noStrike" cap="none" spc="0" normalizeH="0" baseline="0" dirty="0">
                  <a:ln>
                    <a:noFill/>
                  </a:ln>
                  <a:solidFill>
                    <a:schemeClr val="tx1"/>
                  </a:solidFill>
                  <a:effectLst/>
                  <a:uFillTx/>
                  <a:latin typeface="Montserrat Light"/>
                  <a:ea typeface="Montserrat Light"/>
                  <a:cs typeface="Montserrat Light"/>
                  <a:sym typeface="Montserrat Light"/>
                </a:rPr>
                <a:t>PLANIFICAR</a:t>
              </a:r>
              <a:endParaRPr kumimoji="0" lang="es-CO" sz="1100" b="0" i="0" u="none" strike="noStrike" cap="none" spc="0" normalizeH="0" baseline="0" dirty="0">
                <a:ln>
                  <a:noFill/>
                </a:ln>
                <a:solidFill>
                  <a:schemeClr val="tx1"/>
                </a:solidFill>
                <a:effectLst/>
                <a:uFillTx/>
                <a:latin typeface="Montserrat Light"/>
                <a:ea typeface="Montserrat Light"/>
                <a:cs typeface="Montserrat Light"/>
                <a:sym typeface="Montserrat Light"/>
              </a:endParaRPr>
            </a:p>
          </p:txBody>
        </p:sp>
        <p:sp>
          <p:nvSpPr>
            <p:cNvPr id="30" name="CuadroTexto 29">
              <a:extLst>
                <a:ext uri="{FF2B5EF4-FFF2-40B4-BE49-F238E27FC236}">
                  <a16:creationId xmlns:a16="http://schemas.microsoft.com/office/drawing/2014/main" id="{2CBD1EF6-B813-4EDB-B605-9B4243CA384E}"/>
                </a:ext>
              </a:extLst>
            </p:cNvPr>
            <p:cNvSpPr txBox="1"/>
            <p:nvPr/>
          </p:nvSpPr>
          <p:spPr>
            <a:xfrm rot="19389381">
              <a:off x="3933128" y="4917052"/>
              <a:ext cx="671659" cy="2800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kumimoji="0" lang="es-ES" sz="1100" b="0" i="0" u="none" strike="noStrike" cap="none" spc="0" normalizeH="0" baseline="0" dirty="0">
                  <a:ln>
                    <a:noFill/>
                  </a:ln>
                  <a:solidFill>
                    <a:schemeClr val="tx1"/>
                  </a:solidFill>
                  <a:effectLst/>
                  <a:uFillTx/>
                  <a:latin typeface="Montserrat Light"/>
                  <a:ea typeface="Montserrat Light"/>
                  <a:cs typeface="Montserrat Light"/>
                  <a:sym typeface="Montserrat Light"/>
                </a:rPr>
                <a:t>VERIFICAR</a:t>
              </a:r>
              <a:endParaRPr kumimoji="0" lang="es-CO" sz="1100" b="0" i="0" u="none" strike="noStrike" cap="none" spc="0" normalizeH="0" baseline="0" dirty="0">
                <a:ln>
                  <a:noFill/>
                </a:ln>
                <a:solidFill>
                  <a:schemeClr val="tx1"/>
                </a:solidFill>
                <a:effectLst/>
                <a:uFillTx/>
                <a:latin typeface="Montserrat Light"/>
                <a:ea typeface="Montserrat Light"/>
                <a:cs typeface="Montserrat Light"/>
                <a:sym typeface="Montserrat Light"/>
              </a:endParaRPr>
            </a:p>
          </p:txBody>
        </p:sp>
        <p:sp>
          <p:nvSpPr>
            <p:cNvPr id="31" name="CuadroTexto 30">
              <a:extLst>
                <a:ext uri="{FF2B5EF4-FFF2-40B4-BE49-F238E27FC236}">
                  <a16:creationId xmlns:a16="http://schemas.microsoft.com/office/drawing/2014/main" id="{F18DC098-7E67-4F55-8ACF-8F5FD5D706D1}"/>
                </a:ext>
              </a:extLst>
            </p:cNvPr>
            <p:cNvSpPr txBox="1"/>
            <p:nvPr/>
          </p:nvSpPr>
          <p:spPr>
            <a:xfrm rot="3669805">
              <a:off x="4289224" y="3542472"/>
              <a:ext cx="468077" cy="2800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kumimoji="0" lang="es-ES" sz="1100" b="0" i="0" u="none" strike="noStrike" cap="none" spc="0" normalizeH="0" baseline="0" dirty="0">
                  <a:ln>
                    <a:noFill/>
                  </a:ln>
                  <a:solidFill>
                    <a:schemeClr val="tx1"/>
                  </a:solidFill>
                  <a:effectLst/>
                  <a:uFillTx/>
                  <a:latin typeface="Montserrat Light"/>
                  <a:ea typeface="Montserrat Light"/>
                  <a:cs typeface="Montserrat Light"/>
                  <a:sym typeface="Montserrat Light"/>
                </a:rPr>
                <a:t>HACER</a:t>
              </a:r>
              <a:endParaRPr kumimoji="0" lang="es-CO" sz="1100" b="0" i="0" u="none" strike="noStrike" cap="none" spc="0" normalizeH="0" baseline="0" dirty="0">
                <a:ln>
                  <a:noFill/>
                </a:ln>
                <a:solidFill>
                  <a:schemeClr val="tx1"/>
                </a:solidFill>
                <a:effectLst/>
                <a:uFillTx/>
                <a:latin typeface="Montserrat Light"/>
                <a:ea typeface="Montserrat Light"/>
                <a:cs typeface="Montserrat Light"/>
                <a:sym typeface="Montserrat Light"/>
              </a:endParaRPr>
            </a:p>
          </p:txBody>
        </p:sp>
        <p:sp>
          <p:nvSpPr>
            <p:cNvPr id="32" name="CuadroTexto 31">
              <a:extLst>
                <a:ext uri="{FF2B5EF4-FFF2-40B4-BE49-F238E27FC236}">
                  <a16:creationId xmlns:a16="http://schemas.microsoft.com/office/drawing/2014/main" id="{8C239410-2E58-42C5-B8BE-EB69D7BF0214}"/>
                </a:ext>
              </a:extLst>
            </p:cNvPr>
            <p:cNvSpPr txBox="1"/>
            <p:nvPr/>
          </p:nvSpPr>
          <p:spPr>
            <a:xfrm rot="3413674">
              <a:off x="2411325" y="4619512"/>
              <a:ext cx="551433" cy="28007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kumimoji="0" lang="es-ES" sz="1100" b="0" i="0" u="none" strike="noStrike" cap="none" spc="0" normalizeH="0" baseline="0" dirty="0">
                  <a:ln>
                    <a:noFill/>
                  </a:ln>
                  <a:solidFill>
                    <a:schemeClr val="tx1"/>
                  </a:solidFill>
                  <a:effectLst/>
                  <a:uFillTx/>
                  <a:latin typeface="Montserrat Light"/>
                  <a:ea typeface="Montserrat Light"/>
                  <a:cs typeface="Montserrat Light"/>
                  <a:sym typeface="Montserrat Light"/>
                </a:rPr>
                <a:t>ACTUAR</a:t>
              </a:r>
              <a:endParaRPr kumimoji="0" lang="es-CO" sz="1100" b="0" i="0" u="none" strike="noStrike" cap="none" spc="0" normalizeH="0" baseline="0" dirty="0">
                <a:ln>
                  <a:noFill/>
                </a:ln>
                <a:solidFill>
                  <a:schemeClr val="tx1"/>
                </a:solidFill>
                <a:effectLst/>
                <a:uFillTx/>
                <a:latin typeface="Montserrat Light"/>
                <a:ea typeface="Montserrat Light"/>
                <a:cs typeface="Montserrat Light"/>
                <a:sym typeface="Montserrat Light"/>
              </a:endParaRPr>
            </a:p>
          </p:txBody>
        </p:sp>
      </p:grpSp>
      <p:cxnSp>
        <p:nvCxnSpPr>
          <p:cNvPr id="45" name="Conector recto de flecha 44">
            <a:extLst>
              <a:ext uri="{FF2B5EF4-FFF2-40B4-BE49-F238E27FC236}">
                <a16:creationId xmlns:a16="http://schemas.microsoft.com/office/drawing/2014/main" id="{2BD148F1-201C-4DF3-B539-85B268F80ED2}"/>
              </a:ext>
            </a:extLst>
          </p:cNvPr>
          <p:cNvCxnSpPr/>
          <p:nvPr/>
        </p:nvCxnSpPr>
        <p:spPr>
          <a:xfrm flipV="1">
            <a:off x="1837808" y="6360817"/>
            <a:ext cx="0" cy="2222166"/>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7" name="Conector recto de flecha 46">
            <a:extLst>
              <a:ext uri="{FF2B5EF4-FFF2-40B4-BE49-F238E27FC236}">
                <a16:creationId xmlns:a16="http://schemas.microsoft.com/office/drawing/2014/main" id="{9F59E5CB-BBAC-42FF-9FCB-1D00E97A20ED}"/>
              </a:ext>
            </a:extLst>
          </p:cNvPr>
          <p:cNvCxnSpPr/>
          <p:nvPr/>
        </p:nvCxnSpPr>
        <p:spPr>
          <a:xfrm flipH="1">
            <a:off x="2363593" y="8858778"/>
            <a:ext cx="8616088" cy="0"/>
          </a:xfrm>
          <a:prstGeom prst="straightConnector1">
            <a:avLst/>
          </a:prstGeom>
          <a:noFill/>
          <a:ln w="127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48" name="CuadroTexto 47">
            <a:extLst>
              <a:ext uri="{FF2B5EF4-FFF2-40B4-BE49-F238E27FC236}">
                <a16:creationId xmlns:a16="http://schemas.microsoft.com/office/drawing/2014/main" id="{7569226A-57D1-4098-BAE5-5EB6E9695207}"/>
              </a:ext>
            </a:extLst>
          </p:cNvPr>
          <p:cNvSpPr txBox="1"/>
          <p:nvPr/>
        </p:nvSpPr>
        <p:spPr>
          <a:xfrm>
            <a:off x="5703499" y="8916138"/>
            <a:ext cx="822337" cy="42036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kumimoji="0" lang="es-ES" sz="1500" b="0" i="0" u="none" strike="noStrike" cap="none" spc="0" normalizeH="0" baseline="0" dirty="0">
                <a:ln>
                  <a:noFill/>
                </a:ln>
                <a:solidFill>
                  <a:srgbClr val="868A8D"/>
                </a:solidFill>
                <a:effectLst/>
                <a:uFillTx/>
                <a:latin typeface="Montserrat Light"/>
                <a:ea typeface="Montserrat Light"/>
                <a:cs typeface="Montserrat Light"/>
                <a:sym typeface="Montserrat Light"/>
              </a:rPr>
              <a:t>TIEMPO</a:t>
            </a:r>
            <a:endParaRPr kumimoji="0" lang="es-CO" sz="1500" b="0" i="0" u="none" strike="noStrike" cap="none" spc="0" normalizeH="0" baseline="0" dirty="0">
              <a:ln>
                <a:noFill/>
              </a:ln>
              <a:solidFill>
                <a:srgbClr val="868A8D"/>
              </a:solidFill>
              <a:effectLst/>
              <a:uFillTx/>
              <a:latin typeface="Montserrat Light"/>
              <a:ea typeface="Montserrat Light"/>
              <a:cs typeface="Montserrat Light"/>
              <a:sym typeface="Montserrat Light"/>
            </a:endParaRPr>
          </a:p>
        </p:txBody>
      </p:sp>
      <p:sp>
        <p:nvSpPr>
          <p:cNvPr id="49" name="CuadroTexto 48">
            <a:extLst>
              <a:ext uri="{FF2B5EF4-FFF2-40B4-BE49-F238E27FC236}">
                <a16:creationId xmlns:a16="http://schemas.microsoft.com/office/drawing/2014/main" id="{C82130FC-4AC6-4FC8-83B9-72D26FEBA3A1}"/>
              </a:ext>
            </a:extLst>
          </p:cNvPr>
          <p:cNvSpPr txBox="1"/>
          <p:nvPr/>
        </p:nvSpPr>
        <p:spPr>
          <a:xfrm rot="16200000">
            <a:off x="1140842" y="7230056"/>
            <a:ext cx="877664" cy="41360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lang="es-ES" sz="1500" dirty="0"/>
              <a:t>MEJORA</a:t>
            </a:r>
            <a:endParaRPr kumimoji="0" lang="es-CO" sz="1500" b="0" i="0" u="none" strike="noStrike" cap="none" spc="0" normalizeH="0" baseline="0" dirty="0">
              <a:ln>
                <a:noFill/>
              </a:ln>
              <a:solidFill>
                <a:srgbClr val="868A8D"/>
              </a:solidFill>
              <a:effectLst/>
              <a:uFillTx/>
              <a:latin typeface="Montserrat Light"/>
              <a:ea typeface="Montserrat Light"/>
              <a:cs typeface="Montserrat Light"/>
              <a:sym typeface="Montserrat Light"/>
            </a:endParaRPr>
          </a:p>
        </p:txBody>
      </p:sp>
      <p:sp>
        <p:nvSpPr>
          <p:cNvPr id="50" name="CuadroTexto 49">
            <a:extLst>
              <a:ext uri="{FF2B5EF4-FFF2-40B4-BE49-F238E27FC236}">
                <a16:creationId xmlns:a16="http://schemas.microsoft.com/office/drawing/2014/main" id="{35981BB9-FF00-4D3A-B714-896C8AB74631}"/>
              </a:ext>
            </a:extLst>
          </p:cNvPr>
          <p:cNvSpPr txBox="1"/>
          <p:nvPr/>
        </p:nvSpPr>
        <p:spPr>
          <a:xfrm>
            <a:off x="5516949" y="6646027"/>
            <a:ext cx="1075219" cy="42036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lang="es-ES" sz="1500" dirty="0"/>
              <a:t>ESTÁNDAR</a:t>
            </a:r>
            <a:endParaRPr kumimoji="0" lang="es-CO" sz="1500" b="0" i="0" u="none" strike="noStrike" cap="none" spc="0" normalizeH="0" baseline="0" dirty="0">
              <a:ln>
                <a:noFill/>
              </a:ln>
              <a:solidFill>
                <a:srgbClr val="868A8D"/>
              </a:solidFill>
              <a:effectLst/>
              <a:uFillTx/>
              <a:latin typeface="Montserrat Light"/>
              <a:ea typeface="Montserrat Light"/>
              <a:cs typeface="Montserrat Light"/>
              <a:sym typeface="Montserrat Light"/>
            </a:endParaRPr>
          </a:p>
        </p:txBody>
      </p:sp>
      <p:sp>
        <p:nvSpPr>
          <p:cNvPr id="51" name="CuadroTexto 50">
            <a:extLst>
              <a:ext uri="{FF2B5EF4-FFF2-40B4-BE49-F238E27FC236}">
                <a16:creationId xmlns:a16="http://schemas.microsoft.com/office/drawing/2014/main" id="{3B18A50A-6852-412B-8AAB-8E5C0B4DD140}"/>
              </a:ext>
            </a:extLst>
          </p:cNvPr>
          <p:cNvSpPr txBox="1"/>
          <p:nvPr/>
        </p:nvSpPr>
        <p:spPr>
          <a:xfrm>
            <a:off x="9934471" y="7670875"/>
            <a:ext cx="1075219" cy="42036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lang="es-ES" sz="1500" dirty="0"/>
              <a:t>ESTÁNDAR</a:t>
            </a:r>
            <a:endParaRPr kumimoji="0" lang="es-CO" sz="1500" b="0" i="0" u="none" strike="noStrike" cap="none" spc="0" normalizeH="0" baseline="0" dirty="0">
              <a:ln>
                <a:noFill/>
              </a:ln>
              <a:solidFill>
                <a:srgbClr val="868A8D"/>
              </a:solidFill>
              <a:effectLst/>
              <a:uFillTx/>
              <a:latin typeface="Montserrat Light"/>
              <a:ea typeface="Montserrat Light"/>
              <a:cs typeface="Montserrat Light"/>
              <a:sym typeface="Montserrat Light"/>
            </a:endParaRPr>
          </a:p>
        </p:txBody>
      </p:sp>
      <p:sp>
        <p:nvSpPr>
          <p:cNvPr id="52" name="CuadroTexto 51">
            <a:extLst>
              <a:ext uri="{FF2B5EF4-FFF2-40B4-BE49-F238E27FC236}">
                <a16:creationId xmlns:a16="http://schemas.microsoft.com/office/drawing/2014/main" id="{F9CBCB48-D782-439F-853E-6F4923C20645}"/>
              </a:ext>
            </a:extLst>
          </p:cNvPr>
          <p:cNvSpPr txBox="1"/>
          <p:nvPr/>
        </p:nvSpPr>
        <p:spPr>
          <a:xfrm>
            <a:off x="6136581" y="4434467"/>
            <a:ext cx="1908795" cy="420365"/>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8100" tIns="38100" rIns="38100" bIns="38100" numCol="1" spcCol="38100" rtlCol="0" anchor="ctr">
            <a:spAutoFit/>
          </a:bodyPr>
          <a:lstStyle/>
          <a:p>
            <a:pPr marL="0" marR="0" indent="0" algn="just" defTabSz="825500" rtl="0" fontAlgn="auto" latinLnBrk="0" hangingPunct="0">
              <a:lnSpc>
                <a:spcPct val="120000"/>
              </a:lnSpc>
              <a:spcBef>
                <a:spcPts val="0"/>
              </a:spcBef>
              <a:spcAft>
                <a:spcPts val="0"/>
              </a:spcAft>
              <a:buClrTx/>
              <a:buSzTx/>
              <a:buFontTx/>
              <a:buNone/>
              <a:tabLst/>
            </a:pPr>
            <a:r>
              <a:rPr lang="es-ES" sz="1500" dirty="0"/>
              <a:t>MEJORA CONTINUA</a:t>
            </a:r>
            <a:endParaRPr kumimoji="0" lang="es-CO" sz="1500" b="0" i="0" u="none" strike="noStrike" cap="none" spc="0" normalizeH="0" baseline="0" dirty="0">
              <a:ln>
                <a:noFill/>
              </a:ln>
              <a:solidFill>
                <a:srgbClr val="868A8D"/>
              </a:solidFill>
              <a:effectLst/>
              <a:uFillTx/>
              <a:latin typeface="Montserrat Light"/>
              <a:ea typeface="Montserrat Light"/>
              <a:cs typeface="Montserrat Light"/>
              <a:sym typeface="Montserrat Light"/>
            </a:endParaRPr>
          </a:p>
        </p:txBody>
      </p:sp>
      <p:sp>
        <p:nvSpPr>
          <p:cNvPr id="55" name="Flecha: curvada hacia abajo 54">
            <a:extLst>
              <a:ext uri="{FF2B5EF4-FFF2-40B4-BE49-F238E27FC236}">
                <a16:creationId xmlns:a16="http://schemas.microsoft.com/office/drawing/2014/main" id="{74DD50AE-3086-42DD-B75D-3158FF340F47}"/>
              </a:ext>
            </a:extLst>
          </p:cNvPr>
          <p:cNvSpPr/>
          <p:nvPr/>
        </p:nvSpPr>
        <p:spPr>
          <a:xfrm flipH="1">
            <a:off x="5671796" y="4009273"/>
            <a:ext cx="2577093" cy="709096"/>
          </a:xfrm>
          <a:prstGeom prst="curvedDownArrow">
            <a:avLst>
              <a:gd name="adj1" fmla="val 25000"/>
              <a:gd name="adj2" fmla="val 50000"/>
              <a:gd name="adj3" fmla="val 42017"/>
            </a:avLst>
          </a:prstGeom>
          <a:solidFill>
            <a:schemeClr val="accent1"/>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57" name="Rectángulo 56">
            <a:extLst>
              <a:ext uri="{FF2B5EF4-FFF2-40B4-BE49-F238E27FC236}">
                <a16:creationId xmlns:a16="http://schemas.microsoft.com/office/drawing/2014/main" id="{35D0DE85-04B6-46AD-B044-655BFE9C6A95}"/>
              </a:ext>
            </a:extLst>
          </p:cNvPr>
          <p:cNvSpPr/>
          <p:nvPr/>
        </p:nvSpPr>
        <p:spPr>
          <a:xfrm>
            <a:off x="12274797" y="2555018"/>
            <a:ext cx="11144003" cy="9803709"/>
          </a:xfrm>
          <a:prstGeom prst="rect">
            <a:avLst/>
          </a:prstGeom>
        </p:spPr>
        <p:txBody>
          <a:bodyPr wrap="square">
            <a:spAutoFit/>
          </a:bodyPr>
          <a:lstStyle/>
          <a:p>
            <a:r>
              <a:rPr lang="es-ES" sz="2200" b="1" dirty="0">
                <a:solidFill>
                  <a:schemeClr val="accent2"/>
                </a:solidFill>
                <a:latin typeface="Century Gothic" panose="020B0502020202020204" pitchFamily="34" charset="0"/>
              </a:rPr>
              <a:t>Planificar</a:t>
            </a:r>
            <a:r>
              <a:rPr lang="es-ES" sz="2200" dirty="0">
                <a:latin typeface="Century Gothic" panose="020B0502020202020204" pitchFamily="34" charset="0"/>
              </a:rPr>
              <a:t> </a:t>
            </a:r>
          </a:p>
          <a:p>
            <a:r>
              <a:rPr lang="es-ES" sz="2200" dirty="0">
                <a:latin typeface="Century Gothic" panose="020B0502020202020204" pitchFamily="34" charset="0"/>
              </a:rPr>
              <a:t>Se identifican las necesidades del cliente, las áreas a mejorar, se define el plan de trabajo y los objetivos que se pretende lograr. Tener en cuenta el ADN de la planificación (qué, cómo, cuándo, quién, dónde) </a:t>
            </a:r>
          </a:p>
          <a:p>
            <a:endParaRPr lang="es-ES" sz="2200" dirty="0">
              <a:latin typeface="Century Gothic" panose="020B0502020202020204" pitchFamily="34" charset="0"/>
            </a:endParaRPr>
          </a:p>
          <a:p>
            <a:r>
              <a:rPr lang="es-ES" sz="2200" b="1" dirty="0">
                <a:solidFill>
                  <a:schemeClr val="accent2"/>
                </a:solidFill>
                <a:latin typeface="Century Gothic" panose="020B0502020202020204" pitchFamily="34" charset="0"/>
              </a:rPr>
              <a:t>Hacer</a:t>
            </a:r>
            <a:r>
              <a:rPr lang="es-ES" sz="2200" dirty="0">
                <a:latin typeface="Century Gothic" panose="020B0502020202020204" pitchFamily="34" charset="0"/>
              </a:rPr>
              <a:t> </a:t>
            </a:r>
          </a:p>
          <a:p>
            <a:r>
              <a:rPr lang="es-ES" sz="2200" dirty="0">
                <a:latin typeface="Century Gothic" panose="020B0502020202020204" pitchFamily="34" charset="0"/>
              </a:rPr>
              <a:t>Se trata de llevar a cabo las actividades establecidas en la etapa anterior.</a:t>
            </a:r>
          </a:p>
          <a:p>
            <a:endParaRPr lang="es-ES" sz="2200" dirty="0">
              <a:latin typeface="Century Gothic" panose="020B0502020202020204" pitchFamily="34" charset="0"/>
            </a:endParaRPr>
          </a:p>
          <a:p>
            <a:r>
              <a:rPr lang="es-ES" sz="2200" b="1" dirty="0">
                <a:solidFill>
                  <a:schemeClr val="accent2"/>
                </a:solidFill>
                <a:latin typeface="Century Gothic" panose="020B0502020202020204" pitchFamily="34" charset="0"/>
              </a:rPr>
              <a:t>Verificar</a:t>
            </a:r>
            <a:r>
              <a:rPr lang="es-ES" sz="2200" dirty="0">
                <a:latin typeface="Century Gothic" panose="020B0502020202020204" pitchFamily="34" charset="0"/>
              </a:rPr>
              <a:t> </a:t>
            </a:r>
          </a:p>
          <a:p>
            <a:r>
              <a:rPr lang="es-ES" sz="2200" dirty="0">
                <a:latin typeface="Century Gothic" panose="020B0502020202020204" pitchFamily="34" charset="0"/>
              </a:rPr>
              <a:t>Este es el momento de evaluar los procesos y los resultados tomándose el tiempo necesario. </a:t>
            </a:r>
          </a:p>
          <a:p>
            <a:endParaRPr lang="es-ES" sz="2200" dirty="0">
              <a:latin typeface="Century Gothic" panose="020B0502020202020204" pitchFamily="34" charset="0"/>
            </a:endParaRPr>
          </a:p>
          <a:p>
            <a:r>
              <a:rPr lang="es-ES" sz="2200" b="1" dirty="0">
                <a:solidFill>
                  <a:schemeClr val="accent2"/>
                </a:solidFill>
                <a:latin typeface="Century Gothic" panose="020B0502020202020204" pitchFamily="34" charset="0"/>
              </a:rPr>
              <a:t>Actuar</a:t>
            </a:r>
          </a:p>
          <a:p>
            <a:r>
              <a:rPr lang="es-ES" sz="2200" dirty="0">
                <a:latin typeface="Century Gothic" panose="020B0502020202020204" pitchFamily="34" charset="0"/>
              </a:rPr>
              <a:t>Teniendo en cuenta los resultados o la eficacia de las actividades desarrolladas. ¿Han funcionado las mejoras como se esperaba? Si la respuesta es no, hay que averiguar el porqué y qué lección se obtiene para la próxima vez, planteando nuevas actividades orientadas al objetivo propuesto. Si se obtuvieron los resultados esperados, entonces se estandarizan los procesos exitosos. Un estándar refleja la forma óptima y más segura de hacer algo en el presente, pero no está labrado en piedra. Celebra los resultados, comparte los nuevos procedimientos con las personas involucradas y entrénalas. Valora si el nuevo estándar se podría aplicar en otro lugar. Piensa en cómo prevenir recurrencias. Finalmente, hay que prepararse para el nuevo comienzo buscando nuevas áreas de mejora.</a:t>
            </a:r>
            <a:endParaRPr lang="es-CO" sz="2200" dirty="0">
              <a:latin typeface="Century Gothic" panose="020B0502020202020204" pitchFamily="34" charset="0"/>
            </a:endParaRPr>
          </a:p>
        </p:txBody>
      </p:sp>
    </p:spTree>
    <p:extLst>
      <p:ext uri="{BB962C8B-B14F-4D97-AF65-F5344CB8AC3E}">
        <p14:creationId xmlns:p14="http://schemas.microsoft.com/office/powerpoint/2010/main" val="198664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heel(1)">
                                      <p:cBhvr>
                                        <p:cTn id="1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Bocadillo: rectángulo con esquinas redondeadas 22">
            <a:extLst>
              <a:ext uri="{FF2B5EF4-FFF2-40B4-BE49-F238E27FC236}">
                <a16:creationId xmlns:a16="http://schemas.microsoft.com/office/drawing/2014/main" id="{19210BE7-9570-4527-9EC0-7E86A0EF10BB}"/>
              </a:ext>
            </a:extLst>
          </p:cNvPr>
          <p:cNvSpPr/>
          <p:nvPr/>
        </p:nvSpPr>
        <p:spPr>
          <a:xfrm rot="10800000">
            <a:off x="18656308" y="3799241"/>
            <a:ext cx="4877460" cy="2639433"/>
          </a:xfrm>
          <a:prstGeom prst="wedgeRoundRectCallout">
            <a:avLst>
              <a:gd name="adj1" fmla="val 41124"/>
              <a:gd name="adj2" fmla="val 60677"/>
              <a:gd name="adj3" fmla="val 16667"/>
            </a:avLst>
          </a:prstGeom>
          <a:solidFill>
            <a:schemeClr val="tx2">
              <a:lumMod val="20000"/>
              <a:lumOff val="80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5" name="Rectángulo 4">
            <a:extLst>
              <a:ext uri="{FF2B5EF4-FFF2-40B4-BE49-F238E27FC236}">
                <a16:creationId xmlns:a16="http://schemas.microsoft.com/office/drawing/2014/main" id="{69B0A6C1-86DE-47E0-A7BC-0F3A1B0857CB}"/>
              </a:ext>
            </a:extLst>
          </p:cNvPr>
          <p:cNvSpPr/>
          <p:nvPr/>
        </p:nvSpPr>
        <p:spPr>
          <a:xfrm>
            <a:off x="1891146" y="836027"/>
            <a:ext cx="20096018" cy="758156"/>
          </a:xfrm>
          <a:prstGeom prst="rect">
            <a:avLst/>
          </a:prstGeom>
        </p:spPr>
        <p:txBody>
          <a:bodyPr wrap="square">
            <a:spAutoFit/>
          </a:bodyPr>
          <a:lstStyle/>
          <a:p>
            <a:pPr algn="ctr" defTabSz="914400" hangingPunct="1">
              <a:lnSpc>
                <a:spcPct val="100000"/>
              </a:lnSpc>
            </a:pPr>
            <a:r>
              <a:rPr lang="es-MX" sz="6000" b="1" kern="1200" spc="-50" dirty="0">
                <a:solidFill>
                  <a:srgbClr val="092561"/>
                </a:solidFill>
                <a:latin typeface="Century Gothic" panose="020B0502020202020204" pitchFamily="34" charset="0"/>
                <a:cs typeface="Arial"/>
              </a:rPr>
              <a:t>ACCIONES </a:t>
            </a:r>
          </a:p>
        </p:txBody>
      </p:sp>
      <p:sp>
        <p:nvSpPr>
          <p:cNvPr id="2" name="Rectángulo 1">
            <a:extLst>
              <a:ext uri="{FF2B5EF4-FFF2-40B4-BE49-F238E27FC236}">
                <a16:creationId xmlns:a16="http://schemas.microsoft.com/office/drawing/2014/main" id="{E8E8677D-56F6-40D8-95DA-3942C18B876A}"/>
              </a:ext>
            </a:extLst>
          </p:cNvPr>
          <p:cNvSpPr/>
          <p:nvPr/>
        </p:nvSpPr>
        <p:spPr>
          <a:xfrm>
            <a:off x="4720920" y="12663024"/>
            <a:ext cx="11819972" cy="689932"/>
          </a:xfrm>
          <a:prstGeom prst="rect">
            <a:avLst/>
          </a:prstGeom>
        </p:spPr>
        <p:txBody>
          <a:bodyPr wrap="square">
            <a:spAutoFit/>
          </a:bodyPr>
          <a:lstStyle/>
          <a:p>
            <a:r>
              <a:rPr lang="es-ES" sz="1700" b="1" cap="all" dirty="0">
                <a:solidFill>
                  <a:schemeClr val="tx1"/>
                </a:solidFill>
                <a:latin typeface="Century Gothic" panose="020B0502020202020204" pitchFamily="34" charset="0"/>
              </a:rPr>
              <a:t>PRO-GC-004       PROCEDIMIENTO DE ACCIONES CORRECTIVAS, PARA ABORDAR RIESGOS Y DE MEJORA</a:t>
            </a:r>
          </a:p>
          <a:p>
            <a:r>
              <a:rPr lang="es-ES" sz="1700" b="1" cap="all" dirty="0">
                <a:solidFill>
                  <a:schemeClr val="tx1"/>
                </a:solidFill>
                <a:latin typeface="Century Gothic" panose="020B0502020202020204" pitchFamily="34" charset="0"/>
              </a:rPr>
              <a:t>DOC-GC-009      GUÍA PARA EL ANÁLISIS DE CAUSA EN LA FORMULACIÓN DE ACCIONES CORRECTIVAS</a:t>
            </a:r>
            <a:endParaRPr lang="es-CO" sz="1700" dirty="0">
              <a:solidFill>
                <a:schemeClr val="tx1"/>
              </a:solidFill>
              <a:latin typeface="Century Gothic" panose="020B0502020202020204" pitchFamily="34" charset="0"/>
            </a:endParaRPr>
          </a:p>
        </p:txBody>
      </p:sp>
      <p:pic>
        <p:nvPicPr>
          <p:cNvPr id="12" name="Imagen 11">
            <a:extLst>
              <a:ext uri="{FF2B5EF4-FFF2-40B4-BE49-F238E27FC236}">
                <a16:creationId xmlns:a16="http://schemas.microsoft.com/office/drawing/2014/main" id="{111ECB53-E179-4458-9AD2-4469C0ABFFD0}"/>
              </a:ext>
            </a:extLst>
          </p:cNvPr>
          <p:cNvPicPr>
            <a:picLocks noChangeAspect="1"/>
          </p:cNvPicPr>
          <p:nvPr/>
        </p:nvPicPr>
        <p:blipFill rotWithShape="1">
          <a:blip r:embed="rId2"/>
          <a:srcRect l="4351" t="6507" r="3875" b="16543"/>
          <a:stretch/>
        </p:blipFill>
        <p:spPr>
          <a:xfrm>
            <a:off x="18888628" y="4115746"/>
            <a:ext cx="4412819" cy="2006421"/>
          </a:xfrm>
          <a:prstGeom prst="rect">
            <a:avLst/>
          </a:prstGeom>
        </p:spPr>
      </p:pic>
      <p:pic>
        <p:nvPicPr>
          <p:cNvPr id="15" name="Imagen 14">
            <a:extLst>
              <a:ext uri="{FF2B5EF4-FFF2-40B4-BE49-F238E27FC236}">
                <a16:creationId xmlns:a16="http://schemas.microsoft.com/office/drawing/2014/main" id="{1A4F5919-98F6-463C-ABC5-08B7141877CE}"/>
              </a:ext>
            </a:extLst>
          </p:cNvPr>
          <p:cNvPicPr>
            <a:picLocks noChangeAspect="1"/>
          </p:cNvPicPr>
          <p:nvPr/>
        </p:nvPicPr>
        <p:blipFill rotWithShape="1">
          <a:blip r:embed="rId3">
            <a:extLst>
              <a:ext uri="{28A0092B-C50C-407E-A947-70E740481C1C}">
                <a14:useLocalDpi xmlns:a14="http://schemas.microsoft.com/office/drawing/2010/main" val="0"/>
              </a:ext>
            </a:extLst>
          </a:blip>
          <a:srcRect t="11113" b="17194"/>
          <a:stretch/>
        </p:blipFill>
        <p:spPr>
          <a:xfrm>
            <a:off x="175365" y="2592960"/>
            <a:ext cx="16491735" cy="9771264"/>
          </a:xfrm>
          <a:prstGeom prst="rect">
            <a:avLst/>
          </a:prstGeom>
        </p:spPr>
      </p:pic>
      <p:sp>
        <p:nvSpPr>
          <p:cNvPr id="16" name="Rectángulo 15">
            <a:extLst>
              <a:ext uri="{FF2B5EF4-FFF2-40B4-BE49-F238E27FC236}">
                <a16:creationId xmlns:a16="http://schemas.microsoft.com/office/drawing/2014/main" id="{C0958709-A2CD-4CD6-B1C4-EC2A79D0C871}"/>
              </a:ext>
            </a:extLst>
          </p:cNvPr>
          <p:cNvSpPr/>
          <p:nvPr/>
        </p:nvSpPr>
        <p:spPr>
          <a:xfrm>
            <a:off x="1260365" y="3350436"/>
            <a:ext cx="8076139" cy="2084673"/>
          </a:xfrm>
          <a:prstGeom prst="rect">
            <a:avLst/>
          </a:prstGeom>
        </p:spPr>
        <p:txBody>
          <a:bodyPr wrap="square">
            <a:spAutoFit/>
          </a:bodyPr>
          <a:lstStyle/>
          <a:p>
            <a:r>
              <a:rPr lang="es-ES" sz="2200" dirty="0">
                <a:solidFill>
                  <a:srgbClr val="0070C0"/>
                </a:solidFill>
                <a:latin typeface="Century Gothic" panose="020B0502020202020204" pitchFamily="34" charset="0"/>
              </a:rPr>
              <a:t>Acción tomada para eliminar la causa raíz de un problema después de que se haya identificado, evitando así que vuelva a ocurrir. </a:t>
            </a:r>
          </a:p>
          <a:p>
            <a:r>
              <a:rPr lang="es-ES" sz="2200" dirty="0">
                <a:solidFill>
                  <a:srgbClr val="0070C0"/>
                </a:solidFill>
                <a:latin typeface="Century Gothic" panose="020B0502020202020204" pitchFamily="34" charset="0"/>
              </a:rPr>
              <a:t>Cuando hay incumplimiento de Indicadores, NC de auditorías, PQRSFD.</a:t>
            </a:r>
          </a:p>
        </p:txBody>
      </p:sp>
      <p:sp>
        <p:nvSpPr>
          <p:cNvPr id="18" name="Rectángulo 17">
            <a:extLst>
              <a:ext uri="{FF2B5EF4-FFF2-40B4-BE49-F238E27FC236}">
                <a16:creationId xmlns:a16="http://schemas.microsoft.com/office/drawing/2014/main" id="{F154E1AC-0F15-449F-A8D3-133678908A89}"/>
              </a:ext>
            </a:extLst>
          </p:cNvPr>
          <p:cNvSpPr/>
          <p:nvPr/>
        </p:nvSpPr>
        <p:spPr>
          <a:xfrm>
            <a:off x="1260365" y="6214035"/>
            <a:ext cx="6921110" cy="2490938"/>
          </a:xfrm>
          <a:prstGeom prst="rect">
            <a:avLst/>
          </a:prstGeom>
        </p:spPr>
        <p:txBody>
          <a:bodyPr wrap="square">
            <a:spAutoFit/>
          </a:bodyPr>
          <a:lstStyle/>
          <a:p>
            <a:r>
              <a:rPr lang="es-ES" sz="2200" dirty="0">
                <a:solidFill>
                  <a:srgbClr val="008080"/>
                </a:solidFill>
                <a:latin typeface="Century Gothic" panose="020B0502020202020204" pitchFamily="34" charset="0"/>
              </a:rPr>
              <a:t>Acción gestionada para evitar la materialización de una no conformidad, identificando anticipadamente esas fallas potenciales. </a:t>
            </a:r>
          </a:p>
          <a:p>
            <a:pPr algn="l"/>
            <a:r>
              <a:rPr lang="es-CO" sz="2200" dirty="0">
                <a:solidFill>
                  <a:srgbClr val="008080"/>
                </a:solidFill>
                <a:latin typeface="Century Gothic" panose="020B0502020202020204" pitchFamily="34" charset="0"/>
                <a:cs typeface="Calibri" panose="020F0502020204030204" pitchFamily="34" charset="0"/>
              </a:rPr>
              <a:t>Cuando hay potencial NC, controles no efectivos de los riesgos, posible incumplimiento de indicador, observaciones de auditorías.</a:t>
            </a:r>
          </a:p>
        </p:txBody>
      </p:sp>
      <p:sp>
        <p:nvSpPr>
          <p:cNvPr id="13" name="Rectángulo 12">
            <a:extLst>
              <a:ext uri="{FF2B5EF4-FFF2-40B4-BE49-F238E27FC236}">
                <a16:creationId xmlns:a16="http://schemas.microsoft.com/office/drawing/2014/main" id="{C1CA5084-A059-4949-8B9F-367A0A09ACF3}"/>
              </a:ext>
            </a:extLst>
          </p:cNvPr>
          <p:cNvSpPr/>
          <p:nvPr/>
        </p:nvSpPr>
        <p:spPr>
          <a:xfrm>
            <a:off x="1260366" y="9311169"/>
            <a:ext cx="8076139" cy="2490938"/>
          </a:xfrm>
          <a:prstGeom prst="rect">
            <a:avLst/>
          </a:prstGeom>
        </p:spPr>
        <p:txBody>
          <a:bodyPr wrap="square">
            <a:spAutoFit/>
          </a:bodyPr>
          <a:lstStyle/>
          <a:p>
            <a:r>
              <a:rPr lang="es-ES" sz="2200" dirty="0">
                <a:solidFill>
                  <a:schemeClr val="bg1">
                    <a:lumMod val="75000"/>
                  </a:schemeClr>
                </a:solidFill>
                <a:latin typeface="Century Gothic" panose="020B0502020202020204" pitchFamily="34" charset="0"/>
              </a:rPr>
              <a:t>Acción para optimizar el desempeño del proceso. Hacen parte de las estrategias para mejorar la forma cómo se realizan las actividades, aprovechar aspectos positivos del entorno.</a:t>
            </a:r>
          </a:p>
          <a:p>
            <a:r>
              <a:rPr lang="es-ES" sz="2200" dirty="0">
                <a:solidFill>
                  <a:schemeClr val="bg1">
                    <a:lumMod val="75000"/>
                  </a:schemeClr>
                </a:solidFill>
                <a:latin typeface="Century Gothic" panose="020B0502020202020204" pitchFamily="34" charset="0"/>
              </a:rPr>
              <a:t>Cuando se realiza la revisión por la dirección, reuniones y/o comités, PQRSFD, resultados de auditorías.</a:t>
            </a:r>
            <a:endParaRPr lang="es-CO" sz="2200" dirty="0">
              <a:solidFill>
                <a:schemeClr val="bg1">
                  <a:lumMod val="75000"/>
                </a:schemeClr>
              </a:solidFill>
              <a:latin typeface="Century Gothic" panose="020B0502020202020204" pitchFamily="34" charset="0"/>
            </a:endParaRPr>
          </a:p>
        </p:txBody>
      </p:sp>
      <p:cxnSp>
        <p:nvCxnSpPr>
          <p:cNvPr id="19" name="Straight Connector 34">
            <a:extLst>
              <a:ext uri="{FF2B5EF4-FFF2-40B4-BE49-F238E27FC236}">
                <a16:creationId xmlns:a16="http://schemas.microsoft.com/office/drawing/2014/main" id="{4AAA1DED-2CE5-4BBF-AA84-0F15FD2ED599}"/>
              </a:ext>
            </a:extLst>
          </p:cNvPr>
          <p:cNvCxnSpPr/>
          <p:nvPr/>
        </p:nvCxnSpPr>
        <p:spPr>
          <a:xfrm>
            <a:off x="10813219" y="2093571"/>
            <a:ext cx="2525975"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
        <p:nvSpPr>
          <p:cNvPr id="20" name="Rectángulo 19">
            <a:extLst>
              <a:ext uri="{FF2B5EF4-FFF2-40B4-BE49-F238E27FC236}">
                <a16:creationId xmlns:a16="http://schemas.microsoft.com/office/drawing/2014/main" id="{92255EF5-E39A-499F-A793-E3325F0EBB3D}"/>
              </a:ext>
            </a:extLst>
          </p:cNvPr>
          <p:cNvSpPr/>
          <p:nvPr/>
        </p:nvSpPr>
        <p:spPr>
          <a:xfrm>
            <a:off x="14325603" y="3095318"/>
            <a:ext cx="5165556" cy="624979"/>
          </a:xfrm>
          <a:prstGeom prst="rect">
            <a:avLst/>
          </a:prstGeom>
        </p:spPr>
        <p:txBody>
          <a:bodyPr wrap="square">
            <a:spAutoFit/>
          </a:bodyPr>
          <a:lstStyle/>
          <a:p>
            <a:r>
              <a:rPr lang="es-ES" sz="3200" b="1" dirty="0">
                <a:solidFill>
                  <a:srgbClr val="0070C0"/>
                </a:solidFill>
                <a:effectLst>
                  <a:outerShdw blurRad="38100" dist="38100" dir="2700000" algn="tl">
                    <a:srgbClr val="000000">
                      <a:alpha val="43137"/>
                    </a:srgbClr>
                  </a:outerShdw>
                </a:effectLst>
                <a:latin typeface="Century Gothic" panose="020B0502020202020204" pitchFamily="34" charset="0"/>
              </a:rPr>
              <a:t>Acciones Correctivas</a:t>
            </a:r>
          </a:p>
        </p:txBody>
      </p:sp>
      <p:sp>
        <p:nvSpPr>
          <p:cNvPr id="21" name="Rectángulo 20">
            <a:extLst>
              <a:ext uri="{FF2B5EF4-FFF2-40B4-BE49-F238E27FC236}">
                <a16:creationId xmlns:a16="http://schemas.microsoft.com/office/drawing/2014/main" id="{8866E92A-2A00-4FD4-8348-C51425A7E681}"/>
              </a:ext>
            </a:extLst>
          </p:cNvPr>
          <p:cNvSpPr/>
          <p:nvPr/>
        </p:nvSpPr>
        <p:spPr>
          <a:xfrm>
            <a:off x="15700997" y="8851638"/>
            <a:ext cx="6753543" cy="624979"/>
          </a:xfrm>
          <a:prstGeom prst="rect">
            <a:avLst/>
          </a:prstGeom>
        </p:spPr>
        <p:txBody>
          <a:bodyPr wrap="square">
            <a:spAutoFit/>
          </a:bodyPr>
          <a:lstStyle/>
          <a:p>
            <a:r>
              <a:rPr lang="es-ES" sz="3200" b="1" dirty="0">
                <a:solidFill>
                  <a:srgbClr val="008080"/>
                </a:solidFill>
                <a:effectLst>
                  <a:outerShdw blurRad="38100" dist="38100" dir="2700000" algn="tl">
                    <a:srgbClr val="000000">
                      <a:alpha val="43137"/>
                    </a:srgbClr>
                  </a:outerShdw>
                </a:effectLst>
                <a:latin typeface="Century Gothic" panose="020B0502020202020204" pitchFamily="34" charset="0"/>
              </a:rPr>
              <a:t>Acciones para abordar riesgos</a:t>
            </a:r>
          </a:p>
        </p:txBody>
      </p:sp>
      <p:sp>
        <p:nvSpPr>
          <p:cNvPr id="22" name="Rectángulo 21">
            <a:extLst>
              <a:ext uri="{FF2B5EF4-FFF2-40B4-BE49-F238E27FC236}">
                <a16:creationId xmlns:a16="http://schemas.microsoft.com/office/drawing/2014/main" id="{988CDABD-B954-4F36-ACA2-9F5983D3CBC9}"/>
              </a:ext>
            </a:extLst>
          </p:cNvPr>
          <p:cNvSpPr/>
          <p:nvPr/>
        </p:nvSpPr>
        <p:spPr>
          <a:xfrm>
            <a:off x="13578854" y="10642695"/>
            <a:ext cx="6753543" cy="624979"/>
          </a:xfrm>
          <a:prstGeom prst="rect">
            <a:avLst/>
          </a:prstGeom>
        </p:spPr>
        <p:txBody>
          <a:bodyPr wrap="square">
            <a:spAutoFit/>
          </a:bodyPr>
          <a:lstStyle/>
          <a:p>
            <a:r>
              <a:rPr lang="es-ES" sz="3200" b="1" dirty="0">
                <a:solidFill>
                  <a:schemeClr val="bg1">
                    <a:lumMod val="75000"/>
                  </a:schemeClr>
                </a:solidFill>
                <a:effectLst>
                  <a:outerShdw blurRad="38100" dist="38100" dir="2700000" algn="tl">
                    <a:srgbClr val="000000">
                      <a:alpha val="43137"/>
                    </a:srgbClr>
                  </a:outerShdw>
                </a:effectLst>
                <a:latin typeface="Century Gothic" panose="020B0502020202020204" pitchFamily="34" charset="0"/>
              </a:rPr>
              <a:t>Acciones de mejora</a:t>
            </a:r>
          </a:p>
        </p:txBody>
      </p:sp>
    </p:spTree>
    <p:extLst>
      <p:ext uri="{BB962C8B-B14F-4D97-AF65-F5344CB8AC3E}">
        <p14:creationId xmlns:p14="http://schemas.microsoft.com/office/powerpoint/2010/main" val="349348713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Marcador de texto 2"/>
          <p:cNvSpPr>
            <a:spLocks noGrp="1"/>
          </p:cNvSpPr>
          <p:nvPr>
            <p:ph type="body" sz="quarter" idx="4294967295"/>
          </p:nvPr>
        </p:nvSpPr>
        <p:spPr>
          <a:xfrm>
            <a:off x="13168313" y="4406829"/>
            <a:ext cx="10034047" cy="2865689"/>
          </a:xfrm>
          <a:prstGeom prst="rect">
            <a:avLst/>
          </a:prstGeom>
        </p:spPr>
        <p:txBody>
          <a:bodyPr/>
          <a:lstStyle/>
          <a:p>
            <a:r>
              <a:rPr lang="es-ES" sz="3600" dirty="0">
                <a:solidFill>
                  <a:schemeClr val="accent2">
                    <a:lumMod val="75000"/>
                  </a:schemeClr>
                </a:solidFill>
                <a:latin typeface="Century Gothic" panose="020B0502020202020204" pitchFamily="34" charset="0"/>
                <a:cs typeface="Candara"/>
              </a:rPr>
              <a:t>“La organización debe asegurarse de que las salidas que no sean conformes con sus </a:t>
            </a:r>
            <a:r>
              <a:rPr lang="es-ES" sz="3600" b="1" dirty="0">
                <a:solidFill>
                  <a:schemeClr val="accent2">
                    <a:lumMod val="75000"/>
                  </a:schemeClr>
                </a:solidFill>
                <a:latin typeface="Century Gothic" panose="020B0502020202020204" pitchFamily="34" charset="0"/>
                <a:cs typeface="Candara"/>
              </a:rPr>
              <a:t>requisitos</a:t>
            </a:r>
            <a:r>
              <a:rPr lang="es-ES" sz="3600" dirty="0">
                <a:solidFill>
                  <a:schemeClr val="accent2">
                    <a:lumMod val="75000"/>
                  </a:schemeClr>
                </a:solidFill>
                <a:latin typeface="Century Gothic" panose="020B0502020202020204" pitchFamily="34" charset="0"/>
                <a:cs typeface="Candara"/>
              </a:rPr>
              <a:t> se identifican y se controlan para </a:t>
            </a:r>
            <a:r>
              <a:rPr lang="es-ES" sz="3600" b="1" dirty="0">
                <a:solidFill>
                  <a:schemeClr val="accent2">
                    <a:lumMod val="75000"/>
                  </a:schemeClr>
                </a:solidFill>
                <a:latin typeface="Century Gothic" panose="020B0502020202020204" pitchFamily="34" charset="0"/>
                <a:cs typeface="Candara"/>
              </a:rPr>
              <a:t>prevenir su uso o entrega no intencionada</a:t>
            </a:r>
            <a:r>
              <a:rPr lang="es-ES" sz="3600" dirty="0">
                <a:solidFill>
                  <a:schemeClr val="accent2">
                    <a:lumMod val="75000"/>
                  </a:schemeClr>
                </a:solidFill>
                <a:latin typeface="Century Gothic" panose="020B0502020202020204" pitchFamily="34" charset="0"/>
                <a:cs typeface="Candara"/>
              </a:rPr>
              <a:t>.”</a:t>
            </a:r>
            <a:r>
              <a:rPr lang="es-CO" sz="3600" dirty="0">
                <a:solidFill>
                  <a:schemeClr val="accent2">
                    <a:lumMod val="75000"/>
                  </a:schemeClr>
                </a:solidFill>
                <a:latin typeface="Century Gothic" panose="020B0502020202020204" pitchFamily="34" charset="0"/>
                <a:cs typeface="Candara"/>
              </a:rPr>
              <a:t> </a:t>
            </a:r>
          </a:p>
          <a:p>
            <a:endParaRPr lang="en-US" dirty="0">
              <a:solidFill>
                <a:schemeClr val="accent2">
                  <a:lumMod val="75000"/>
                </a:schemeClr>
              </a:solidFill>
              <a:latin typeface="Century Gothic" panose="020B0502020202020204" pitchFamily="34" charset="0"/>
            </a:endParaRPr>
          </a:p>
        </p:txBody>
      </p:sp>
      <p:sp>
        <p:nvSpPr>
          <p:cNvPr id="4" name="Rectángulo 3"/>
          <p:cNvSpPr/>
          <p:nvPr/>
        </p:nvSpPr>
        <p:spPr>
          <a:xfrm>
            <a:off x="1136505" y="4205899"/>
            <a:ext cx="10320550" cy="935000"/>
          </a:xfrm>
          <a:prstGeom prst="rect">
            <a:avLst/>
          </a:prstGeom>
        </p:spPr>
        <p:txBody>
          <a:bodyPr wrap="square">
            <a:spAutoFit/>
          </a:bodyPr>
          <a:lstStyle/>
          <a:p>
            <a:r>
              <a:rPr lang="es-ES" b="1" dirty="0">
                <a:solidFill>
                  <a:schemeClr val="accent6"/>
                </a:solidFill>
                <a:latin typeface="Century Gothic" panose="020B0502020202020204" pitchFamily="34" charset="0"/>
              </a:rPr>
              <a:t>Es el resultado de un proceso que no cumple con las características definidos durante la prestación del servicio o posterior a este.</a:t>
            </a:r>
          </a:p>
        </p:txBody>
      </p:sp>
      <p:sp>
        <p:nvSpPr>
          <p:cNvPr id="6" name="TextBox 18"/>
          <p:cNvSpPr txBox="1"/>
          <p:nvPr/>
        </p:nvSpPr>
        <p:spPr>
          <a:xfrm>
            <a:off x="13110693" y="2298704"/>
            <a:ext cx="9289723" cy="1002839"/>
          </a:xfrm>
          <a:prstGeom prst="rect">
            <a:avLst/>
          </a:prstGeom>
          <a:noFill/>
        </p:spPr>
        <p:txBody>
          <a:bodyPr wrap="none" rtlCol="0" anchor="ctr" anchorCtr="0">
            <a:spAutoFit/>
          </a:bodyPr>
          <a:lstStyle/>
          <a:p>
            <a:pPr algn="ctr">
              <a:lnSpc>
                <a:spcPts val="7060"/>
              </a:lnSpc>
            </a:pPr>
            <a:r>
              <a:rPr lang="en-US" sz="6000" b="1" spc="200" dirty="0">
                <a:solidFill>
                  <a:srgbClr val="092561"/>
                </a:solidFill>
                <a:latin typeface="Century Gothic" panose="020B0502020202020204" pitchFamily="34" charset="0"/>
                <a:ea typeface="Montserrat" charset="0"/>
                <a:cs typeface="Montserrat" charset="0"/>
              </a:rPr>
              <a:t>SALIDA NO CONFORME</a:t>
            </a:r>
          </a:p>
        </p:txBody>
      </p:sp>
      <p:sp>
        <p:nvSpPr>
          <p:cNvPr id="7" name="TextBox 22"/>
          <p:cNvSpPr txBox="1"/>
          <p:nvPr/>
        </p:nvSpPr>
        <p:spPr>
          <a:xfrm>
            <a:off x="13339381" y="3301936"/>
            <a:ext cx="9061036" cy="493020"/>
          </a:xfrm>
          <a:prstGeom prst="rect">
            <a:avLst/>
          </a:prstGeom>
          <a:noFill/>
        </p:spPr>
        <p:txBody>
          <a:bodyPr wrap="square" rtlCol="0" anchor="ctr" anchorCtr="0">
            <a:spAutoFit/>
          </a:bodyPr>
          <a:lstStyle/>
          <a:p>
            <a:pPr algn="l"/>
            <a:r>
              <a:rPr lang="es-MX" spc="600" dirty="0">
                <a:solidFill>
                  <a:schemeClr val="accent6">
                    <a:lumMod val="75000"/>
                  </a:schemeClr>
                </a:solidFill>
                <a:latin typeface="Century Gothic" panose="020B0502020202020204" pitchFamily="34" charset="0"/>
                <a:ea typeface="Montserrat" charset="0"/>
                <a:cs typeface="Montserrat" charset="0"/>
              </a:rPr>
              <a:t>Numeral 8.7</a:t>
            </a:r>
          </a:p>
        </p:txBody>
      </p:sp>
      <p:cxnSp>
        <p:nvCxnSpPr>
          <p:cNvPr id="8" name="Straight Connector 16"/>
          <p:cNvCxnSpPr/>
          <p:nvPr/>
        </p:nvCxnSpPr>
        <p:spPr>
          <a:xfrm>
            <a:off x="13339380" y="4057319"/>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pic>
        <p:nvPicPr>
          <p:cNvPr id="11" name="Imagen 10">
            <a:extLst>
              <a:ext uri="{FF2B5EF4-FFF2-40B4-BE49-F238E27FC236}">
                <a16:creationId xmlns:a16="http://schemas.microsoft.com/office/drawing/2014/main" id="{BB539171-89F1-4990-B8C4-290D799E764A}"/>
              </a:ext>
            </a:extLst>
          </p:cNvPr>
          <p:cNvPicPr>
            <a:picLocks noChangeAspect="1"/>
          </p:cNvPicPr>
          <p:nvPr/>
        </p:nvPicPr>
        <p:blipFill rotWithShape="1">
          <a:blip r:embed="rId2"/>
          <a:srcRect r="9757"/>
          <a:stretch/>
        </p:blipFill>
        <p:spPr>
          <a:xfrm>
            <a:off x="1983583" y="1074030"/>
            <a:ext cx="8802950" cy="2866399"/>
          </a:xfrm>
          <a:prstGeom prst="rect">
            <a:avLst/>
          </a:prstGeom>
          <a:ln>
            <a:solidFill>
              <a:schemeClr val="accent6">
                <a:lumMod val="20000"/>
                <a:lumOff val="80000"/>
              </a:schemeClr>
            </a:solidFill>
          </a:ln>
        </p:spPr>
      </p:pic>
      <p:sp>
        <p:nvSpPr>
          <p:cNvPr id="13" name="Google Shape;139;p19">
            <a:extLst>
              <a:ext uri="{FF2B5EF4-FFF2-40B4-BE49-F238E27FC236}">
                <a16:creationId xmlns:a16="http://schemas.microsoft.com/office/drawing/2014/main" id="{C17B6C9D-B933-435F-BF59-DB4DD6B42305}"/>
              </a:ext>
            </a:extLst>
          </p:cNvPr>
          <p:cNvSpPr txBox="1">
            <a:spLocks/>
          </p:cNvSpPr>
          <p:nvPr/>
        </p:nvSpPr>
        <p:spPr>
          <a:xfrm>
            <a:off x="13110693" y="7357183"/>
            <a:ext cx="8974232" cy="1073803"/>
          </a:xfrm>
          <a:prstGeom prst="rect">
            <a:avLst/>
          </a:prstGeom>
        </p:spPr>
        <p:txBody>
          <a:bodyPr spcFirstLastPara="1" wrap="square" lIns="182850" tIns="182850" rIns="182850" bIns="182850" anchor="t" anchorCtr="0">
            <a:noAutofit/>
          </a:bodyPr>
          <a:lstStyle>
            <a:lvl1pPr marL="0" marR="0" indent="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1pPr>
            <a:lvl2pPr marL="0" marR="0" indent="228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2pPr>
            <a:lvl3pPr marL="0" marR="0" indent="457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3pPr>
            <a:lvl4pPr marL="0" marR="0" indent="685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4pPr>
            <a:lvl5pPr marL="0" marR="0" indent="9144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5pPr>
            <a:lvl6pPr marL="0" marR="0" indent="11430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6pPr>
            <a:lvl7pPr marL="0" marR="0" indent="1371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7pPr>
            <a:lvl8pPr marL="0" marR="0" indent="1600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8pPr>
            <a:lvl9pPr marL="0" marR="0" indent="1828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9pPr>
          </a:lstStyle>
          <a:p>
            <a:pPr algn="l" defTabSz="1651000" hangingPunct="1"/>
            <a:r>
              <a:rPr lang="es-MX" sz="2000" b="1" kern="1200" dirty="0">
                <a:solidFill>
                  <a:schemeClr val="bg1"/>
                </a:solidFill>
                <a:latin typeface="Century Gothic" panose="020B0502020202020204" pitchFamily="34" charset="0"/>
                <a:cs typeface="Cavolini" panose="03000502040302020204" pitchFamily="66" charset="0"/>
              </a:rPr>
              <a:t>En nuestro sistema aplica sólo para los procesos misionales.</a:t>
            </a:r>
          </a:p>
        </p:txBody>
      </p:sp>
      <p:sp>
        <p:nvSpPr>
          <p:cNvPr id="14" name="Google Shape;139;p19">
            <a:extLst>
              <a:ext uri="{FF2B5EF4-FFF2-40B4-BE49-F238E27FC236}">
                <a16:creationId xmlns:a16="http://schemas.microsoft.com/office/drawing/2014/main" id="{3F0BEFCD-99AB-4353-BDA7-7A337E757ECE}"/>
              </a:ext>
            </a:extLst>
          </p:cNvPr>
          <p:cNvSpPr txBox="1">
            <a:spLocks/>
          </p:cNvSpPr>
          <p:nvPr/>
        </p:nvSpPr>
        <p:spPr>
          <a:xfrm>
            <a:off x="13339380" y="8028295"/>
            <a:ext cx="10319986" cy="2680126"/>
          </a:xfrm>
          <a:prstGeom prst="rect">
            <a:avLst/>
          </a:prstGeom>
        </p:spPr>
        <p:txBody>
          <a:bodyPr spcFirstLastPara="1" wrap="square" lIns="182850" tIns="182850" rIns="182850" bIns="182850" anchor="t" anchorCtr="0">
            <a:noAutofit/>
          </a:bodyPr>
          <a:lstStyle>
            <a:lvl1pPr marL="0" marR="0" indent="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1pPr>
            <a:lvl2pPr marL="0" marR="0" indent="228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2pPr>
            <a:lvl3pPr marL="0" marR="0" indent="457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3pPr>
            <a:lvl4pPr marL="0" marR="0" indent="685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4pPr>
            <a:lvl5pPr marL="0" marR="0" indent="9144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5pPr>
            <a:lvl6pPr marL="0" marR="0" indent="11430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6pPr>
            <a:lvl7pPr marL="0" marR="0" indent="1371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7pPr>
            <a:lvl8pPr marL="0" marR="0" indent="1600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8pPr>
            <a:lvl9pPr marL="0" marR="0" indent="1828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9pPr>
          </a:lstStyle>
          <a:p>
            <a:pPr marL="457200" indent="-457200" algn="l" defTabSz="1651000" hangingPunct="1">
              <a:buFont typeface="Wingdings" panose="05000000000000000000" pitchFamily="2" charset="2"/>
              <a:buChar char="ü"/>
            </a:pPr>
            <a:r>
              <a:rPr lang="es-MX" sz="2000" kern="1200" dirty="0">
                <a:solidFill>
                  <a:schemeClr val="accent5">
                    <a:lumMod val="75000"/>
                  </a:schemeClr>
                </a:solidFill>
                <a:latin typeface="Century Gothic" panose="020B0502020202020204" pitchFamily="34" charset="0"/>
                <a:cs typeface="Cavolini" panose="03000502040302020204" pitchFamily="66" charset="0"/>
              </a:rPr>
              <a:t>Cualquier parte interesada puede identificar una SNC.</a:t>
            </a:r>
          </a:p>
          <a:p>
            <a:pPr marL="457200" indent="-457200" algn="l" defTabSz="1651000" hangingPunct="1">
              <a:buFont typeface="Wingdings" panose="05000000000000000000" pitchFamily="2" charset="2"/>
              <a:buChar char="ü"/>
            </a:pPr>
            <a:r>
              <a:rPr lang="es-MX" sz="2000" kern="1200" dirty="0">
                <a:solidFill>
                  <a:schemeClr val="accent5">
                    <a:lumMod val="75000"/>
                  </a:schemeClr>
                </a:solidFill>
                <a:latin typeface="Century Gothic" panose="020B0502020202020204" pitchFamily="34" charset="0"/>
                <a:cs typeface="Cavolini" panose="03000502040302020204" pitchFamily="66" charset="0"/>
              </a:rPr>
              <a:t>Puede notificarla mediante PQRS, correo, en persona, correspondencia.</a:t>
            </a:r>
          </a:p>
          <a:p>
            <a:pPr marL="457200" indent="-457200" algn="l" defTabSz="1651000" hangingPunct="1">
              <a:buFont typeface="Wingdings" panose="05000000000000000000" pitchFamily="2" charset="2"/>
              <a:buChar char="ü"/>
            </a:pPr>
            <a:r>
              <a:rPr lang="es-MX" sz="2000" kern="1200" dirty="0">
                <a:solidFill>
                  <a:schemeClr val="accent5">
                    <a:lumMod val="75000"/>
                  </a:schemeClr>
                </a:solidFill>
                <a:latin typeface="Century Gothic" panose="020B0502020202020204" pitchFamily="34" charset="0"/>
                <a:cs typeface="Cavolini" panose="03000502040302020204" pitchFamily="66" charset="0"/>
              </a:rPr>
              <a:t>El proceso debe tratar la no conformidad a la brevedad posible, reportarlo, además de acuerdo a la repitencia o el impacto hay que generar una acción correctiva en </a:t>
            </a:r>
            <a:r>
              <a:rPr lang="es-MX" sz="2000" kern="1200" dirty="0" err="1">
                <a:solidFill>
                  <a:schemeClr val="accent5">
                    <a:lumMod val="75000"/>
                  </a:schemeClr>
                </a:solidFill>
                <a:latin typeface="Century Gothic" panose="020B0502020202020204" pitchFamily="34" charset="0"/>
                <a:cs typeface="Cavolini" panose="03000502040302020204" pitchFamily="66" charset="0"/>
              </a:rPr>
              <a:t>Isolucion</a:t>
            </a:r>
            <a:endParaRPr lang="es-MX" sz="2000" kern="1200" dirty="0">
              <a:solidFill>
                <a:schemeClr val="accent5">
                  <a:lumMod val="75000"/>
                </a:schemeClr>
              </a:solidFill>
              <a:latin typeface="Century Gothic" panose="020B0502020202020204" pitchFamily="34" charset="0"/>
              <a:cs typeface="Cavolini" panose="03000502040302020204" pitchFamily="66" charset="0"/>
            </a:endParaRPr>
          </a:p>
          <a:p>
            <a:pPr algn="l" defTabSz="1651000" hangingPunct="1"/>
            <a:endParaRPr lang="es-MX" sz="2000" kern="1200" dirty="0">
              <a:solidFill>
                <a:schemeClr val="accent5">
                  <a:lumMod val="75000"/>
                </a:schemeClr>
              </a:solidFill>
              <a:latin typeface="Century Gothic" panose="020B0502020202020204" pitchFamily="34" charset="0"/>
              <a:cs typeface="Cavolini" panose="03000502040302020204" pitchFamily="66" charset="0"/>
            </a:endParaRPr>
          </a:p>
        </p:txBody>
      </p:sp>
      <p:pic>
        <p:nvPicPr>
          <p:cNvPr id="18" name="Imagen 17">
            <a:extLst>
              <a:ext uri="{FF2B5EF4-FFF2-40B4-BE49-F238E27FC236}">
                <a16:creationId xmlns:a16="http://schemas.microsoft.com/office/drawing/2014/main" id="{6DB8AD7E-D3A0-4D6A-82B9-B4BE87AEA36C}"/>
              </a:ext>
            </a:extLst>
          </p:cNvPr>
          <p:cNvPicPr>
            <a:picLocks noChangeAspect="1"/>
          </p:cNvPicPr>
          <p:nvPr/>
        </p:nvPicPr>
        <p:blipFill rotWithShape="1">
          <a:blip r:embed="rId3">
            <a:extLst>
              <a:ext uri="{28A0092B-C50C-407E-A947-70E740481C1C}">
                <a14:useLocalDpi xmlns:a14="http://schemas.microsoft.com/office/drawing/2010/main" val="0"/>
              </a:ext>
            </a:extLst>
          </a:blip>
          <a:srcRect l="5935" t="19258" r="5052" b="11389"/>
          <a:stretch/>
        </p:blipFill>
        <p:spPr>
          <a:xfrm>
            <a:off x="2549116" y="5915506"/>
            <a:ext cx="8712076" cy="5683146"/>
          </a:xfrm>
          <a:prstGeom prst="rect">
            <a:avLst/>
          </a:prstGeom>
        </p:spPr>
      </p:pic>
      <p:sp>
        <p:nvSpPr>
          <p:cNvPr id="19" name="Google Shape;139;p19">
            <a:extLst>
              <a:ext uri="{FF2B5EF4-FFF2-40B4-BE49-F238E27FC236}">
                <a16:creationId xmlns:a16="http://schemas.microsoft.com/office/drawing/2014/main" id="{C0940774-56D5-48F1-95D0-4D8C32CFFA01}"/>
              </a:ext>
            </a:extLst>
          </p:cNvPr>
          <p:cNvSpPr txBox="1">
            <a:spLocks/>
          </p:cNvSpPr>
          <p:nvPr/>
        </p:nvSpPr>
        <p:spPr>
          <a:xfrm rot="16200000">
            <a:off x="280460" y="7819332"/>
            <a:ext cx="3470602" cy="1073803"/>
          </a:xfrm>
          <a:prstGeom prst="rect">
            <a:avLst/>
          </a:prstGeom>
        </p:spPr>
        <p:txBody>
          <a:bodyPr spcFirstLastPara="1" wrap="square" lIns="182850" tIns="182850" rIns="182850" bIns="182850" anchor="t" anchorCtr="0">
            <a:noAutofit/>
          </a:bodyPr>
          <a:lstStyle>
            <a:lvl1pPr marL="0" marR="0" indent="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1pPr>
            <a:lvl2pPr marL="0" marR="0" indent="228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2pPr>
            <a:lvl3pPr marL="0" marR="0" indent="457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3pPr>
            <a:lvl4pPr marL="0" marR="0" indent="685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4pPr>
            <a:lvl5pPr marL="0" marR="0" indent="9144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5pPr>
            <a:lvl6pPr marL="0" marR="0" indent="11430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6pPr>
            <a:lvl7pPr marL="0" marR="0" indent="1371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7pPr>
            <a:lvl8pPr marL="0" marR="0" indent="1600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8pPr>
            <a:lvl9pPr marL="0" marR="0" indent="1828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9pPr>
          </a:lstStyle>
          <a:p>
            <a:pPr algn="l" defTabSz="1651000" hangingPunct="1"/>
            <a:r>
              <a:rPr lang="es-MX" sz="2000" b="1" kern="1200" dirty="0">
                <a:solidFill>
                  <a:schemeClr val="bg1"/>
                </a:solidFill>
                <a:latin typeface="Century Gothic" panose="020B0502020202020204" pitchFamily="34" charset="0"/>
                <a:cs typeface="Cavolini" panose="03000502040302020204" pitchFamily="66" charset="0"/>
              </a:rPr>
              <a:t>Manejo de la SNC</a:t>
            </a:r>
          </a:p>
        </p:txBody>
      </p:sp>
      <p:sp>
        <p:nvSpPr>
          <p:cNvPr id="21" name="Rectángulo 20">
            <a:extLst>
              <a:ext uri="{FF2B5EF4-FFF2-40B4-BE49-F238E27FC236}">
                <a16:creationId xmlns:a16="http://schemas.microsoft.com/office/drawing/2014/main" id="{82E94E95-7CF3-4626-A7D5-D6DE7CFB4005}"/>
              </a:ext>
            </a:extLst>
          </p:cNvPr>
          <p:cNvSpPr/>
          <p:nvPr/>
        </p:nvSpPr>
        <p:spPr>
          <a:xfrm>
            <a:off x="2184731" y="6202437"/>
            <a:ext cx="228687" cy="4995333"/>
          </a:xfrm>
          <a:prstGeom prst="rect">
            <a:avLst/>
          </a:prstGeom>
          <a:gradFill flip="none" rotWithShape="1">
            <a:gsLst>
              <a:gs pos="24000">
                <a:schemeClr val="accent4"/>
              </a:gs>
              <a:gs pos="53000">
                <a:schemeClr val="accent1">
                  <a:lumMod val="89000"/>
                </a:schemeClr>
              </a:gs>
              <a:gs pos="76000">
                <a:schemeClr val="accent1">
                  <a:lumMod val="75000"/>
                </a:schemeClr>
              </a:gs>
              <a:gs pos="97000">
                <a:schemeClr val="accent1">
                  <a:lumMod val="70000"/>
                </a:schemeClr>
              </a:gs>
            </a:gsLst>
            <a:path path="circle">
              <a:fillToRect t="100000" r="100000"/>
            </a:path>
            <a:tileRect l="-100000" b="-100000"/>
          </a:gra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Tree>
    <p:extLst>
      <p:ext uri="{BB962C8B-B14F-4D97-AF65-F5344CB8AC3E}">
        <p14:creationId xmlns:p14="http://schemas.microsoft.com/office/powerpoint/2010/main" val="367817285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2D02F0-3F18-F695-489D-BD7F7B70B1CE}"/>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F64CDB89-CFD9-87BD-3153-C3EBB326888F}"/>
              </a:ext>
            </a:extLst>
          </p:cNvPr>
          <p:cNvSpPr/>
          <p:nvPr/>
        </p:nvSpPr>
        <p:spPr>
          <a:xfrm>
            <a:off x="5266218" y="888172"/>
            <a:ext cx="13752333" cy="1015663"/>
          </a:xfrm>
          <a:prstGeom prst="rect">
            <a:avLst/>
          </a:prstGeom>
        </p:spPr>
        <p:txBody>
          <a:bodyPr wrap="square">
            <a:spAutoFit/>
          </a:bodyPr>
          <a:lstStyle/>
          <a:p>
            <a:pPr algn="ctr" defTabSz="914400" hangingPunct="1">
              <a:lnSpc>
                <a:spcPct val="100000"/>
              </a:lnSpc>
            </a:pPr>
            <a:r>
              <a:rPr lang="es-ES" sz="6000" b="1" kern="1200" spc="-50" dirty="0">
                <a:solidFill>
                  <a:srgbClr val="092561"/>
                </a:solidFill>
                <a:latin typeface="Century Gothic" panose="020B0502020202020204" pitchFamily="34" charset="0"/>
                <a:cs typeface="Arial"/>
              </a:rPr>
              <a:t>PROCESO MISIONAL DOCENCIA</a:t>
            </a:r>
          </a:p>
        </p:txBody>
      </p:sp>
      <p:sp>
        <p:nvSpPr>
          <p:cNvPr id="5" name="TextBox 22">
            <a:extLst>
              <a:ext uri="{FF2B5EF4-FFF2-40B4-BE49-F238E27FC236}">
                <a16:creationId xmlns:a16="http://schemas.microsoft.com/office/drawing/2014/main" id="{31B04EF0-BFD0-A408-20B2-4A9C99D6B16E}"/>
              </a:ext>
            </a:extLst>
          </p:cNvPr>
          <p:cNvSpPr txBox="1"/>
          <p:nvPr/>
        </p:nvSpPr>
        <p:spPr>
          <a:xfrm>
            <a:off x="7692801" y="2118334"/>
            <a:ext cx="8784777" cy="502958"/>
          </a:xfrm>
          <a:prstGeom prst="rect">
            <a:avLst/>
          </a:prstGeom>
          <a:noFill/>
        </p:spPr>
        <p:txBody>
          <a:bodyPr wrap="none" rtlCol="0" anchor="ctr" anchorCtr="0">
            <a:spAutoFit/>
          </a:bodyPr>
          <a:lstStyle/>
          <a:p>
            <a:pPr algn="ctr"/>
            <a:r>
              <a:rPr lang="es-ES" b="1" dirty="0">
                <a:solidFill>
                  <a:srgbClr val="081F50"/>
                </a:solidFill>
              </a:rPr>
              <a:t>DOC-DO-010     </a:t>
            </a:r>
            <a:r>
              <a:rPr lang="es-MX" b="1" spc="600" dirty="0">
                <a:solidFill>
                  <a:srgbClr val="081F50"/>
                </a:solidFill>
                <a:latin typeface="Century Gothic" panose="020B0502020202020204" pitchFamily="34" charset="0"/>
                <a:ea typeface="Montserrat" charset="0"/>
                <a:cs typeface="Montserrat" charset="0"/>
              </a:rPr>
              <a:t>Matriz De Salida No Conforme</a:t>
            </a:r>
            <a:endParaRPr lang="en-US" b="1" spc="600" dirty="0">
              <a:solidFill>
                <a:srgbClr val="081F50"/>
              </a:solidFill>
              <a:latin typeface="Century Gothic" panose="020B0502020202020204" pitchFamily="34" charset="0"/>
              <a:ea typeface="Montserrat" charset="0"/>
              <a:cs typeface="Montserrat" charset="0"/>
            </a:endParaRPr>
          </a:p>
        </p:txBody>
      </p:sp>
      <p:cxnSp>
        <p:nvCxnSpPr>
          <p:cNvPr id="6" name="Straight Connector 16">
            <a:extLst>
              <a:ext uri="{FF2B5EF4-FFF2-40B4-BE49-F238E27FC236}">
                <a16:creationId xmlns:a16="http://schemas.microsoft.com/office/drawing/2014/main" id="{C154D1A3-506D-E2F0-2DA7-868CFC71587C}"/>
              </a:ext>
            </a:extLst>
          </p:cNvPr>
          <p:cNvCxnSpPr/>
          <p:nvPr/>
        </p:nvCxnSpPr>
        <p:spPr>
          <a:xfrm>
            <a:off x="11058000" y="2021041"/>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grpSp>
        <p:nvGrpSpPr>
          <p:cNvPr id="199" name="Group 209">
            <a:extLst>
              <a:ext uri="{FF2B5EF4-FFF2-40B4-BE49-F238E27FC236}">
                <a16:creationId xmlns:a16="http://schemas.microsoft.com/office/drawing/2014/main" id="{0B542158-0A16-C3B3-61D8-86654AB91CAE}"/>
              </a:ext>
            </a:extLst>
          </p:cNvPr>
          <p:cNvGrpSpPr/>
          <p:nvPr/>
        </p:nvGrpSpPr>
        <p:grpSpPr>
          <a:xfrm>
            <a:off x="1584958" y="3089604"/>
            <a:ext cx="9997440" cy="2590800"/>
            <a:chOff x="792480" y="1531620"/>
            <a:chExt cx="4998720" cy="1295400"/>
          </a:xfrm>
        </p:grpSpPr>
        <p:sp>
          <p:nvSpPr>
            <p:cNvPr id="200" name="Rectangle: Rounded Corners 210">
              <a:extLst>
                <a:ext uri="{FF2B5EF4-FFF2-40B4-BE49-F238E27FC236}">
                  <a16:creationId xmlns:a16="http://schemas.microsoft.com/office/drawing/2014/main" id="{960E5D69-6394-9FEE-8978-DDD3A1D164EE}"/>
                </a:ext>
              </a:extLst>
            </p:cNvPr>
            <p:cNvSpPr/>
            <p:nvPr/>
          </p:nvSpPr>
          <p:spPr>
            <a:xfrm>
              <a:off x="2179320" y="1531620"/>
              <a:ext cx="3611880" cy="1295400"/>
            </a:xfrm>
            <a:prstGeom prst="roundRect">
              <a:avLst>
                <a:gd name="adj" fmla="val 7843"/>
              </a:avLst>
            </a:prstGeom>
            <a:solidFill>
              <a:schemeClr val="accent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01" name="Rectangle: Rounded Corners 211">
              <a:extLst>
                <a:ext uri="{FF2B5EF4-FFF2-40B4-BE49-F238E27FC236}">
                  <a16:creationId xmlns:a16="http://schemas.microsoft.com/office/drawing/2014/main" id="{AD9DB3C5-9D32-122B-60E4-B5A81A6B65FF}"/>
                </a:ext>
              </a:extLst>
            </p:cNvPr>
            <p:cNvSpPr/>
            <p:nvPr/>
          </p:nvSpPr>
          <p:spPr>
            <a:xfrm>
              <a:off x="792480" y="1531620"/>
              <a:ext cx="1295400" cy="1295400"/>
            </a:xfrm>
            <a:prstGeom prst="roundRect">
              <a:avLst>
                <a:gd name="adj" fmla="val 7843"/>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202" name="Group 212">
              <a:extLst>
                <a:ext uri="{FF2B5EF4-FFF2-40B4-BE49-F238E27FC236}">
                  <a16:creationId xmlns:a16="http://schemas.microsoft.com/office/drawing/2014/main" id="{88E1D7B2-86DD-668C-6034-E350CBBA2893}"/>
                </a:ext>
              </a:extLst>
            </p:cNvPr>
            <p:cNvGrpSpPr/>
            <p:nvPr/>
          </p:nvGrpSpPr>
          <p:grpSpPr>
            <a:xfrm>
              <a:off x="1941195" y="1686545"/>
              <a:ext cx="384810" cy="985550"/>
              <a:chOff x="1941195" y="1691562"/>
              <a:chExt cx="384810" cy="985550"/>
            </a:xfrm>
          </p:grpSpPr>
          <p:grpSp>
            <p:nvGrpSpPr>
              <p:cNvPr id="203" name="Group 213">
                <a:extLst>
                  <a:ext uri="{FF2B5EF4-FFF2-40B4-BE49-F238E27FC236}">
                    <a16:creationId xmlns:a16="http://schemas.microsoft.com/office/drawing/2014/main" id="{FBC25CC6-1596-8605-0977-31004A855B81}"/>
                  </a:ext>
                </a:extLst>
              </p:cNvPr>
              <p:cNvGrpSpPr/>
              <p:nvPr/>
            </p:nvGrpSpPr>
            <p:grpSpPr>
              <a:xfrm>
                <a:off x="1941195" y="1691562"/>
                <a:ext cx="384810" cy="123217"/>
                <a:chOff x="5179695" y="2415462"/>
                <a:chExt cx="384810" cy="123217"/>
              </a:xfrm>
            </p:grpSpPr>
            <p:sp>
              <p:nvSpPr>
                <p:cNvPr id="222" name="Rectangle: Rounded Corners 232">
                  <a:extLst>
                    <a:ext uri="{FF2B5EF4-FFF2-40B4-BE49-F238E27FC236}">
                      <a16:creationId xmlns:a16="http://schemas.microsoft.com/office/drawing/2014/main" id="{CD063B4E-7874-3099-E04F-5C7AF0F4A153}"/>
                    </a:ext>
                  </a:extLst>
                </p:cNvPr>
                <p:cNvSpPr/>
                <p:nvPr/>
              </p:nvSpPr>
              <p:spPr>
                <a:xfrm>
                  <a:off x="5486400"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23" name="Rectangle: Rounded Corners 233">
                  <a:extLst>
                    <a:ext uri="{FF2B5EF4-FFF2-40B4-BE49-F238E27FC236}">
                      <a16:creationId xmlns:a16="http://schemas.microsoft.com/office/drawing/2014/main" id="{23A3B9E4-BB6F-A9AF-F30B-48F06C8E7935}"/>
                    </a:ext>
                  </a:extLst>
                </p:cNvPr>
                <p:cNvSpPr/>
                <p:nvPr/>
              </p:nvSpPr>
              <p:spPr>
                <a:xfrm>
                  <a:off x="5179695"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224" name="Group 234">
                  <a:extLst>
                    <a:ext uri="{FF2B5EF4-FFF2-40B4-BE49-F238E27FC236}">
                      <a16:creationId xmlns:a16="http://schemas.microsoft.com/office/drawing/2014/main" id="{07459A8C-542F-1E99-E741-EA32E205917D}"/>
                    </a:ext>
                  </a:extLst>
                </p:cNvPr>
                <p:cNvGrpSpPr/>
                <p:nvPr/>
              </p:nvGrpSpPr>
              <p:grpSpPr>
                <a:xfrm>
                  <a:off x="5209223" y="2438400"/>
                  <a:ext cx="325755" cy="77342"/>
                  <a:chOff x="1301114" y="3429000"/>
                  <a:chExt cx="325755" cy="77342"/>
                </a:xfrm>
              </p:grpSpPr>
              <p:sp>
                <p:nvSpPr>
                  <p:cNvPr id="225" name="Rectangle: Rounded Corners 235">
                    <a:extLst>
                      <a:ext uri="{FF2B5EF4-FFF2-40B4-BE49-F238E27FC236}">
                        <a16:creationId xmlns:a16="http://schemas.microsoft.com/office/drawing/2014/main" id="{501FAFFC-F8CD-8B84-3EFE-78D51FAAFEC7}"/>
                      </a:ext>
                    </a:extLst>
                  </p:cNvPr>
                  <p:cNvSpPr/>
                  <p:nvPr/>
                </p:nvSpPr>
                <p:spPr>
                  <a:xfrm>
                    <a:off x="1301114" y="342900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26" name="Rectangle: Rounded Corners 236">
                    <a:extLst>
                      <a:ext uri="{FF2B5EF4-FFF2-40B4-BE49-F238E27FC236}">
                        <a16:creationId xmlns:a16="http://schemas.microsoft.com/office/drawing/2014/main" id="{66DBB4FF-0C9E-7853-725A-D258200563E7}"/>
                      </a:ext>
                    </a:extLst>
                  </p:cNvPr>
                  <p:cNvSpPr/>
                  <p:nvPr/>
                </p:nvSpPr>
                <p:spPr>
                  <a:xfrm>
                    <a:off x="1301114" y="347891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grpSp>
            <p:nvGrpSpPr>
              <p:cNvPr id="204" name="Group 214">
                <a:extLst>
                  <a:ext uri="{FF2B5EF4-FFF2-40B4-BE49-F238E27FC236}">
                    <a16:creationId xmlns:a16="http://schemas.microsoft.com/office/drawing/2014/main" id="{09D505A9-E75D-81B1-6A7E-08B24938BB13}"/>
                  </a:ext>
                </a:extLst>
              </p:cNvPr>
              <p:cNvGrpSpPr/>
              <p:nvPr/>
            </p:nvGrpSpPr>
            <p:grpSpPr>
              <a:xfrm>
                <a:off x="1941195" y="1979006"/>
                <a:ext cx="384810" cy="123217"/>
                <a:chOff x="5179695" y="2415462"/>
                <a:chExt cx="384810" cy="123217"/>
              </a:xfrm>
            </p:grpSpPr>
            <p:sp>
              <p:nvSpPr>
                <p:cNvPr id="217" name="Rectangle: Rounded Corners 227">
                  <a:extLst>
                    <a:ext uri="{FF2B5EF4-FFF2-40B4-BE49-F238E27FC236}">
                      <a16:creationId xmlns:a16="http://schemas.microsoft.com/office/drawing/2014/main" id="{AA6AF863-341E-F4DE-2D67-B57955FA4893}"/>
                    </a:ext>
                  </a:extLst>
                </p:cNvPr>
                <p:cNvSpPr/>
                <p:nvPr/>
              </p:nvSpPr>
              <p:spPr>
                <a:xfrm>
                  <a:off x="5486400"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18" name="Rectangle: Rounded Corners 228">
                  <a:extLst>
                    <a:ext uri="{FF2B5EF4-FFF2-40B4-BE49-F238E27FC236}">
                      <a16:creationId xmlns:a16="http://schemas.microsoft.com/office/drawing/2014/main" id="{586CC0C2-CFA4-07BE-2A4C-6ED2E80025EB}"/>
                    </a:ext>
                  </a:extLst>
                </p:cNvPr>
                <p:cNvSpPr/>
                <p:nvPr/>
              </p:nvSpPr>
              <p:spPr>
                <a:xfrm>
                  <a:off x="5179695"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219" name="Group 229">
                  <a:extLst>
                    <a:ext uri="{FF2B5EF4-FFF2-40B4-BE49-F238E27FC236}">
                      <a16:creationId xmlns:a16="http://schemas.microsoft.com/office/drawing/2014/main" id="{48499583-0B0A-444B-959A-0809EFB06EF4}"/>
                    </a:ext>
                  </a:extLst>
                </p:cNvPr>
                <p:cNvGrpSpPr/>
                <p:nvPr/>
              </p:nvGrpSpPr>
              <p:grpSpPr>
                <a:xfrm>
                  <a:off x="5209223" y="2438400"/>
                  <a:ext cx="325755" cy="77342"/>
                  <a:chOff x="1301114" y="3429000"/>
                  <a:chExt cx="325755" cy="77342"/>
                </a:xfrm>
              </p:grpSpPr>
              <p:sp>
                <p:nvSpPr>
                  <p:cNvPr id="220" name="Rectangle: Rounded Corners 230">
                    <a:extLst>
                      <a:ext uri="{FF2B5EF4-FFF2-40B4-BE49-F238E27FC236}">
                        <a16:creationId xmlns:a16="http://schemas.microsoft.com/office/drawing/2014/main" id="{DC07BC81-5A7C-7864-3C72-F01D838DF19B}"/>
                      </a:ext>
                    </a:extLst>
                  </p:cNvPr>
                  <p:cNvSpPr/>
                  <p:nvPr/>
                </p:nvSpPr>
                <p:spPr>
                  <a:xfrm>
                    <a:off x="1301114" y="342900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21" name="Rectangle: Rounded Corners 231">
                    <a:extLst>
                      <a:ext uri="{FF2B5EF4-FFF2-40B4-BE49-F238E27FC236}">
                        <a16:creationId xmlns:a16="http://schemas.microsoft.com/office/drawing/2014/main" id="{552A62F7-84BB-E50F-2B59-842FE37BD3DB}"/>
                      </a:ext>
                    </a:extLst>
                  </p:cNvPr>
                  <p:cNvSpPr/>
                  <p:nvPr/>
                </p:nvSpPr>
                <p:spPr>
                  <a:xfrm>
                    <a:off x="1301114" y="347891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grpSp>
            <p:nvGrpSpPr>
              <p:cNvPr id="205" name="Group 215">
                <a:extLst>
                  <a:ext uri="{FF2B5EF4-FFF2-40B4-BE49-F238E27FC236}">
                    <a16:creationId xmlns:a16="http://schemas.microsoft.com/office/drawing/2014/main" id="{D15C7177-D530-BF3F-FB60-5DCEA33BBBDA}"/>
                  </a:ext>
                </a:extLst>
              </p:cNvPr>
              <p:cNvGrpSpPr/>
              <p:nvPr/>
            </p:nvGrpSpPr>
            <p:grpSpPr>
              <a:xfrm>
                <a:off x="1941195" y="2266450"/>
                <a:ext cx="384810" cy="123217"/>
                <a:chOff x="5179695" y="2415462"/>
                <a:chExt cx="384810" cy="123217"/>
              </a:xfrm>
            </p:grpSpPr>
            <p:sp>
              <p:nvSpPr>
                <p:cNvPr id="212" name="Rectangle: Rounded Corners 222">
                  <a:extLst>
                    <a:ext uri="{FF2B5EF4-FFF2-40B4-BE49-F238E27FC236}">
                      <a16:creationId xmlns:a16="http://schemas.microsoft.com/office/drawing/2014/main" id="{44B97348-37F4-B40F-BE1C-EFA2B474B42C}"/>
                    </a:ext>
                  </a:extLst>
                </p:cNvPr>
                <p:cNvSpPr/>
                <p:nvPr/>
              </p:nvSpPr>
              <p:spPr>
                <a:xfrm>
                  <a:off x="5486400"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13" name="Rectangle: Rounded Corners 223">
                  <a:extLst>
                    <a:ext uri="{FF2B5EF4-FFF2-40B4-BE49-F238E27FC236}">
                      <a16:creationId xmlns:a16="http://schemas.microsoft.com/office/drawing/2014/main" id="{387D0CBE-FEF0-7AE1-5A41-A1BABF841FEE}"/>
                    </a:ext>
                  </a:extLst>
                </p:cNvPr>
                <p:cNvSpPr/>
                <p:nvPr/>
              </p:nvSpPr>
              <p:spPr>
                <a:xfrm>
                  <a:off x="5179695"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214" name="Group 224">
                  <a:extLst>
                    <a:ext uri="{FF2B5EF4-FFF2-40B4-BE49-F238E27FC236}">
                      <a16:creationId xmlns:a16="http://schemas.microsoft.com/office/drawing/2014/main" id="{92694161-A82B-B903-FB14-CD2CF66943AA}"/>
                    </a:ext>
                  </a:extLst>
                </p:cNvPr>
                <p:cNvGrpSpPr/>
                <p:nvPr/>
              </p:nvGrpSpPr>
              <p:grpSpPr>
                <a:xfrm>
                  <a:off x="5209223" y="2438400"/>
                  <a:ext cx="325755" cy="77342"/>
                  <a:chOff x="1301114" y="3429000"/>
                  <a:chExt cx="325755" cy="77342"/>
                </a:xfrm>
              </p:grpSpPr>
              <p:sp>
                <p:nvSpPr>
                  <p:cNvPr id="215" name="Rectangle: Rounded Corners 225">
                    <a:extLst>
                      <a:ext uri="{FF2B5EF4-FFF2-40B4-BE49-F238E27FC236}">
                        <a16:creationId xmlns:a16="http://schemas.microsoft.com/office/drawing/2014/main" id="{AC6C13B7-6FAD-294E-30D9-C0FB14564D25}"/>
                      </a:ext>
                    </a:extLst>
                  </p:cNvPr>
                  <p:cNvSpPr/>
                  <p:nvPr/>
                </p:nvSpPr>
                <p:spPr>
                  <a:xfrm>
                    <a:off x="1301114" y="342900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16" name="Rectangle: Rounded Corners 226">
                    <a:extLst>
                      <a:ext uri="{FF2B5EF4-FFF2-40B4-BE49-F238E27FC236}">
                        <a16:creationId xmlns:a16="http://schemas.microsoft.com/office/drawing/2014/main" id="{D566526C-AF11-8A0E-6541-D75606BDAEFF}"/>
                      </a:ext>
                    </a:extLst>
                  </p:cNvPr>
                  <p:cNvSpPr/>
                  <p:nvPr/>
                </p:nvSpPr>
                <p:spPr>
                  <a:xfrm>
                    <a:off x="1301114" y="347891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grpSp>
            <p:nvGrpSpPr>
              <p:cNvPr id="206" name="Group 216">
                <a:extLst>
                  <a:ext uri="{FF2B5EF4-FFF2-40B4-BE49-F238E27FC236}">
                    <a16:creationId xmlns:a16="http://schemas.microsoft.com/office/drawing/2014/main" id="{5E319EF6-17CF-E542-F09D-8027F09022EA}"/>
                  </a:ext>
                </a:extLst>
              </p:cNvPr>
              <p:cNvGrpSpPr/>
              <p:nvPr/>
            </p:nvGrpSpPr>
            <p:grpSpPr>
              <a:xfrm>
                <a:off x="1941195" y="2553895"/>
                <a:ext cx="384810" cy="123217"/>
                <a:chOff x="5179695" y="2415462"/>
                <a:chExt cx="384810" cy="123217"/>
              </a:xfrm>
            </p:grpSpPr>
            <p:sp>
              <p:nvSpPr>
                <p:cNvPr id="207" name="Rectangle: Rounded Corners 217">
                  <a:extLst>
                    <a:ext uri="{FF2B5EF4-FFF2-40B4-BE49-F238E27FC236}">
                      <a16:creationId xmlns:a16="http://schemas.microsoft.com/office/drawing/2014/main" id="{06FE3770-3A34-58DE-24ED-BEEAD9C3E0E5}"/>
                    </a:ext>
                  </a:extLst>
                </p:cNvPr>
                <p:cNvSpPr/>
                <p:nvPr/>
              </p:nvSpPr>
              <p:spPr>
                <a:xfrm>
                  <a:off x="5486400"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08" name="Rectangle: Rounded Corners 218">
                  <a:extLst>
                    <a:ext uri="{FF2B5EF4-FFF2-40B4-BE49-F238E27FC236}">
                      <a16:creationId xmlns:a16="http://schemas.microsoft.com/office/drawing/2014/main" id="{70B9AB6D-4815-D6F0-6F37-C4D2E02084A1}"/>
                    </a:ext>
                  </a:extLst>
                </p:cNvPr>
                <p:cNvSpPr/>
                <p:nvPr/>
              </p:nvSpPr>
              <p:spPr>
                <a:xfrm>
                  <a:off x="5179695"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209" name="Group 219">
                  <a:extLst>
                    <a:ext uri="{FF2B5EF4-FFF2-40B4-BE49-F238E27FC236}">
                      <a16:creationId xmlns:a16="http://schemas.microsoft.com/office/drawing/2014/main" id="{E532E8C5-D8D8-5B90-6DB9-832CE02AD239}"/>
                    </a:ext>
                  </a:extLst>
                </p:cNvPr>
                <p:cNvGrpSpPr/>
                <p:nvPr/>
              </p:nvGrpSpPr>
              <p:grpSpPr>
                <a:xfrm>
                  <a:off x="5209223" y="2438400"/>
                  <a:ext cx="325755" cy="77342"/>
                  <a:chOff x="1301114" y="3429000"/>
                  <a:chExt cx="325755" cy="77342"/>
                </a:xfrm>
              </p:grpSpPr>
              <p:sp>
                <p:nvSpPr>
                  <p:cNvPr id="210" name="Rectangle: Rounded Corners 220">
                    <a:extLst>
                      <a:ext uri="{FF2B5EF4-FFF2-40B4-BE49-F238E27FC236}">
                        <a16:creationId xmlns:a16="http://schemas.microsoft.com/office/drawing/2014/main" id="{118D4F80-6523-5E3A-5926-0163C29D5B31}"/>
                      </a:ext>
                    </a:extLst>
                  </p:cNvPr>
                  <p:cNvSpPr/>
                  <p:nvPr/>
                </p:nvSpPr>
                <p:spPr>
                  <a:xfrm>
                    <a:off x="1301114" y="342900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11" name="Rectangle: Rounded Corners 221">
                    <a:extLst>
                      <a:ext uri="{FF2B5EF4-FFF2-40B4-BE49-F238E27FC236}">
                        <a16:creationId xmlns:a16="http://schemas.microsoft.com/office/drawing/2014/main" id="{715A5B37-A445-44EB-38F0-5E866E01536E}"/>
                      </a:ext>
                    </a:extLst>
                  </p:cNvPr>
                  <p:cNvSpPr/>
                  <p:nvPr/>
                </p:nvSpPr>
                <p:spPr>
                  <a:xfrm>
                    <a:off x="1301114" y="347891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grpSp>
      </p:grpSp>
      <p:grpSp>
        <p:nvGrpSpPr>
          <p:cNvPr id="227" name="Group 237">
            <a:extLst>
              <a:ext uri="{FF2B5EF4-FFF2-40B4-BE49-F238E27FC236}">
                <a16:creationId xmlns:a16="http://schemas.microsoft.com/office/drawing/2014/main" id="{46F0B1B6-50DC-ADC3-E804-8FCA92D43837}"/>
              </a:ext>
            </a:extLst>
          </p:cNvPr>
          <p:cNvGrpSpPr/>
          <p:nvPr/>
        </p:nvGrpSpPr>
        <p:grpSpPr>
          <a:xfrm>
            <a:off x="1584960" y="6236664"/>
            <a:ext cx="9997440" cy="2590800"/>
            <a:chOff x="792480" y="3105150"/>
            <a:chExt cx="4998720" cy="1295400"/>
          </a:xfrm>
        </p:grpSpPr>
        <p:sp>
          <p:nvSpPr>
            <p:cNvPr id="228" name="Rectangle: Rounded Corners 238">
              <a:extLst>
                <a:ext uri="{FF2B5EF4-FFF2-40B4-BE49-F238E27FC236}">
                  <a16:creationId xmlns:a16="http://schemas.microsoft.com/office/drawing/2014/main" id="{38F43FDC-026F-28A2-3C61-7C416375B395}"/>
                </a:ext>
              </a:extLst>
            </p:cNvPr>
            <p:cNvSpPr/>
            <p:nvPr/>
          </p:nvSpPr>
          <p:spPr>
            <a:xfrm>
              <a:off x="792480" y="3105150"/>
              <a:ext cx="3611880" cy="1295400"/>
            </a:xfrm>
            <a:prstGeom prst="roundRect">
              <a:avLst>
                <a:gd name="adj" fmla="val 7843"/>
              </a:avLst>
            </a:prstGeom>
            <a:solidFill>
              <a:schemeClr val="accent3"/>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29" name="Rectangle: Rounded Corners 239">
              <a:extLst>
                <a:ext uri="{FF2B5EF4-FFF2-40B4-BE49-F238E27FC236}">
                  <a16:creationId xmlns:a16="http://schemas.microsoft.com/office/drawing/2014/main" id="{27CBB0D2-8888-9525-2D4C-D0AED616CC9E}"/>
                </a:ext>
              </a:extLst>
            </p:cNvPr>
            <p:cNvSpPr/>
            <p:nvPr/>
          </p:nvSpPr>
          <p:spPr>
            <a:xfrm>
              <a:off x="4495800" y="3105150"/>
              <a:ext cx="1295400" cy="1295400"/>
            </a:xfrm>
            <a:prstGeom prst="roundRect">
              <a:avLst>
                <a:gd name="adj" fmla="val 7843"/>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err="1"/>
                <a:t>i</a:t>
              </a:r>
              <a:endParaRPr lang="en-US" sz="4800" dirty="0"/>
            </a:p>
          </p:txBody>
        </p:sp>
        <p:grpSp>
          <p:nvGrpSpPr>
            <p:cNvPr id="230" name="Group 240">
              <a:extLst>
                <a:ext uri="{FF2B5EF4-FFF2-40B4-BE49-F238E27FC236}">
                  <a16:creationId xmlns:a16="http://schemas.microsoft.com/office/drawing/2014/main" id="{9A1332FB-8A21-8BE1-F834-89052F6314EF}"/>
                </a:ext>
              </a:extLst>
            </p:cNvPr>
            <p:cNvGrpSpPr/>
            <p:nvPr/>
          </p:nvGrpSpPr>
          <p:grpSpPr>
            <a:xfrm rot="10800000">
              <a:off x="4257675" y="3260075"/>
              <a:ext cx="384810" cy="985550"/>
              <a:chOff x="1941195" y="1691562"/>
              <a:chExt cx="384810" cy="985550"/>
            </a:xfrm>
          </p:grpSpPr>
          <p:grpSp>
            <p:nvGrpSpPr>
              <p:cNvPr id="231" name="Group 241">
                <a:extLst>
                  <a:ext uri="{FF2B5EF4-FFF2-40B4-BE49-F238E27FC236}">
                    <a16:creationId xmlns:a16="http://schemas.microsoft.com/office/drawing/2014/main" id="{7BD404F4-C30D-66C9-81AB-A0DA21A0F495}"/>
                  </a:ext>
                </a:extLst>
              </p:cNvPr>
              <p:cNvGrpSpPr/>
              <p:nvPr/>
            </p:nvGrpSpPr>
            <p:grpSpPr>
              <a:xfrm>
                <a:off x="1941195" y="1691562"/>
                <a:ext cx="384810" cy="123217"/>
                <a:chOff x="5179695" y="2415462"/>
                <a:chExt cx="384810" cy="123217"/>
              </a:xfrm>
            </p:grpSpPr>
            <p:sp>
              <p:nvSpPr>
                <p:cNvPr id="250" name="Rectangle: Rounded Corners 260">
                  <a:extLst>
                    <a:ext uri="{FF2B5EF4-FFF2-40B4-BE49-F238E27FC236}">
                      <a16:creationId xmlns:a16="http://schemas.microsoft.com/office/drawing/2014/main" id="{9EC00DE5-6849-3EDE-7733-665431A47A61}"/>
                    </a:ext>
                  </a:extLst>
                </p:cNvPr>
                <p:cNvSpPr/>
                <p:nvPr/>
              </p:nvSpPr>
              <p:spPr>
                <a:xfrm>
                  <a:off x="5486400"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51" name="Rectangle: Rounded Corners 261">
                  <a:extLst>
                    <a:ext uri="{FF2B5EF4-FFF2-40B4-BE49-F238E27FC236}">
                      <a16:creationId xmlns:a16="http://schemas.microsoft.com/office/drawing/2014/main" id="{8D79D2BE-CAA5-56F6-20CA-5EA9F3B49FAC}"/>
                    </a:ext>
                  </a:extLst>
                </p:cNvPr>
                <p:cNvSpPr/>
                <p:nvPr/>
              </p:nvSpPr>
              <p:spPr>
                <a:xfrm>
                  <a:off x="5179695"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252" name="Group 262">
                  <a:extLst>
                    <a:ext uri="{FF2B5EF4-FFF2-40B4-BE49-F238E27FC236}">
                      <a16:creationId xmlns:a16="http://schemas.microsoft.com/office/drawing/2014/main" id="{5A8BEFB5-C65E-A96C-8776-AD98D2AA1F3E}"/>
                    </a:ext>
                  </a:extLst>
                </p:cNvPr>
                <p:cNvGrpSpPr/>
                <p:nvPr/>
              </p:nvGrpSpPr>
              <p:grpSpPr>
                <a:xfrm>
                  <a:off x="5209223" y="2438400"/>
                  <a:ext cx="325755" cy="77342"/>
                  <a:chOff x="1301114" y="3429000"/>
                  <a:chExt cx="325755" cy="77342"/>
                </a:xfrm>
              </p:grpSpPr>
              <p:sp>
                <p:nvSpPr>
                  <p:cNvPr id="253" name="Rectangle: Rounded Corners 263">
                    <a:extLst>
                      <a:ext uri="{FF2B5EF4-FFF2-40B4-BE49-F238E27FC236}">
                        <a16:creationId xmlns:a16="http://schemas.microsoft.com/office/drawing/2014/main" id="{0AF01F0C-5675-D86C-5E90-E74AD4FDCE25}"/>
                      </a:ext>
                    </a:extLst>
                  </p:cNvPr>
                  <p:cNvSpPr/>
                  <p:nvPr/>
                </p:nvSpPr>
                <p:spPr>
                  <a:xfrm>
                    <a:off x="1301114" y="342900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54" name="Rectangle: Rounded Corners 264">
                    <a:extLst>
                      <a:ext uri="{FF2B5EF4-FFF2-40B4-BE49-F238E27FC236}">
                        <a16:creationId xmlns:a16="http://schemas.microsoft.com/office/drawing/2014/main" id="{8C946D24-CBC2-566E-4152-FB943D71E2EC}"/>
                      </a:ext>
                    </a:extLst>
                  </p:cNvPr>
                  <p:cNvSpPr/>
                  <p:nvPr/>
                </p:nvSpPr>
                <p:spPr>
                  <a:xfrm>
                    <a:off x="1301114" y="347891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grpSp>
            <p:nvGrpSpPr>
              <p:cNvPr id="232" name="Group 242">
                <a:extLst>
                  <a:ext uri="{FF2B5EF4-FFF2-40B4-BE49-F238E27FC236}">
                    <a16:creationId xmlns:a16="http://schemas.microsoft.com/office/drawing/2014/main" id="{3292D161-68EC-BFB1-E781-5F74CEB3E977}"/>
                  </a:ext>
                </a:extLst>
              </p:cNvPr>
              <p:cNvGrpSpPr/>
              <p:nvPr/>
            </p:nvGrpSpPr>
            <p:grpSpPr>
              <a:xfrm>
                <a:off x="1941195" y="1979006"/>
                <a:ext cx="384810" cy="123217"/>
                <a:chOff x="5179695" y="2415462"/>
                <a:chExt cx="384810" cy="123217"/>
              </a:xfrm>
            </p:grpSpPr>
            <p:sp>
              <p:nvSpPr>
                <p:cNvPr id="245" name="Rectangle: Rounded Corners 255">
                  <a:extLst>
                    <a:ext uri="{FF2B5EF4-FFF2-40B4-BE49-F238E27FC236}">
                      <a16:creationId xmlns:a16="http://schemas.microsoft.com/office/drawing/2014/main" id="{57F680B7-B676-D44B-6689-1489C0908B14}"/>
                    </a:ext>
                  </a:extLst>
                </p:cNvPr>
                <p:cNvSpPr/>
                <p:nvPr/>
              </p:nvSpPr>
              <p:spPr>
                <a:xfrm>
                  <a:off x="5486400"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46" name="Rectangle: Rounded Corners 256">
                  <a:extLst>
                    <a:ext uri="{FF2B5EF4-FFF2-40B4-BE49-F238E27FC236}">
                      <a16:creationId xmlns:a16="http://schemas.microsoft.com/office/drawing/2014/main" id="{4938515A-FF92-F90A-6DCF-E777C2723A00}"/>
                    </a:ext>
                  </a:extLst>
                </p:cNvPr>
                <p:cNvSpPr/>
                <p:nvPr/>
              </p:nvSpPr>
              <p:spPr>
                <a:xfrm>
                  <a:off x="5179695"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247" name="Group 257">
                  <a:extLst>
                    <a:ext uri="{FF2B5EF4-FFF2-40B4-BE49-F238E27FC236}">
                      <a16:creationId xmlns:a16="http://schemas.microsoft.com/office/drawing/2014/main" id="{D47EEFD0-43BF-5BEF-680E-72FF734C6A94}"/>
                    </a:ext>
                  </a:extLst>
                </p:cNvPr>
                <p:cNvGrpSpPr/>
                <p:nvPr/>
              </p:nvGrpSpPr>
              <p:grpSpPr>
                <a:xfrm>
                  <a:off x="5209223" y="2438400"/>
                  <a:ext cx="325755" cy="77342"/>
                  <a:chOff x="1301114" y="3429000"/>
                  <a:chExt cx="325755" cy="77342"/>
                </a:xfrm>
              </p:grpSpPr>
              <p:sp>
                <p:nvSpPr>
                  <p:cNvPr id="248" name="Rectangle: Rounded Corners 258">
                    <a:extLst>
                      <a:ext uri="{FF2B5EF4-FFF2-40B4-BE49-F238E27FC236}">
                        <a16:creationId xmlns:a16="http://schemas.microsoft.com/office/drawing/2014/main" id="{45A09D48-DA31-D822-E2C8-BAA367DEEBD8}"/>
                      </a:ext>
                    </a:extLst>
                  </p:cNvPr>
                  <p:cNvSpPr/>
                  <p:nvPr/>
                </p:nvSpPr>
                <p:spPr>
                  <a:xfrm>
                    <a:off x="1301114" y="342900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49" name="Rectangle: Rounded Corners 259">
                    <a:extLst>
                      <a:ext uri="{FF2B5EF4-FFF2-40B4-BE49-F238E27FC236}">
                        <a16:creationId xmlns:a16="http://schemas.microsoft.com/office/drawing/2014/main" id="{E95B8C25-60B0-0075-FA54-D8D7EA6AC5D4}"/>
                      </a:ext>
                    </a:extLst>
                  </p:cNvPr>
                  <p:cNvSpPr/>
                  <p:nvPr/>
                </p:nvSpPr>
                <p:spPr>
                  <a:xfrm>
                    <a:off x="1301114" y="347891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grpSp>
            <p:nvGrpSpPr>
              <p:cNvPr id="233" name="Group 243">
                <a:extLst>
                  <a:ext uri="{FF2B5EF4-FFF2-40B4-BE49-F238E27FC236}">
                    <a16:creationId xmlns:a16="http://schemas.microsoft.com/office/drawing/2014/main" id="{163979EE-95CF-1107-F373-207D01A9FD1E}"/>
                  </a:ext>
                </a:extLst>
              </p:cNvPr>
              <p:cNvGrpSpPr/>
              <p:nvPr/>
            </p:nvGrpSpPr>
            <p:grpSpPr>
              <a:xfrm>
                <a:off x="1941195" y="2266450"/>
                <a:ext cx="384810" cy="123217"/>
                <a:chOff x="5179695" y="2415462"/>
                <a:chExt cx="384810" cy="123217"/>
              </a:xfrm>
            </p:grpSpPr>
            <p:sp>
              <p:nvSpPr>
                <p:cNvPr id="240" name="Rectangle: Rounded Corners 250">
                  <a:extLst>
                    <a:ext uri="{FF2B5EF4-FFF2-40B4-BE49-F238E27FC236}">
                      <a16:creationId xmlns:a16="http://schemas.microsoft.com/office/drawing/2014/main" id="{C6337EE0-92F4-48A3-12A1-1E053CE138FE}"/>
                    </a:ext>
                  </a:extLst>
                </p:cNvPr>
                <p:cNvSpPr/>
                <p:nvPr/>
              </p:nvSpPr>
              <p:spPr>
                <a:xfrm>
                  <a:off x="5486400"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41" name="Rectangle: Rounded Corners 251">
                  <a:extLst>
                    <a:ext uri="{FF2B5EF4-FFF2-40B4-BE49-F238E27FC236}">
                      <a16:creationId xmlns:a16="http://schemas.microsoft.com/office/drawing/2014/main" id="{575FB4BF-C902-608A-B727-2BBD687774F6}"/>
                    </a:ext>
                  </a:extLst>
                </p:cNvPr>
                <p:cNvSpPr/>
                <p:nvPr/>
              </p:nvSpPr>
              <p:spPr>
                <a:xfrm>
                  <a:off x="5179695"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242" name="Group 252">
                  <a:extLst>
                    <a:ext uri="{FF2B5EF4-FFF2-40B4-BE49-F238E27FC236}">
                      <a16:creationId xmlns:a16="http://schemas.microsoft.com/office/drawing/2014/main" id="{3824828D-32C8-74BA-C944-D37F920ABBCB}"/>
                    </a:ext>
                  </a:extLst>
                </p:cNvPr>
                <p:cNvGrpSpPr/>
                <p:nvPr/>
              </p:nvGrpSpPr>
              <p:grpSpPr>
                <a:xfrm>
                  <a:off x="5209223" y="2438400"/>
                  <a:ext cx="325755" cy="77342"/>
                  <a:chOff x="1301114" y="3429000"/>
                  <a:chExt cx="325755" cy="77342"/>
                </a:xfrm>
              </p:grpSpPr>
              <p:sp>
                <p:nvSpPr>
                  <p:cNvPr id="243" name="Rectangle: Rounded Corners 253">
                    <a:extLst>
                      <a:ext uri="{FF2B5EF4-FFF2-40B4-BE49-F238E27FC236}">
                        <a16:creationId xmlns:a16="http://schemas.microsoft.com/office/drawing/2014/main" id="{26A3DCDE-DDBD-AA44-85D7-1874E0E9CD89}"/>
                      </a:ext>
                    </a:extLst>
                  </p:cNvPr>
                  <p:cNvSpPr/>
                  <p:nvPr/>
                </p:nvSpPr>
                <p:spPr>
                  <a:xfrm>
                    <a:off x="1301114" y="342900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44" name="Rectangle: Rounded Corners 254">
                    <a:extLst>
                      <a:ext uri="{FF2B5EF4-FFF2-40B4-BE49-F238E27FC236}">
                        <a16:creationId xmlns:a16="http://schemas.microsoft.com/office/drawing/2014/main" id="{6B83EC60-E06C-8F0F-06A6-CEAE84A9393C}"/>
                      </a:ext>
                    </a:extLst>
                  </p:cNvPr>
                  <p:cNvSpPr/>
                  <p:nvPr/>
                </p:nvSpPr>
                <p:spPr>
                  <a:xfrm>
                    <a:off x="1301114" y="347891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grpSp>
            <p:nvGrpSpPr>
              <p:cNvPr id="234" name="Group 244">
                <a:extLst>
                  <a:ext uri="{FF2B5EF4-FFF2-40B4-BE49-F238E27FC236}">
                    <a16:creationId xmlns:a16="http://schemas.microsoft.com/office/drawing/2014/main" id="{165484AA-7AFA-8CE1-2DA4-161FAD5B91B2}"/>
                  </a:ext>
                </a:extLst>
              </p:cNvPr>
              <p:cNvGrpSpPr/>
              <p:nvPr/>
            </p:nvGrpSpPr>
            <p:grpSpPr>
              <a:xfrm>
                <a:off x="1941195" y="2553895"/>
                <a:ext cx="384810" cy="123217"/>
                <a:chOff x="5179695" y="2415462"/>
                <a:chExt cx="384810" cy="123217"/>
              </a:xfrm>
            </p:grpSpPr>
            <p:sp>
              <p:nvSpPr>
                <p:cNvPr id="235" name="Rectangle: Rounded Corners 245">
                  <a:extLst>
                    <a:ext uri="{FF2B5EF4-FFF2-40B4-BE49-F238E27FC236}">
                      <a16:creationId xmlns:a16="http://schemas.microsoft.com/office/drawing/2014/main" id="{56CE81B1-436C-8348-1756-B18E8DD4CF3C}"/>
                    </a:ext>
                  </a:extLst>
                </p:cNvPr>
                <p:cNvSpPr/>
                <p:nvPr/>
              </p:nvSpPr>
              <p:spPr>
                <a:xfrm>
                  <a:off x="5486400"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36" name="Rectangle: Rounded Corners 246">
                  <a:extLst>
                    <a:ext uri="{FF2B5EF4-FFF2-40B4-BE49-F238E27FC236}">
                      <a16:creationId xmlns:a16="http://schemas.microsoft.com/office/drawing/2014/main" id="{64470317-D7FD-9BA9-6752-BB796D3C10AB}"/>
                    </a:ext>
                  </a:extLst>
                </p:cNvPr>
                <p:cNvSpPr/>
                <p:nvPr/>
              </p:nvSpPr>
              <p:spPr>
                <a:xfrm>
                  <a:off x="5179695"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237" name="Group 247">
                  <a:extLst>
                    <a:ext uri="{FF2B5EF4-FFF2-40B4-BE49-F238E27FC236}">
                      <a16:creationId xmlns:a16="http://schemas.microsoft.com/office/drawing/2014/main" id="{7A001DF9-A64E-F4F9-552B-5AF526F1C175}"/>
                    </a:ext>
                  </a:extLst>
                </p:cNvPr>
                <p:cNvGrpSpPr/>
                <p:nvPr/>
              </p:nvGrpSpPr>
              <p:grpSpPr>
                <a:xfrm>
                  <a:off x="5209223" y="2438400"/>
                  <a:ext cx="325755" cy="77342"/>
                  <a:chOff x="1301114" y="3429000"/>
                  <a:chExt cx="325755" cy="77342"/>
                </a:xfrm>
              </p:grpSpPr>
              <p:sp>
                <p:nvSpPr>
                  <p:cNvPr id="238" name="Rectangle: Rounded Corners 248">
                    <a:extLst>
                      <a:ext uri="{FF2B5EF4-FFF2-40B4-BE49-F238E27FC236}">
                        <a16:creationId xmlns:a16="http://schemas.microsoft.com/office/drawing/2014/main" id="{8D8413CF-1A15-0227-9A25-CF02E93EE6B2}"/>
                      </a:ext>
                    </a:extLst>
                  </p:cNvPr>
                  <p:cNvSpPr/>
                  <p:nvPr/>
                </p:nvSpPr>
                <p:spPr>
                  <a:xfrm>
                    <a:off x="1301114" y="342900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39" name="Rectangle: Rounded Corners 249">
                    <a:extLst>
                      <a:ext uri="{FF2B5EF4-FFF2-40B4-BE49-F238E27FC236}">
                        <a16:creationId xmlns:a16="http://schemas.microsoft.com/office/drawing/2014/main" id="{5591BDF2-4DC8-2E29-B44D-F2C3122300BB}"/>
                      </a:ext>
                    </a:extLst>
                  </p:cNvPr>
                  <p:cNvSpPr/>
                  <p:nvPr/>
                </p:nvSpPr>
                <p:spPr>
                  <a:xfrm>
                    <a:off x="1301114" y="347891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grpSp>
      </p:grpSp>
      <p:grpSp>
        <p:nvGrpSpPr>
          <p:cNvPr id="255" name="Group 265">
            <a:extLst>
              <a:ext uri="{FF2B5EF4-FFF2-40B4-BE49-F238E27FC236}">
                <a16:creationId xmlns:a16="http://schemas.microsoft.com/office/drawing/2014/main" id="{68E4F22A-9E48-A7E1-FB6E-3374B398E08B}"/>
              </a:ext>
            </a:extLst>
          </p:cNvPr>
          <p:cNvGrpSpPr/>
          <p:nvPr/>
        </p:nvGrpSpPr>
        <p:grpSpPr>
          <a:xfrm>
            <a:off x="1584958" y="9383724"/>
            <a:ext cx="9997440" cy="2590800"/>
            <a:chOff x="792480" y="1531620"/>
            <a:chExt cx="4998720" cy="1295400"/>
          </a:xfrm>
        </p:grpSpPr>
        <p:sp>
          <p:nvSpPr>
            <p:cNvPr id="256" name="Rectangle: Rounded Corners 266">
              <a:extLst>
                <a:ext uri="{FF2B5EF4-FFF2-40B4-BE49-F238E27FC236}">
                  <a16:creationId xmlns:a16="http://schemas.microsoft.com/office/drawing/2014/main" id="{31B48788-9018-01B3-DCF5-E27955FBCF04}"/>
                </a:ext>
              </a:extLst>
            </p:cNvPr>
            <p:cNvSpPr/>
            <p:nvPr/>
          </p:nvSpPr>
          <p:spPr>
            <a:xfrm>
              <a:off x="2179320" y="1531620"/>
              <a:ext cx="3611880" cy="1295400"/>
            </a:xfrm>
            <a:prstGeom prst="roundRect">
              <a:avLst>
                <a:gd name="adj" fmla="val 7843"/>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57" name="Rectangle: Rounded Corners 267">
              <a:extLst>
                <a:ext uri="{FF2B5EF4-FFF2-40B4-BE49-F238E27FC236}">
                  <a16:creationId xmlns:a16="http://schemas.microsoft.com/office/drawing/2014/main" id="{75FB7AB1-515E-5D44-84AB-25E61856A4BE}"/>
                </a:ext>
              </a:extLst>
            </p:cNvPr>
            <p:cNvSpPr/>
            <p:nvPr/>
          </p:nvSpPr>
          <p:spPr>
            <a:xfrm>
              <a:off x="792480" y="1531620"/>
              <a:ext cx="1295400" cy="1295400"/>
            </a:xfrm>
            <a:prstGeom prst="roundRect">
              <a:avLst>
                <a:gd name="adj" fmla="val 7843"/>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258" name="Group 268">
              <a:extLst>
                <a:ext uri="{FF2B5EF4-FFF2-40B4-BE49-F238E27FC236}">
                  <a16:creationId xmlns:a16="http://schemas.microsoft.com/office/drawing/2014/main" id="{6E4A560A-7273-CBB6-8793-F44486A27162}"/>
                </a:ext>
              </a:extLst>
            </p:cNvPr>
            <p:cNvGrpSpPr/>
            <p:nvPr/>
          </p:nvGrpSpPr>
          <p:grpSpPr>
            <a:xfrm>
              <a:off x="1941195" y="1686545"/>
              <a:ext cx="384810" cy="985550"/>
              <a:chOff x="1941195" y="1691562"/>
              <a:chExt cx="384810" cy="985550"/>
            </a:xfrm>
          </p:grpSpPr>
          <p:grpSp>
            <p:nvGrpSpPr>
              <p:cNvPr id="259" name="Group 269">
                <a:extLst>
                  <a:ext uri="{FF2B5EF4-FFF2-40B4-BE49-F238E27FC236}">
                    <a16:creationId xmlns:a16="http://schemas.microsoft.com/office/drawing/2014/main" id="{CB41B725-DC8A-BB7D-DE75-15545AD7C009}"/>
                  </a:ext>
                </a:extLst>
              </p:cNvPr>
              <p:cNvGrpSpPr/>
              <p:nvPr/>
            </p:nvGrpSpPr>
            <p:grpSpPr>
              <a:xfrm>
                <a:off x="1941195" y="1691562"/>
                <a:ext cx="384810" cy="123217"/>
                <a:chOff x="5179695" y="2415462"/>
                <a:chExt cx="384810" cy="123217"/>
              </a:xfrm>
            </p:grpSpPr>
            <p:sp>
              <p:nvSpPr>
                <p:cNvPr id="278" name="Rectangle: Rounded Corners 288">
                  <a:extLst>
                    <a:ext uri="{FF2B5EF4-FFF2-40B4-BE49-F238E27FC236}">
                      <a16:creationId xmlns:a16="http://schemas.microsoft.com/office/drawing/2014/main" id="{1A55A1A8-1975-CE14-11E7-D36BB3234B33}"/>
                    </a:ext>
                  </a:extLst>
                </p:cNvPr>
                <p:cNvSpPr/>
                <p:nvPr/>
              </p:nvSpPr>
              <p:spPr>
                <a:xfrm>
                  <a:off x="5486400"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79" name="Rectangle: Rounded Corners 289">
                  <a:extLst>
                    <a:ext uri="{FF2B5EF4-FFF2-40B4-BE49-F238E27FC236}">
                      <a16:creationId xmlns:a16="http://schemas.microsoft.com/office/drawing/2014/main" id="{C6033E3C-BE18-56A8-B25F-01CEA0562B93}"/>
                    </a:ext>
                  </a:extLst>
                </p:cNvPr>
                <p:cNvSpPr/>
                <p:nvPr/>
              </p:nvSpPr>
              <p:spPr>
                <a:xfrm>
                  <a:off x="5179695"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280" name="Group 290">
                  <a:extLst>
                    <a:ext uri="{FF2B5EF4-FFF2-40B4-BE49-F238E27FC236}">
                      <a16:creationId xmlns:a16="http://schemas.microsoft.com/office/drawing/2014/main" id="{B120662A-7CFB-A842-D23B-D13D87FFC9DC}"/>
                    </a:ext>
                  </a:extLst>
                </p:cNvPr>
                <p:cNvGrpSpPr/>
                <p:nvPr/>
              </p:nvGrpSpPr>
              <p:grpSpPr>
                <a:xfrm>
                  <a:off x="5209223" y="2438400"/>
                  <a:ext cx="325755" cy="77342"/>
                  <a:chOff x="1301114" y="3429000"/>
                  <a:chExt cx="325755" cy="77342"/>
                </a:xfrm>
              </p:grpSpPr>
              <p:sp>
                <p:nvSpPr>
                  <p:cNvPr id="281" name="Rectangle: Rounded Corners 291">
                    <a:extLst>
                      <a:ext uri="{FF2B5EF4-FFF2-40B4-BE49-F238E27FC236}">
                        <a16:creationId xmlns:a16="http://schemas.microsoft.com/office/drawing/2014/main" id="{DA9A0389-0DDE-EE91-B3F8-1CE2FB23A96A}"/>
                      </a:ext>
                    </a:extLst>
                  </p:cNvPr>
                  <p:cNvSpPr/>
                  <p:nvPr/>
                </p:nvSpPr>
                <p:spPr>
                  <a:xfrm>
                    <a:off x="1301114" y="342900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82" name="Rectangle: Rounded Corners 292">
                    <a:extLst>
                      <a:ext uri="{FF2B5EF4-FFF2-40B4-BE49-F238E27FC236}">
                        <a16:creationId xmlns:a16="http://schemas.microsoft.com/office/drawing/2014/main" id="{EEEE48B6-4D2C-0FBA-7D41-33F7900DBAE9}"/>
                      </a:ext>
                    </a:extLst>
                  </p:cNvPr>
                  <p:cNvSpPr/>
                  <p:nvPr/>
                </p:nvSpPr>
                <p:spPr>
                  <a:xfrm>
                    <a:off x="1301114" y="347891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grpSp>
            <p:nvGrpSpPr>
              <p:cNvPr id="260" name="Group 270">
                <a:extLst>
                  <a:ext uri="{FF2B5EF4-FFF2-40B4-BE49-F238E27FC236}">
                    <a16:creationId xmlns:a16="http://schemas.microsoft.com/office/drawing/2014/main" id="{BDC8F771-0C7E-27E0-000F-FB4BB2C0E317}"/>
                  </a:ext>
                </a:extLst>
              </p:cNvPr>
              <p:cNvGrpSpPr/>
              <p:nvPr/>
            </p:nvGrpSpPr>
            <p:grpSpPr>
              <a:xfrm>
                <a:off x="1941195" y="1979006"/>
                <a:ext cx="384810" cy="123217"/>
                <a:chOff x="5179695" y="2415462"/>
                <a:chExt cx="384810" cy="123217"/>
              </a:xfrm>
            </p:grpSpPr>
            <p:sp>
              <p:nvSpPr>
                <p:cNvPr id="273" name="Rectangle: Rounded Corners 283">
                  <a:extLst>
                    <a:ext uri="{FF2B5EF4-FFF2-40B4-BE49-F238E27FC236}">
                      <a16:creationId xmlns:a16="http://schemas.microsoft.com/office/drawing/2014/main" id="{2FB46C4D-650B-F24D-1FF4-234F5DFAC2F4}"/>
                    </a:ext>
                  </a:extLst>
                </p:cNvPr>
                <p:cNvSpPr/>
                <p:nvPr/>
              </p:nvSpPr>
              <p:spPr>
                <a:xfrm>
                  <a:off x="5486400"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74" name="Rectangle: Rounded Corners 284">
                  <a:extLst>
                    <a:ext uri="{FF2B5EF4-FFF2-40B4-BE49-F238E27FC236}">
                      <a16:creationId xmlns:a16="http://schemas.microsoft.com/office/drawing/2014/main" id="{0303B29B-1639-0C8F-B1B6-8BA6AEE80BFD}"/>
                    </a:ext>
                  </a:extLst>
                </p:cNvPr>
                <p:cNvSpPr/>
                <p:nvPr/>
              </p:nvSpPr>
              <p:spPr>
                <a:xfrm>
                  <a:off x="5179695"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275" name="Group 285">
                  <a:extLst>
                    <a:ext uri="{FF2B5EF4-FFF2-40B4-BE49-F238E27FC236}">
                      <a16:creationId xmlns:a16="http://schemas.microsoft.com/office/drawing/2014/main" id="{156F2841-CF80-5F02-398F-21A0D51C7528}"/>
                    </a:ext>
                  </a:extLst>
                </p:cNvPr>
                <p:cNvGrpSpPr/>
                <p:nvPr/>
              </p:nvGrpSpPr>
              <p:grpSpPr>
                <a:xfrm>
                  <a:off x="5209223" y="2438400"/>
                  <a:ext cx="325755" cy="77342"/>
                  <a:chOff x="1301114" y="3429000"/>
                  <a:chExt cx="325755" cy="77342"/>
                </a:xfrm>
              </p:grpSpPr>
              <p:sp>
                <p:nvSpPr>
                  <p:cNvPr id="276" name="Rectangle: Rounded Corners 286">
                    <a:extLst>
                      <a:ext uri="{FF2B5EF4-FFF2-40B4-BE49-F238E27FC236}">
                        <a16:creationId xmlns:a16="http://schemas.microsoft.com/office/drawing/2014/main" id="{5054AC91-6D8B-DCE3-7D29-92EAF1BBAF39}"/>
                      </a:ext>
                    </a:extLst>
                  </p:cNvPr>
                  <p:cNvSpPr/>
                  <p:nvPr/>
                </p:nvSpPr>
                <p:spPr>
                  <a:xfrm>
                    <a:off x="1301114" y="342900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77" name="Rectangle: Rounded Corners 287">
                    <a:extLst>
                      <a:ext uri="{FF2B5EF4-FFF2-40B4-BE49-F238E27FC236}">
                        <a16:creationId xmlns:a16="http://schemas.microsoft.com/office/drawing/2014/main" id="{C18D4203-6535-5267-7476-4645C09AD8C9}"/>
                      </a:ext>
                    </a:extLst>
                  </p:cNvPr>
                  <p:cNvSpPr/>
                  <p:nvPr/>
                </p:nvSpPr>
                <p:spPr>
                  <a:xfrm>
                    <a:off x="1301114" y="347891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grpSp>
            <p:nvGrpSpPr>
              <p:cNvPr id="261" name="Group 271">
                <a:extLst>
                  <a:ext uri="{FF2B5EF4-FFF2-40B4-BE49-F238E27FC236}">
                    <a16:creationId xmlns:a16="http://schemas.microsoft.com/office/drawing/2014/main" id="{DC2B4454-8507-72AB-5FF3-5F2CB0ACF1D5}"/>
                  </a:ext>
                </a:extLst>
              </p:cNvPr>
              <p:cNvGrpSpPr/>
              <p:nvPr/>
            </p:nvGrpSpPr>
            <p:grpSpPr>
              <a:xfrm>
                <a:off x="1941195" y="2266450"/>
                <a:ext cx="384810" cy="123217"/>
                <a:chOff x="5179695" y="2415462"/>
                <a:chExt cx="384810" cy="123217"/>
              </a:xfrm>
            </p:grpSpPr>
            <p:sp>
              <p:nvSpPr>
                <p:cNvPr id="268" name="Rectangle: Rounded Corners 278">
                  <a:extLst>
                    <a:ext uri="{FF2B5EF4-FFF2-40B4-BE49-F238E27FC236}">
                      <a16:creationId xmlns:a16="http://schemas.microsoft.com/office/drawing/2014/main" id="{246760E0-6E9D-10A0-3A42-559702FB44BD}"/>
                    </a:ext>
                  </a:extLst>
                </p:cNvPr>
                <p:cNvSpPr/>
                <p:nvPr/>
              </p:nvSpPr>
              <p:spPr>
                <a:xfrm>
                  <a:off x="5486400"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69" name="Rectangle: Rounded Corners 279">
                  <a:extLst>
                    <a:ext uri="{FF2B5EF4-FFF2-40B4-BE49-F238E27FC236}">
                      <a16:creationId xmlns:a16="http://schemas.microsoft.com/office/drawing/2014/main" id="{9CD5DB23-6120-7CB7-0FEF-ECD882AB3824}"/>
                    </a:ext>
                  </a:extLst>
                </p:cNvPr>
                <p:cNvSpPr/>
                <p:nvPr/>
              </p:nvSpPr>
              <p:spPr>
                <a:xfrm>
                  <a:off x="5179695"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270" name="Group 280">
                  <a:extLst>
                    <a:ext uri="{FF2B5EF4-FFF2-40B4-BE49-F238E27FC236}">
                      <a16:creationId xmlns:a16="http://schemas.microsoft.com/office/drawing/2014/main" id="{32B905C4-9F65-B582-2E2E-3D57CFD97A15}"/>
                    </a:ext>
                  </a:extLst>
                </p:cNvPr>
                <p:cNvGrpSpPr/>
                <p:nvPr/>
              </p:nvGrpSpPr>
              <p:grpSpPr>
                <a:xfrm>
                  <a:off x="5209223" y="2438400"/>
                  <a:ext cx="325755" cy="77342"/>
                  <a:chOff x="1301114" y="3429000"/>
                  <a:chExt cx="325755" cy="77342"/>
                </a:xfrm>
              </p:grpSpPr>
              <p:sp>
                <p:nvSpPr>
                  <p:cNvPr id="271" name="Rectangle: Rounded Corners 281">
                    <a:extLst>
                      <a:ext uri="{FF2B5EF4-FFF2-40B4-BE49-F238E27FC236}">
                        <a16:creationId xmlns:a16="http://schemas.microsoft.com/office/drawing/2014/main" id="{D464A23D-69A8-72E9-0942-51FB7AFF25B5}"/>
                      </a:ext>
                    </a:extLst>
                  </p:cNvPr>
                  <p:cNvSpPr/>
                  <p:nvPr/>
                </p:nvSpPr>
                <p:spPr>
                  <a:xfrm>
                    <a:off x="1301114" y="342900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72" name="Rectangle: Rounded Corners 282">
                    <a:extLst>
                      <a:ext uri="{FF2B5EF4-FFF2-40B4-BE49-F238E27FC236}">
                        <a16:creationId xmlns:a16="http://schemas.microsoft.com/office/drawing/2014/main" id="{D083E54A-CE82-5348-0DD6-D14CA3FE2DC5}"/>
                      </a:ext>
                    </a:extLst>
                  </p:cNvPr>
                  <p:cNvSpPr/>
                  <p:nvPr/>
                </p:nvSpPr>
                <p:spPr>
                  <a:xfrm>
                    <a:off x="1301114" y="347891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grpSp>
            <p:nvGrpSpPr>
              <p:cNvPr id="262" name="Group 272">
                <a:extLst>
                  <a:ext uri="{FF2B5EF4-FFF2-40B4-BE49-F238E27FC236}">
                    <a16:creationId xmlns:a16="http://schemas.microsoft.com/office/drawing/2014/main" id="{BE5E9E3C-2BAE-DAE5-48F7-3307B2F68186}"/>
                  </a:ext>
                </a:extLst>
              </p:cNvPr>
              <p:cNvGrpSpPr/>
              <p:nvPr/>
            </p:nvGrpSpPr>
            <p:grpSpPr>
              <a:xfrm>
                <a:off x="1941195" y="2553895"/>
                <a:ext cx="384810" cy="123217"/>
                <a:chOff x="5179695" y="2415462"/>
                <a:chExt cx="384810" cy="123217"/>
              </a:xfrm>
            </p:grpSpPr>
            <p:sp>
              <p:nvSpPr>
                <p:cNvPr id="263" name="Rectangle: Rounded Corners 273">
                  <a:extLst>
                    <a:ext uri="{FF2B5EF4-FFF2-40B4-BE49-F238E27FC236}">
                      <a16:creationId xmlns:a16="http://schemas.microsoft.com/office/drawing/2014/main" id="{F8123BA4-9F33-EAE8-4160-5B9526953424}"/>
                    </a:ext>
                  </a:extLst>
                </p:cNvPr>
                <p:cNvSpPr/>
                <p:nvPr/>
              </p:nvSpPr>
              <p:spPr>
                <a:xfrm>
                  <a:off x="5486400"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64" name="Rectangle: Rounded Corners 274">
                  <a:extLst>
                    <a:ext uri="{FF2B5EF4-FFF2-40B4-BE49-F238E27FC236}">
                      <a16:creationId xmlns:a16="http://schemas.microsoft.com/office/drawing/2014/main" id="{99A38F40-CE79-A4A6-B6EE-14078F6599FF}"/>
                    </a:ext>
                  </a:extLst>
                </p:cNvPr>
                <p:cNvSpPr/>
                <p:nvPr/>
              </p:nvSpPr>
              <p:spPr>
                <a:xfrm>
                  <a:off x="5179695"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265" name="Group 275">
                  <a:extLst>
                    <a:ext uri="{FF2B5EF4-FFF2-40B4-BE49-F238E27FC236}">
                      <a16:creationId xmlns:a16="http://schemas.microsoft.com/office/drawing/2014/main" id="{906A5526-52E6-8DCF-4367-0169CD162783}"/>
                    </a:ext>
                  </a:extLst>
                </p:cNvPr>
                <p:cNvGrpSpPr/>
                <p:nvPr/>
              </p:nvGrpSpPr>
              <p:grpSpPr>
                <a:xfrm>
                  <a:off x="5209223" y="2438400"/>
                  <a:ext cx="325755" cy="77342"/>
                  <a:chOff x="1301114" y="3429000"/>
                  <a:chExt cx="325755" cy="77342"/>
                </a:xfrm>
              </p:grpSpPr>
              <p:sp>
                <p:nvSpPr>
                  <p:cNvPr id="266" name="Rectangle: Rounded Corners 276">
                    <a:extLst>
                      <a:ext uri="{FF2B5EF4-FFF2-40B4-BE49-F238E27FC236}">
                        <a16:creationId xmlns:a16="http://schemas.microsoft.com/office/drawing/2014/main" id="{EFEE68D9-84C8-1F6A-91EC-0CE23798E2DC}"/>
                      </a:ext>
                    </a:extLst>
                  </p:cNvPr>
                  <p:cNvSpPr/>
                  <p:nvPr/>
                </p:nvSpPr>
                <p:spPr>
                  <a:xfrm>
                    <a:off x="1301114" y="342900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67" name="Rectangle: Rounded Corners 277">
                    <a:extLst>
                      <a:ext uri="{FF2B5EF4-FFF2-40B4-BE49-F238E27FC236}">
                        <a16:creationId xmlns:a16="http://schemas.microsoft.com/office/drawing/2014/main" id="{453CECF7-71A8-C017-6E76-C26B7E435890}"/>
                      </a:ext>
                    </a:extLst>
                  </p:cNvPr>
                  <p:cNvSpPr/>
                  <p:nvPr/>
                </p:nvSpPr>
                <p:spPr>
                  <a:xfrm>
                    <a:off x="1301114" y="347891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grpSp>
      </p:grpSp>
      <p:grpSp>
        <p:nvGrpSpPr>
          <p:cNvPr id="283" name="Group 293">
            <a:extLst>
              <a:ext uri="{FF2B5EF4-FFF2-40B4-BE49-F238E27FC236}">
                <a16:creationId xmlns:a16="http://schemas.microsoft.com/office/drawing/2014/main" id="{FB0C7F4E-D5F2-4352-FF44-E8967D062141}"/>
              </a:ext>
            </a:extLst>
          </p:cNvPr>
          <p:cNvGrpSpPr/>
          <p:nvPr/>
        </p:nvGrpSpPr>
        <p:grpSpPr>
          <a:xfrm>
            <a:off x="12801602" y="3089604"/>
            <a:ext cx="9997440" cy="2590800"/>
            <a:chOff x="792480" y="3105150"/>
            <a:chExt cx="4998720" cy="1295400"/>
          </a:xfrm>
        </p:grpSpPr>
        <p:sp>
          <p:nvSpPr>
            <p:cNvPr id="284" name="Rectangle: Rounded Corners 294">
              <a:extLst>
                <a:ext uri="{FF2B5EF4-FFF2-40B4-BE49-F238E27FC236}">
                  <a16:creationId xmlns:a16="http://schemas.microsoft.com/office/drawing/2014/main" id="{CB40982B-97DC-5682-D33A-244C658F67DB}"/>
                </a:ext>
              </a:extLst>
            </p:cNvPr>
            <p:cNvSpPr/>
            <p:nvPr/>
          </p:nvSpPr>
          <p:spPr>
            <a:xfrm>
              <a:off x="792480" y="3105150"/>
              <a:ext cx="3611880" cy="1295400"/>
            </a:xfrm>
            <a:prstGeom prst="roundRect">
              <a:avLst>
                <a:gd name="adj" fmla="val 7843"/>
              </a:avLst>
            </a:prstGeom>
            <a:solidFill>
              <a:schemeClr val="accent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85" name="Rectangle: Rounded Corners 295">
              <a:extLst>
                <a:ext uri="{FF2B5EF4-FFF2-40B4-BE49-F238E27FC236}">
                  <a16:creationId xmlns:a16="http://schemas.microsoft.com/office/drawing/2014/main" id="{0EE73626-6137-55EE-A4C8-F6859F01D03E}"/>
                </a:ext>
              </a:extLst>
            </p:cNvPr>
            <p:cNvSpPr/>
            <p:nvPr/>
          </p:nvSpPr>
          <p:spPr>
            <a:xfrm>
              <a:off x="4495800" y="3105150"/>
              <a:ext cx="1295400" cy="1295400"/>
            </a:xfrm>
            <a:prstGeom prst="roundRect">
              <a:avLst>
                <a:gd name="adj" fmla="val 7843"/>
              </a:avLst>
            </a:pr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286" name="Group 296">
              <a:extLst>
                <a:ext uri="{FF2B5EF4-FFF2-40B4-BE49-F238E27FC236}">
                  <a16:creationId xmlns:a16="http://schemas.microsoft.com/office/drawing/2014/main" id="{7E993773-325B-3F6C-26BE-3F3E4C9BDC39}"/>
                </a:ext>
              </a:extLst>
            </p:cNvPr>
            <p:cNvGrpSpPr/>
            <p:nvPr/>
          </p:nvGrpSpPr>
          <p:grpSpPr>
            <a:xfrm rot="10800000">
              <a:off x="4257675" y="3260075"/>
              <a:ext cx="384810" cy="985550"/>
              <a:chOff x="1941195" y="1691562"/>
              <a:chExt cx="384810" cy="985550"/>
            </a:xfrm>
          </p:grpSpPr>
          <p:grpSp>
            <p:nvGrpSpPr>
              <p:cNvPr id="287" name="Group 297">
                <a:extLst>
                  <a:ext uri="{FF2B5EF4-FFF2-40B4-BE49-F238E27FC236}">
                    <a16:creationId xmlns:a16="http://schemas.microsoft.com/office/drawing/2014/main" id="{D5078306-22C3-61C9-C64E-9DA1DED50C6F}"/>
                  </a:ext>
                </a:extLst>
              </p:cNvPr>
              <p:cNvGrpSpPr/>
              <p:nvPr/>
            </p:nvGrpSpPr>
            <p:grpSpPr>
              <a:xfrm>
                <a:off x="1941195" y="1691562"/>
                <a:ext cx="384810" cy="123217"/>
                <a:chOff x="5179695" y="2415462"/>
                <a:chExt cx="384810" cy="123217"/>
              </a:xfrm>
            </p:grpSpPr>
            <p:sp>
              <p:nvSpPr>
                <p:cNvPr id="306" name="Rectangle: Rounded Corners 316">
                  <a:extLst>
                    <a:ext uri="{FF2B5EF4-FFF2-40B4-BE49-F238E27FC236}">
                      <a16:creationId xmlns:a16="http://schemas.microsoft.com/office/drawing/2014/main" id="{8B78CA47-25A2-5D88-C781-266E6D724DCB}"/>
                    </a:ext>
                  </a:extLst>
                </p:cNvPr>
                <p:cNvSpPr/>
                <p:nvPr/>
              </p:nvSpPr>
              <p:spPr>
                <a:xfrm>
                  <a:off x="5486400"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07" name="Rectangle: Rounded Corners 317">
                  <a:extLst>
                    <a:ext uri="{FF2B5EF4-FFF2-40B4-BE49-F238E27FC236}">
                      <a16:creationId xmlns:a16="http://schemas.microsoft.com/office/drawing/2014/main" id="{367CAE5F-81BA-C4D3-67E5-09D84F2E8599}"/>
                    </a:ext>
                  </a:extLst>
                </p:cNvPr>
                <p:cNvSpPr/>
                <p:nvPr/>
              </p:nvSpPr>
              <p:spPr>
                <a:xfrm>
                  <a:off x="5179695"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308" name="Group 318">
                  <a:extLst>
                    <a:ext uri="{FF2B5EF4-FFF2-40B4-BE49-F238E27FC236}">
                      <a16:creationId xmlns:a16="http://schemas.microsoft.com/office/drawing/2014/main" id="{6D28BF7E-5346-47A3-17FB-382520C68226}"/>
                    </a:ext>
                  </a:extLst>
                </p:cNvPr>
                <p:cNvGrpSpPr/>
                <p:nvPr/>
              </p:nvGrpSpPr>
              <p:grpSpPr>
                <a:xfrm>
                  <a:off x="5209223" y="2438400"/>
                  <a:ext cx="325755" cy="77342"/>
                  <a:chOff x="1301114" y="3429000"/>
                  <a:chExt cx="325755" cy="77342"/>
                </a:xfrm>
              </p:grpSpPr>
              <p:sp>
                <p:nvSpPr>
                  <p:cNvPr id="309" name="Rectangle: Rounded Corners 319">
                    <a:extLst>
                      <a:ext uri="{FF2B5EF4-FFF2-40B4-BE49-F238E27FC236}">
                        <a16:creationId xmlns:a16="http://schemas.microsoft.com/office/drawing/2014/main" id="{55E63C66-6AE6-8ED8-CF18-0E4874E10B59}"/>
                      </a:ext>
                    </a:extLst>
                  </p:cNvPr>
                  <p:cNvSpPr/>
                  <p:nvPr/>
                </p:nvSpPr>
                <p:spPr>
                  <a:xfrm>
                    <a:off x="1301114" y="342900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10" name="Rectangle: Rounded Corners 320">
                    <a:extLst>
                      <a:ext uri="{FF2B5EF4-FFF2-40B4-BE49-F238E27FC236}">
                        <a16:creationId xmlns:a16="http://schemas.microsoft.com/office/drawing/2014/main" id="{F997A294-956B-CFD6-85F8-904C51E77E3F}"/>
                      </a:ext>
                    </a:extLst>
                  </p:cNvPr>
                  <p:cNvSpPr/>
                  <p:nvPr/>
                </p:nvSpPr>
                <p:spPr>
                  <a:xfrm>
                    <a:off x="1301114" y="347891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grpSp>
            <p:nvGrpSpPr>
              <p:cNvPr id="288" name="Group 298">
                <a:extLst>
                  <a:ext uri="{FF2B5EF4-FFF2-40B4-BE49-F238E27FC236}">
                    <a16:creationId xmlns:a16="http://schemas.microsoft.com/office/drawing/2014/main" id="{C05A6C76-D2CF-0E55-839B-C2EBF386F875}"/>
                  </a:ext>
                </a:extLst>
              </p:cNvPr>
              <p:cNvGrpSpPr/>
              <p:nvPr/>
            </p:nvGrpSpPr>
            <p:grpSpPr>
              <a:xfrm>
                <a:off x="1941195" y="1979006"/>
                <a:ext cx="384810" cy="123217"/>
                <a:chOff x="5179695" y="2415462"/>
                <a:chExt cx="384810" cy="123217"/>
              </a:xfrm>
            </p:grpSpPr>
            <p:sp>
              <p:nvSpPr>
                <p:cNvPr id="301" name="Rectangle: Rounded Corners 311">
                  <a:extLst>
                    <a:ext uri="{FF2B5EF4-FFF2-40B4-BE49-F238E27FC236}">
                      <a16:creationId xmlns:a16="http://schemas.microsoft.com/office/drawing/2014/main" id="{4386C249-54B9-3005-9ACB-A63430E99F20}"/>
                    </a:ext>
                  </a:extLst>
                </p:cNvPr>
                <p:cNvSpPr/>
                <p:nvPr/>
              </p:nvSpPr>
              <p:spPr>
                <a:xfrm>
                  <a:off x="5486400"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02" name="Rectangle: Rounded Corners 312">
                  <a:extLst>
                    <a:ext uri="{FF2B5EF4-FFF2-40B4-BE49-F238E27FC236}">
                      <a16:creationId xmlns:a16="http://schemas.microsoft.com/office/drawing/2014/main" id="{8F6ADB72-C3BF-AD94-90DE-C98615BCA96D}"/>
                    </a:ext>
                  </a:extLst>
                </p:cNvPr>
                <p:cNvSpPr/>
                <p:nvPr/>
              </p:nvSpPr>
              <p:spPr>
                <a:xfrm>
                  <a:off x="5179695"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303" name="Group 313">
                  <a:extLst>
                    <a:ext uri="{FF2B5EF4-FFF2-40B4-BE49-F238E27FC236}">
                      <a16:creationId xmlns:a16="http://schemas.microsoft.com/office/drawing/2014/main" id="{A00E6E3D-A8A0-6651-0362-943539859BC5}"/>
                    </a:ext>
                  </a:extLst>
                </p:cNvPr>
                <p:cNvGrpSpPr/>
                <p:nvPr/>
              </p:nvGrpSpPr>
              <p:grpSpPr>
                <a:xfrm>
                  <a:off x="5209223" y="2438400"/>
                  <a:ext cx="325755" cy="77342"/>
                  <a:chOff x="1301114" y="3429000"/>
                  <a:chExt cx="325755" cy="77342"/>
                </a:xfrm>
              </p:grpSpPr>
              <p:sp>
                <p:nvSpPr>
                  <p:cNvPr id="304" name="Rectangle: Rounded Corners 314">
                    <a:extLst>
                      <a:ext uri="{FF2B5EF4-FFF2-40B4-BE49-F238E27FC236}">
                        <a16:creationId xmlns:a16="http://schemas.microsoft.com/office/drawing/2014/main" id="{6210FE63-CE44-E308-DB7A-5E0422FC9A62}"/>
                      </a:ext>
                    </a:extLst>
                  </p:cNvPr>
                  <p:cNvSpPr/>
                  <p:nvPr/>
                </p:nvSpPr>
                <p:spPr>
                  <a:xfrm>
                    <a:off x="1301114" y="342900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05" name="Rectangle: Rounded Corners 315">
                    <a:extLst>
                      <a:ext uri="{FF2B5EF4-FFF2-40B4-BE49-F238E27FC236}">
                        <a16:creationId xmlns:a16="http://schemas.microsoft.com/office/drawing/2014/main" id="{E5B67765-7287-9AF0-CF18-B2FDFFCDFCEA}"/>
                      </a:ext>
                    </a:extLst>
                  </p:cNvPr>
                  <p:cNvSpPr/>
                  <p:nvPr/>
                </p:nvSpPr>
                <p:spPr>
                  <a:xfrm>
                    <a:off x="1301114" y="347891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grpSp>
            <p:nvGrpSpPr>
              <p:cNvPr id="289" name="Group 299">
                <a:extLst>
                  <a:ext uri="{FF2B5EF4-FFF2-40B4-BE49-F238E27FC236}">
                    <a16:creationId xmlns:a16="http://schemas.microsoft.com/office/drawing/2014/main" id="{074F44B9-BBA8-2E75-0CE8-0C531E34FCCC}"/>
                  </a:ext>
                </a:extLst>
              </p:cNvPr>
              <p:cNvGrpSpPr/>
              <p:nvPr/>
            </p:nvGrpSpPr>
            <p:grpSpPr>
              <a:xfrm>
                <a:off x="1941195" y="2266450"/>
                <a:ext cx="384810" cy="123217"/>
                <a:chOff x="5179695" y="2415462"/>
                <a:chExt cx="384810" cy="123217"/>
              </a:xfrm>
            </p:grpSpPr>
            <p:sp>
              <p:nvSpPr>
                <p:cNvPr id="296" name="Rectangle: Rounded Corners 306">
                  <a:extLst>
                    <a:ext uri="{FF2B5EF4-FFF2-40B4-BE49-F238E27FC236}">
                      <a16:creationId xmlns:a16="http://schemas.microsoft.com/office/drawing/2014/main" id="{3B580098-FF78-669C-B524-0AB2757CCA64}"/>
                    </a:ext>
                  </a:extLst>
                </p:cNvPr>
                <p:cNvSpPr/>
                <p:nvPr/>
              </p:nvSpPr>
              <p:spPr>
                <a:xfrm>
                  <a:off x="5486400"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97" name="Rectangle: Rounded Corners 307">
                  <a:extLst>
                    <a:ext uri="{FF2B5EF4-FFF2-40B4-BE49-F238E27FC236}">
                      <a16:creationId xmlns:a16="http://schemas.microsoft.com/office/drawing/2014/main" id="{9AFC6371-CD9E-CAD1-00B4-C285C588D648}"/>
                    </a:ext>
                  </a:extLst>
                </p:cNvPr>
                <p:cNvSpPr/>
                <p:nvPr/>
              </p:nvSpPr>
              <p:spPr>
                <a:xfrm>
                  <a:off x="5179695"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298" name="Group 308">
                  <a:extLst>
                    <a:ext uri="{FF2B5EF4-FFF2-40B4-BE49-F238E27FC236}">
                      <a16:creationId xmlns:a16="http://schemas.microsoft.com/office/drawing/2014/main" id="{14C05B89-EB33-55CB-46DB-A16823C7A56C}"/>
                    </a:ext>
                  </a:extLst>
                </p:cNvPr>
                <p:cNvGrpSpPr/>
                <p:nvPr/>
              </p:nvGrpSpPr>
              <p:grpSpPr>
                <a:xfrm>
                  <a:off x="5209223" y="2438400"/>
                  <a:ext cx="325755" cy="77342"/>
                  <a:chOff x="1301114" y="3429000"/>
                  <a:chExt cx="325755" cy="77342"/>
                </a:xfrm>
              </p:grpSpPr>
              <p:sp>
                <p:nvSpPr>
                  <p:cNvPr id="299" name="Rectangle: Rounded Corners 309">
                    <a:extLst>
                      <a:ext uri="{FF2B5EF4-FFF2-40B4-BE49-F238E27FC236}">
                        <a16:creationId xmlns:a16="http://schemas.microsoft.com/office/drawing/2014/main" id="{4183C5B8-6559-A49E-94A0-4520042E263C}"/>
                      </a:ext>
                    </a:extLst>
                  </p:cNvPr>
                  <p:cNvSpPr/>
                  <p:nvPr/>
                </p:nvSpPr>
                <p:spPr>
                  <a:xfrm>
                    <a:off x="1301114" y="342900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00" name="Rectangle: Rounded Corners 310">
                    <a:extLst>
                      <a:ext uri="{FF2B5EF4-FFF2-40B4-BE49-F238E27FC236}">
                        <a16:creationId xmlns:a16="http://schemas.microsoft.com/office/drawing/2014/main" id="{F3D24CDB-2674-29FA-A2E2-89B8D903E520}"/>
                      </a:ext>
                    </a:extLst>
                  </p:cNvPr>
                  <p:cNvSpPr/>
                  <p:nvPr/>
                </p:nvSpPr>
                <p:spPr>
                  <a:xfrm>
                    <a:off x="1301114" y="347891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grpSp>
            <p:nvGrpSpPr>
              <p:cNvPr id="290" name="Group 300">
                <a:extLst>
                  <a:ext uri="{FF2B5EF4-FFF2-40B4-BE49-F238E27FC236}">
                    <a16:creationId xmlns:a16="http://schemas.microsoft.com/office/drawing/2014/main" id="{39183FCC-DF39-4B90-424D-09C167808118}"/>
                  </a:ext>
                </a:extLst>
              </p:cNvPr>
              <p:cNvGrpSpPr/>
              <p:nvPr/>
            </p:nvGrpSpPr>
            <p:grpSpPr>
              <a:xfrm>
                <a:off x="1941195" y="2553895"/>
                <a:ext cx="384810" cy="123217"/>
                <a:chOff x="5179695" y="2415462"/>
                <a:chExt cx="384810" cy="123217"/>
              </a:xfrm>
            </p:grpSpPr>
            <p:sp>
              <p:nvSpPr>
                <p:cNvPr id="291" name="Rectangle: Rounded Corners 301">
                  <a:extLst>
                    <a:ext uri="{FF2B5EF4-FFF2-40B4-BE49-F238E27FC236}">
                      <a16:creationId xmlns:a16="http://schemas.microsoft.com/office/drawing/2014/main" id="{ABEA3A06-7670-7690-18AD-ADF9F2022E67}"/>
                    </a:ext>
                  </a:extLst>
                </p:cNvPr>
                <p:cNvSpPr/>
                <p:nvPr/>
              </p:nvSpPr>
              <p:spPr>
                <a:xfrm>
                  <a:off x="5486400"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92" name="Rectangle: Rounded Corners 302">
                  <a:extLst>
                    <a:ext uri="{FF2B5EF4-FFF2-40B4-BE49-F238E27FC236}">
                      <a16:creationId xmlns:a16="http://schemas.microsoft.com/office/drawing/2014/main" id="{D252159A-FCCA-0AD3-930B-231327EF38AA}"/>
                    </a:ext>
                  </a:extLst>
                </p:cNvPr>
                <p:cNvSpPr/>
                <p:nvPr/>
              </p:nvSpPr>
              <p:spPr>
                <a:xfrm>
                  <a:off x="5179695"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293" name="Group 303">
                  <a:extLst>
                    <a:ext uri="{FF2B5EF4-FFF2-40B4-BE49-F238E27FC236}">
                      <a16:creationId xmlns:a16="http://schemas.microsoft.com/office/drawing/2014/main" id="{3F855F0B-E241-EBF5-2F58-F89D21F80DB6}"/>
                    </a:ext>
                  </a:extLst>
                </p:cNvPr>
                <p:cNvGrpSpPr/>
                <p:nvPr/>
              </p:nvGrpSpPr>
              <p:grpSpPr>
                <a:xfrm>
                  <a:off x="5209223" y="2438400"/>
                  <a:ext cx="325755" cy="77342"/>
                  <a:chOff x="1301114" y="3429000"/>
                  <a:chExt cx="325755" cy="77342"/>
                </a:xfrm>
              </p:grpSpPr>
              <p:sp>
                <p:nvSpPr>
                  <p:cNvPr id="294" name="Rectangle: Rounded Corners 304">
                    <a:extLst>
                      <a:ext uri="{FF2B5EF4-FFF2-40B4-BE49-F238E27FC236}">
                        <a16:creationId xmlns:a16="http://schemas.microsoft.com/office/drawing/2014/main" id="{D15CAC1D-E464-D6A1-96A6-587201D691E5}"/>
                      </a:ext>
                    </a:extLst>
                  </p:cNvPr>
                  <p:cNvSpPr/>
                  <p:nvPr/>
                </p:nvSpPr>
                <p:spPr>
                  <a:xfrm>
                    <a:off x="1301114" y="342900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95" name="Rectangle: Rounded Corners 305">
                    <a:extLst>
                      <a:ext uri="{FF2B5EF4-FFF2-40B4-BE49-F238E27FC236}">
                        <a16:creationId xmlns:a16="http://schemas.microsoft.com/office/drawing/2014/main" id="{240F83BC-ABE3-3384-7DBB-754392C81B4A}"/>
                      </a:ext>
                    </a:extLst>
                  </p:cNvPr>
                  <p:cNvSpPr/>
                  <p:nvPr/>
                </p:nvSpPr>
                <p:spPr>
                  <a:xfrm>
                    <a:off x="1301114" y="347891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grpSp>
      </p:grpSp>
      <p:grpSp>
        <p:nvGrpSpPr>
          <p:cNvPr id="311" name="Group 321">
            <a:extLst>
              <a:ext uri="{FF2B5EF4-FFF2-40B4-BE49-F238E27FC236}">
                <a16:creationId xmlns:a16="http://schemas.microsoft.com/office/drawing/2014/main" id="{5F11F9AC-270A-74FE-4230-A681567944D7}"/>
              </a:ext>
            </a:extLst>
          </p:cNvPr>
          <p:cNvGrpSpPr/>
          <p:nvPr/>
        </p:nvGrpSpPr>
        <p:grpSpPr>
          <a:xfrm>
            <a:off x="12801604" y="9383724"/>
            <a:ext cx="9997440" cy="2590800"/>
            <a:chOff x="792480" y="3105150"/>
            <a:chExt cx="4998720" cy="1295400"/>
          </a:xfrm>
        </p:grpSpPr>
        <p:sp>
          <p:nvSpPr>
            <p:cNvPr id="312" name="Rectangle: Rounded Corners 322">
              <a:extLst>
                <a:ext uri="{FF2B5EF4-FFF2-40B4-BE49-F238E27FC236}">
                  <a16:creationId xmlns:a16="http://schemas.microsoft.com/office/drawing/2014/main" id="{5A88F07B-69EA-9FAA-6EE2-C5A458E41D58}"/>
                </a:ext>
              </a:extLst>
            </p:cNvPr>
            <p:cNvSpPr/>
            <p:nvPr/>
          </p:nvSpPr>
          <p:spPr>
            <a:xfrm>
              <a:off x="792480" y="3105150"/>
              <a:ext cx="3611880" cy="1295400"/>
            </a:xfrm>
            <a:prstGeom prst="roundRect">
              <a:avLst>
                <a:gd name="adj" fmla="val 7843"/>
              </a:avLst>
            </a:prstGeom>
            <a:solidFill>
              <a:schemeClr val="accent6"/>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13" name="Rectangle: Rounded Corners 323">
              <a:extLst>
                <a:ext uri="{FF2B5EF4-FFF2-40B4-BE49-F238E27FC236}">
                  <a16:creationId xmlns:a16="http://schemas.microsoft.com/office/drawing/2014/main" id="{ABBFE947-5527-0F42-B574-2B2485E636C9}"/>
                </a:ext>
              </a:extLst>
            </p:cNvPr>
            <p:cNvSpPr/>
            <p:nvPr/>
          </p:nvSpPr>
          <p:spPr>
            <a:xfrm>
              <a:off x="4495800" y="3105150"/>
              <a:ext cx="1295400" cy="1295400"/>
            </a:xfrm>
            <a:prstGeom prst="roundRect">
              <a:avLst>
                <a:gd name="adj" fmla="val 7843"/>
              </a:avLst>
            </a:prstGeom>
            <a:solidFill>
              <a:schemeClr val="accent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314" name="Group 324">
              <a:extLst>
                <a:ext uri="{FF2B5EF4-FFF2-40B4-BE49-F238E27FC236}">
                  <a16:creationId xmlns:a16="http://schemas.microsoft.com/office/drawing/2014/main" id="{C7FB991F-BDFC-4EE1-02AA-D41777D6FE43}"/>
                </a:ext>
              </a:extLst>
            </p:cNvPr>
            <p:cNvGrpSpPr/>
            <p:nvPr/>
          </p:nvGrpSpPr>
          <p:grpSpPr>
            <a:xfrm rot="10800000">
              <a:off x="4257675" y="3260075"/>
              <a:ext cx="384810" cy="985550"/>
              <a:chOff x="1941195" y="1691562"/>
              <a:chExt cx="384810" cy="985550"/>
            </a:xfrm>
          </p:grpSpPr>
          <p:grpSp>
            <p:nvGrpSpPr>
              <p:cNvPr id="315" name="Group 325">
                <a:extLst>
                  <a:ext uri="{FF2B5EF4-FFF2-40B4-BE49-F238E27FC236}">
                    <a16:creationId xmlns:a16="http://schemas.microsoft.com/office/drawing/2014/main" id="{916E31CE-1FC4-0B9A-A6F6-BB67BC3A7577}"/>
                  </a:ext>
                </a:extLst>
              </p:cNvPr>
              <p:cNvGrpSpPr/>
              <p:nvPr/>
            </p:nvGrpSpPr>
            <p:grpSpPr>
              <a:xfrm>
                <a:off x="1941195" y="1691562"/>
                <a:ext cx="384810" cy="123217"/>
                <a:chOff x="5179695" y="2415462"/>
                <a:chExt cx="384810" cy="123217"/>
              </a:xfrm>
            </p:grpSpPr>
            <p:sp>
              <p:nvSpPr>
                <p:cNvPr id="334" name="Rectangle: Rounded Corners 344">
                  <a:extLst>
                    <a:ext uri="{FF2B5EF4-FFF2-40B4-BE49-F238E27FC236}">
                      <a16:creationId xmlns:a16="http://schemas.microsoft.com/office/drawing/2014/main" id="{740E3988-AECD-BEF3-7E43-64798B4C1F52}"/>
                    </a:ext>
                  </a:extLst>
                </p:cNvPr>
                <p:cNvSpPr/>
                <p:nvPr/>
              </p:nvSpPr>
              <p:spPr>
                <a:xfrm>
                  <a:off x="5486400"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35" name="Rectangle: Rounded Corners 345">
                  <a:extLst>
                    <a:ext uri="{FF2B5EF4-FFF2-40B4-BE49-F238E27FC236}">
                      <a16:creationId xmlns:a16="http://schemas.microsoft.com/office/drawing/2014/main" id="{DB17ED82-217A-0C82-8C80-D2BCD594C452}"/>
                    </a:ext>
                  </a:extLst>
                </p:cNvPr>
                <p:cNvSpPr/>
                <p:nvPr/>
              </p:nvSpPr>
              <p:spPr>
                <a:xfrm>
                  <a:off x="5179695"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336" name="Group 346">
                  <a:extLst>
                    <a:ext uri="{FF2B5EF4-FFF2-40B4-BE49-F238E27FC236}">
                      <a16:creationId xmlns:a16="http://schemas.microsoft.com/office/drawing/2014/main" id="{CC40A1A8-6C98-6232-C9E3-A18A05F5E931}"/>
                    </a:ext>
                  </a:extLst>
                </p:cNvPr>
                <p:cNvGrpSpPr/>
                <p:nvPr/>
              </p:nvGrpSpPr>
              <p:grpSpPr>
                <a:xfrm>
                  <a:off x="5209223" y="2438400"/>
                  <a:ext cx="325755" cy="77342"/>
                  <a:chOff x="1301114" y="3429000"/>
                  <a:chExt cx="325755" cy="77342"/>
                </a:xfrm>
              </p:grpSpPr>
              <p:sp>
                <p:nvSpPr>
                  <p:cNvPr id="337" name="Rectangle: Rounded Corners 347">
                    <a:extLst>
                      <a:ext uri="{FF2B5EF4-FFF2-40B4-BE49-F238E27FC236}">
                        <a16:creationId xmlns:a16="http://schemas.microsoft.com/office/drawing/2014/main" id="{9A6E661A-1ED1-3A73-006B-FEF0360A2D70}"/>
                      </a:ext>
                    </a:extLst>
                  </p:cNvPr>
                  <p:cNvSpPr/>
                  <p:nvPr/>
                </p:nvSpPr>
                <p:spPr>
                  <a:xfrm>
                    <a:off x="1301114" y="342900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38" name="Rectangle: Rounded Corners 348">
                    <a:extLst>
                      <a:ext uri="{FF2B5EF4-FFF2-40B4-BE49-F238E27FC236}">
                        <a16:creationId xmlns:a16="http://schemas.microsoft.com/office/drawing/2014/main" id="{E22E46B7-B8DF-0855-1612-14DC45D2EF9C}"/>
                      </a:ext>
                    </a:extLst>
                  </p:cNvPr>
                  <p:cNvSpPr/>
                  <p:nvPr/>
                </p:nvSpPr>
                <p:spPr>
                  <a:xfrm>
                    <a:off x="1301114" y="347891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grpSp>
            <p:nvGrpSpPr>
              <p:cNvPr id="316" name="Group 326">
                <a:extLst>
                  <a:ext uri="{FF2B5EF4-FFF2-40B4-BE49-F238E27FC236}">
                    <a16:creationId xmlns:a16="http://schemas.microsoft.com/office/drawing/2014/main" id="{2A4E14EF-2BFD-1B83-168B-A397DFC660B6}"/>
                  </a:ext>
                </a:extLst>
              </p:cNvPr>
              <p:cNvGrpSpPr/>
              <p:nvPr/>
            </p:nvGrpSpPr>
            <p:grpSpPr>
              <a:xfrm>
                <a:off x="1941195" y="1979006"/>
                <a:ext cx="384810" cy="123217"/>
                <a:chOff x="5179695" y="2415462"/>
                <a:chExt cx="384810" cy="123217"/>
              </a:xfrm>
            </p:grpSpPr>
            <p:sp>
              <p:nvSpPr>
                <p:cNvPr id="329" name="Rectangle: Rounded Corners 339">
                  <a:extLst>
                    <a:ext uri="{FF2B5EF4-FFF2-40B4-BE49-F238E27FC236}">
                      <a16:creationId xmlns:a16="http://schemas.microsoft.com/office/drawing/2014/main" id="{7288896C-EFBA-AB2F-A7A8-E265F250F2AA}"/>
                    </a:ext>
                  </a:extLst>
                </p:cNvPr>
                <p:cNvSpPr/>
                <p:nvPr/>
              </p:nvSpPr>
              <p:spPr>
                <a:xfrm>
                  <a:off x="5486400"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30" name="Rectangle: Rounded Corners 340">
                  <a:extLst>
                    <a:ext uri="{FF2B5EF4-FFF2-40B4-BE49-F238E27FC236}">
                      <a16:creationId xmlns:a16="http://schemas.microsoft.com/office/drawing/2014/main" id="{7A2962F8-B9CA-FD7D-54E9-D8C2788C485D}"/>
                    </a:ext>
                  </a:extLst>
                </p:cNvPr>
                <p:cNvSpPr/>
                <p:nvPr/>
              </p:nvSpPr>
              <p:spPr>
                <a:xfrm>
                  <a:off x="5179695"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331" name="Group 341">
                  <a:extLst>
                    <a:ext uri="{FF2B5EF4-FFF2-40B4-BE49-F238E27FC236}">
                      <a16:creationId xmlns:a16="http://schemas.microsoft.com/office/drawing/2014/main" id="{E8F6C07A-DAC7-B900-259F-DFB43DE61B13}"/>
                    </a:ext>
                  </a:extLst>
                </p:cNvPr>
                <p:cNvGrpSpPr/>
                <p:nvPr/>
              </p:nvGrpSpPr>
              <p:grpSpPr>
                <a:xfrm>
                  <a:off x="5209223" y="2438400"/>
                  <a:ext cx="325755" cy="77342"/>
                  <a:chOff x="1301114" y="3429000"/>
                  <a:chExt cx="325755" cy="77342"/>
                </a:xfrm>
              </p:grpSpPr>
              <p:sp>
                <p:nvSpPr>
                  <p:cNvPr id="332" name="Rectangle: Rounded Corners 342">
                    <a:extLst>
                      <a:ext uri="{FF2B5EF4-FFF2-40B4-BE49-F238E27FC236}">
                        <a16:creationId xmlns:a16="http://schemas.microsoft.com/office/drawing/2014/main" id="{1E73AF43-8DCB-713E-C1EA-90657859FA51}"/>
                      </a:ext>
                    </a:extLst>
                  </p:cNvPr>
                  <p:cNvSpPr/>
                  <p:nvPr/>
                </p:nvSpPr>
                <p:spPr>
                  <a:xfrm>
                    <a:off x="1301114" y="342900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33" name="Rectangle: Rounded Corners 343">
                    <a:extLst>
                      <a:ext uri="{FF2B5EF4-FFF2-40B4-BE49-F238E27FC236}">
                        <a16:creationId xmlns:a16="http://schemas.microsoft.com/office/drawing/2014/main" id="{A4E7DCF6-B296-5B84-2B76-A1DD02438AA6}"/>
                      </a:ext>
                    </a:extLst>
                  </p:cNvPr>
                  <p:cNvSpPr/>
                  <p:nvPr/>
                </p:nvSpPr>
                <p:spPr>
                  <a:xfrm>
                    <a:off x="1301114" y="347891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grpSp>
            <p:nvGrpSpPr>
              <p:cNvPr id="317" name="Group 327">
                <a:extLst>
                  <a:ext uri="{FF2B5EF4-FFF2-40B4-BE49-F238E27FC236}">
                    <a16:creationId xmlns:a16="http://schemas.microsoft.com/office/drawing/2014/main" id="{9B06B16E-14D3-CC25-6B75-126F6DFAA8D5}"/>
                  </a:ext>
                </a:extLst>
              </p:cNvPr>
              <p:cNvGrpSpPr/>
              <p:nvPr/>
            </p:nvGrpSpPr>
            <p:grpSpPr>
              <a:xfrm>
                <a:off x="1941195" y="2266450"/>
                <a:ext cx="384810" cy="123217"/>
                <a:chOff x="5179695" y="2415462"/>
                <a:chExt cx="384810" cy="123217"/>
              </a:xfrm>
            </p:grpSpPr>
            <p:sp>
              <p:nvSpPr>
                <p:cNvPr id="324" name="Rectangle: Rounded Corners 334">
                  <a:extLst>
                    <a:ext uri="{FF2B5EF4-FFF2-40B4-BE49-F238E27FC236}">
                      <a16:creationId xmlns:a16="http://schemas.microsoft.com/office/drawing/2014/main" id="{BAABDE5C-0208-9F77-9C08-CC4E302D7EE9}"/>
                    </a:ext>
                  </a:extLst>
                </p:cNvPr>
                <p:cNvSpPr/>
                <p:nvPr/>
              </p:nvSpPr>
              <p:spPr>
                <a:xfrm>
                  <a:off x="5486400"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25" name="Rectangle: Rounded Corners 335">
                  <a:extLst>
                    <a:ext uri="{FF2B5EF4-FFF2-40B4-BE49-F238E27FC236}">
                      <a16:creationId xmlns:a16="http://schemas.microsoft.com/office/drawing/2014/main" id="{F05B52B3-DB3D-6DCE-1F00-01430227795D}"/>
                    </a:ext>
                  </a:extLst>
                </p:cNvPr>
                <p:cNvSpPr/>
                <p:nvPr/>
              </p:nvSpPr>
              <p:spPr>
                <a:xfrm>
                  <a:off x="5179695"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326" name="Group 336">
                  <a:extLst>
                    <a:ext uri="{FF2B5EF4-FFF2-40B4-BE49-F238E27FC236}">
                      <a16:creationId xmlns:a16="http://schemas.microsoft.com/office/drawing/2014/main" id="{975DB412-7722-D68B-14AF-71261E5DCBB7}"/>
                    </a:ext>
                  </a:extLst>
                </p:cNvPr>
                <p:cNvGrpSpPr/>
                <p:nvPr/>
              </p:nvGrpSpPr>
              <p:grpSpPr>
                <a:xfrm>
                  <a:off x="5209223" y="2438400"/>
                  <a:ext cx="325755" cy="77342"/>
                  <a:chOff x="1301114" y="3429000"/>
                  <a:chExt cx="325755" cy="77342"/>
                </a:xfrm>
              </p:grpSpPr>
              <p:sp>
                <p:nvSpPr>
                  <p:cNvPr id="327" name="Rectangle: Rounded Corners 337">
                    <a:extLst>
                      <a:ext uri="{FF2B5EF4-FFF2-40B4-BE49-F238E27FC236}">
                        <a16:creationId xmlns:a16="http://schemas.microsoft.com/office/drawing/2014/main" id="{14B6C6BF-9FE0-424A-F3B9-E0B122CADAC2}"/>
                      </a:ext>
                    </a:extLst>
                  </p:cNvPr>
                  <p:cNvSpPr/>
                  <p:nvPr/>
                </p:nvSpPr>
                <p:spPr>
                  <a:xfrm>
                    <a:off x="1301114" y="342900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28" name="Rectangle: Rounded Corners 338">
                    <a:extLst>
                      <a:ext uri="{FF2B5EF4-FFF2-40B4-BE49-F238E27FC236}">
                        <a16:creationId xmlns:a16="http://schemas.microsoft.com/office/drawing/2014/main" id="{4C67646A-DC62-EEF7-E46A-7CC0800AA768}"/>
                      </a:ext>
                    </a:extLst>
                  </p:cNvPr>
                  <p:cNvSpPr/>
                  <p:nvPr/>
                </p:nvSpPr>
                <p:spPr>
                  <a:xfrm>
                    <a:off x="1301114" y="347891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grpSp>
            <p:nvGrpSpPr>
              <p:cNvPr id="318" name="Group 328">
                <a:extLst>
                  <a:ext uri="{FF2B5EF4-FFF2-40B4-BE49-F238E27FC236}">
                    <a16:creationId xmlns:a16="http://schemas.microsoft.com/office/drawing/2014/main" id="{AFBBD713-F4C3-2F61-C167-A1A189BE6A7F}"/>
                  </a:ext>
                </a:extLst>
              </p:cNvPr>
              <p:cNvGrpSpPr/>
              <p:nvPr/>
            </p:nvGrpSpPr>
            <p:grpSpPr>
              <a:xfrm>
                <a:off x="1941195" y="2553895"/>
                <a:ext cx="384810" cy="123217"/>
                <a:chOff x="5179695" y="2415462"/>
                <a:chExt cx="384810" cy="123217"/>
              </a:xfrm>
            </p:grpSpPr>
            <p:sp>
              <p:nvSpPr>
                <p:cNvPr id="319" name="Rectangle: Rounded Corners 329">
                  <a:extLst>
                    <a:ext uri="{FF2B5EF4-FFF2-40B4-BE49-F238E27FC236}">
                      <a16:creationId xmlns:a16="http://schemas.microsoft.com/office/drawing/2014/main" id="{1D583EDB-68BC-FB39-7BDB-3FAC0461DB59}"/>
                    </a:ext>
                  </a:extLst>
                </p:cNvPr>
                <p:cNvSpPr/>
                <p:nvPr/>
              </p:nvSpPr>
              <p:spPr>
                <a:xfrm>
                  <a:off x="5486400"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20" name="Rectangle: Rounded Corners 330">
                  <a:extLst>
                    <a:ext uri="{FF2B5EF4-FFF2-40B4-BE49-F238E27FC236}">
                      <a16:creationId xmlns:a16="http://schemas.microsoft.com/office/drawing/2014/main" id="{DD5F4EC5-6EF3-37EA-C182-F930F8D1D956}"/>
                    </a:ext>
                  </a:extLst>
                </p:cNvPr>
                <p:cNvSpPr/>
                <p:nvPr/>
              </p:nvSpPr>
              <p:spPr>
                <a:xfrm>
                  <a:off x="5179695"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321" name="Group 331">
                  <a:extLst>
                    <a:ext uri="{FF2B5EF4-FFF2-40B4-BE49-F238E27FC236}">
                      <a16:creationId xmlns:a16="http://schemas.microsoft.com/office/drawing/2014/main" id="{C0B3461B-4D4F-F7ED-B758-5E27E866A09C}"/>
                    </a:ext>
                  </a:extLst>
                </p:cNvPr>
                <p:cNvGrpSpPr/>
                <p:nvPr/>
              </p:nvGrpSpPr>
              <p:grpSpPr>
                <a:xfrm>
                  <a:off x="5209223" y="2438400"/>
                  <a:ext cx="325755" cy="77342"/>
                  <a:chOff x="1301114" y="3429000"/>
                  <a:chExt cx="325755" cy="77342"/>
                </a:xfrm>
              </p:grpSpPr>
              <p:sp>
                <p:nvSpPr>
                  <p:cNvPr id="322" name="Rectangle: Rounded Corners 332">
                    <a:extLst>
                      <a:ext uri="{FF2B5EF4-FFF2-40B4-BE49-F238E27FC236}">
                        <a16:creationId xmlns:a16="http://schemas.microsoft.com/office/drawing/2014/main" id="{943BDBF9-005A-EAD3-EBC7-ACA08F96C72D}"/>
                      </a:ext>
                    </a:extLst>
                  </p:cNvPr>
                  <p:cNvSpPr/>
                  <p:nvPr/>
                </p:nvSpPr>
                <p:spPr>
                  <a:xfrm>
                    <a:off x="1301114" y="342900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23" name="Rectangle: Rounded Corners 333">
                    <a:extLst>
                      <a:ext uri="{FF2B5EF4-FFF2-40B4-BE49-F238E27FC236}">
                        <a16:creationId xmlns:a16="http://schemas.microsoft.com/office/drawing/2014/main" id="{11FF90F3-20FB-01F5-1961-63B8EA58084C}"/>
                      </a:ext>
                    </a:extLst>
                  </p:cNvPr>
                  <p:cNvSpPr/>
                  <p:nvPr/>
                </p:nvSpPr>
                <p:spPr>
                  <a:xfrm>
                    <a:off x="1301114" y="347891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grpSp>
      </p:grpSp>
      <p:grpSp>
        <p:nvGrpSpPr>
          <p:cNvPr id="339" name="Group 349">
            <a:extLst>
              <a:ext uri="{FF2B5EF4-FFF2-40B4-BE49-F238E27FC236}">
                <a16:creationId xmlns:a16="http://schemas.microsoft.com/office/drawing/2014/main" id="{520905A1-D255-0F02-79A5-B241444EC5F0}"/>
              </a:ext>
            </a:extLst>
          </p:cNvPr>
          <p:cNvGrpSpPr/>
          <p:nvPr/>
        </p:nvGrpSpPr>
        <p:grpSpPr>
          <a:xfrm>
            <a:off x="12801600" y="6236664"/>
            <a:ext cx="9997440" cy="2590800"/>
            <a:chOff x="792480" y="1531620"/>
            <a:chExt cx="4998720" cy="1295400"/>
          </a:xfrm>
        </p:grpSpPr>
        <p:sp>
          <p:nvSpPr>
            <p:cNvPr id="340" name="Rectangle: Rounded Corners 350">
              <a:extLst>
                <a:ext uri="{FF2B5EF4-FFF2-40B4-BE49-F238E27FC236}">
                  <a16:creationId xmlns:a16="http://schemas.microsoft.com/office/drawing/2014/main" id="{8244A21D-72AE-42F9-D48A-27691AC26116}"/>
                </a:ext>
              </a:extLst>
            </p:cNvPr>
            <p:cNvSpPr/>
            <p:nvPr/>
          </p:nvSpPr>
          <p:spPr>
            <a:xfrm>
              <a:off x="2179320" y="1531620"/>
              <a:ext cx="3611880" cy="1295400"/>
            </a:xfrm>
            <a:prstGeom prst="roundRect">
              <a:avLst>
                <a:gd name="adj" fmla="val 7843"/>
              </a:avLst>
            </a:prstGeom>
            <a:solidFill>
              <a:schemeClr val="accent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41" name="Rectangle: Rounded Corners 351">
              <a:extLst>
                <a:ext uri="{FF2B5EF4-FFF2-40B4-BE49-F238E27FC236}">
                  <a16:creationId xmlns:a16="http://schemas.microsoft.com/office/drawing/2014/main" id="{5476222D-B636-7084-1B6B-87982ED77351}"/>
                </a:ext>
              </a:extLst>
            </p:cNvPr>
            <p:cNvSpPr/>
            <p:nvPr/>
          </p:nvSpPr>
          <p:spPr>
            <a:xfrm>
              <a:off x="792480" y="1531620"/>
              <a:ext cx="1295400" cy="1295400"/>
            </a:xfrm>
            <a:prstGeom prst="roundRect">
              <a:avLst>
                <a:gd name="adj" fmla="val 7843"/>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342" name="Group 352">
              <a:extLst>
                <a:ext uri="{FF2B5EF4-FFF2-40B4-BE49-F238E27FC236}">
                  <a16:creationId xmlns:a16="http://schemas.microsoft.com/office/drawing/2014/main" id="{58FC7905-C593-9AD4-98C6-95FACB67E4F2}"/>
                </a:ext>
              </a:extLst>
            </p:cNvPr>
            <p:cNvGrpSpPr/>
            <p:nvPr/>
          </p:nvGrpSpPr>
          <p:grpSpPr>
            <a:xfrm>
              <a:off x="1941195" y="1686545"/>
              <a:ext cx="384810" cy="985550"/>
              <a:chOff x="1941195" y="1691562"/>
              <a:chExt cx="384810" cy="985550"/>
            </a:xfrm>
          </p:grpSpPr>
          <p:grpSp>
            <p:nvGrpSpPr>
              <p:cNvPr id="343" name="Group 353">
                <a:extLst>
                  <a:ext uri="{FF2B5EF4-FFF2-40B4-BE49-F238E27FC236}">
                    <a16:creationId xmlns:a16="http://schemas.microsoft.com/office/drawing/2014/main" id="{6740C4A2-2509-E56F-DC85-58B307E14D5E}"/>
                  </a:ext>
                </a:extLst>
              </p:cNvPr>
              <p:cNvGrpSpPr/>
              <p:nvPr/>
            </p:nvGrpSpPr>
            <p:grpSpPr>
              <a:xfrm>
                <a:off x="1941195" y="1691562"/>
                <a:ext cx="384810" cy="123217"/>
                <a:chOff x="5179695" y="2415462"/>
                <a:chExt cx="384810" cy="123217"/>
              </a:xfrm>
            </p:grpSpPr>
            <p:sp>
              <p:nvSpPr>
                <p:cNvPr id="362" name="Rectangle: Rounded Corners 372">
                  <a:extLst>
                    <a:ext uri="{FF2B5EF4-FFF2-40B4-BE49-F238E27FC236}">
                      <a16:creationId xmlns:a16="http://schemas.microsoft.com/office/drawing/2014/main" id="{2FC2C232-381E-39A0-8901-013027A1F42B}"/>
                    </a:ext>
                  </a:extLst>
                </p:cNvPr>
                <p:cNvSpPr/>
                <p:nvPr/>
              </p:nvSpPr>
              <p:spPr>
                <a:xfrm>
                  <a:off x="5486400"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63" name="Rectangle: Rounded Corners 373">
                  <a:extLst>
                    <a:ext uri="{FF2B5EF4-FFF2-40B4-BE49-F238E27FC236}">
                      <a16:creationId xmlns:a16="http://schemas.microsoft.com/office/drawing/2014/main" id="{DA514963-3000-1699-FC42-44A27926AF7B}"/>
                    </a:ext>
                  </a:extLst>
                </p:cNvPr>
                <p:cNvSpPr/>
                <p:nvPr/>
              </p:nvSpPr>
              <p:spPr>
                <a:xfrm>
                  <a:off x="5179695"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364" name="Group 374">
                  <a:extLst>
                    <a:ext uri="{FF2B5EF4-FFF2-40B4-BE49-F238E27FC236}">
                      <a16:creationId xmlns:a16="http://schemas.microsoft.com/office/drawing/2014/main" id="{3CA3FE60-7D4C-EF5E-F1AC-36D726EEFA77}"/>
                    </a:ext>
                  </a:extLst>
                </p:cNvPr>
                <p:cNvGrpSpPr/>
                <p:nvPr/>
              </p:nvGrpSpPr>
              <p:grpSpPr>
                <a:xfrm>
                  <a:off x="5209223" y="2438400"/>
                  <a:ext cx="325755" cy="77342"/>
                  <a:chOff x="1301114" y="3429000"/>
                  <a:chExt cx="325755" cy="77342"/>
                </a:xfrm>
              </p:grpSpPr>
              <p:sp>
                <p:nvSpPr>
                  <p:cNvPr id="365" name="Rectangle: Rounded Corners 375">
                    <a:extLst>
                      <a:ext uri="{FF2B5EF4-FFF2-40B4-BE49-F238E27FC236}">
                        <a16:creationId xmlns:a16="http://schemas.microsoft.com/office/drawing/2014/main" id="{C26319CF-7D8B-11F5-0C04-037DF987D07F}"/>
                      </a:ext>
                    </a:extLst>
                  </p:cNvPr>
                  <p:cNvSpPr/>
                  <p:nvPr/>
                </p:nvSpPr>
                <p:spPr>
                  <a:xfrm>
                    <a:off x="1301114" y="342900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66" name="Rectangle: Rounded Corners 376">
                    <a:extLst>
                      <a:ext uri="{FF2B5EF4-FFF2-40B4-BE49-F238E27FC236}">
                        <a16:creationId xmlns:a16="http://schemas.microsoft.com/office/drawing/2014/main" id="{73E89A2D-7533-137F-9D74-AB88D9045633}"/>
                      </a:ext>
                    </a:extLst>
                  </p:cNvPr>
                  <p:cNvSpPr/>
                  <p:nvPr/>
                </p:nvSpPr>
                <p:spPr>
                  <a:xfrm>
                    <a:off x="1301114" y="347891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grpSp>
            <p:nvGrpSpPr>
              <p:cNvPr id="344" name="Group 354">
                <a:extLst>
                  <a:ext uri="{FF2B5EF4-FFF2-40B4-BE49-F238E27FC236}">
                    <a16:creationId xmlns:a16="http://schemas.microsoft.com/office/drawing/2014/main" id="{FA698FBF-2202-B558-F984-0389B8AFE792}"/>
                  </a:ext>
                </a:extLst>
              </p:cNvPr>
              <p:cNvGrpSpPr/>
              <p:nvPr/>
            </p:nvGrpSpPr>
            <p:grpSpPr>
              <a:xfrm>
                <a:off x="1941195" y="1979006"/>
                <a:ext cx="384810" cy="123217"/>
                <a:chOff x="5179695" y="2415462"/>
                <a:chExt cx="384810" cy="123217"/>
              </a:xfrm>
            </p:grpSpPr>
            <p:sp>
              <p:nvSpPr>
                <p:cNvPr id="357" name="Rectangle: Rounded Corners 367">
                  <a:extLst>
                    <a:ext uri="{FF2B5EF4-FFF2-40B4-BE49-F238E27FC236}">
                      <a16:creationId xmlns:a16="http://schemas.microsoft.com/office/drawing/2014/main" id="{A3EED98E-B33C-E817-FFB4-8105C350C1A0}"/>
                    </a:ext>
                  </a:extLst>
                </p:cNvPr>
                <p:cNvSpPr/>
                <p:nvPr/>
              </p:nvSpPr>
              <p:spPr>
                <a:xfrm>
                  <a:off x="5486400"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58" name="Rectangle: Rounded Corners 368">
                  <a:extLst>
                    <a:ext uri="{FF2B5EF4-FFF2-40B4-BE49-F238E27FC236}">
                      <a16:creationId xmlns:a16="http://schemas.microsoft.com/office/drawing/2014/main" id="{C1767BE6-8F52-7AA8-7021-415EED82B245}"/>
                    </a:ext>
                  </a:extLst>
                </p:cNvPr>
                <p:cNvSpPr/>
                <p:nvPr/>
              </p:nvSpPr>
              <p:spPr>
                <a:xfrm>
                  <a:off x="5179695"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359" name="Group 369">
                  <a:extLst>
                    <a:ext uri="{FF2B5EF4-FFF2-40B4-BE49-F238E27FC236}">
                      <a16:creationId xmlns:a16="http://schemas.microsoft.com/office/drawing/2014/main" id="{6ED7B6F9-A70C-C918-6CDA-1E487E5CDC98}"/>
                    </a:ext>
                  </a:extLst>
                </p:cNvPr>
                <p:cNvGrpSpPr/>
                <p:nvPr/>
              </p:nvGrpSpPr>
              <p:grpSpPr>
                <a:xfrm>
                  <a:off x="5209223" y="2438400"/>
                  <a:ext cx="325755" cy="77342"/>
                  <a:chOff x="1301114" y="3429000"/>
                  <a:chExt cx="325755" cy="77342"/>
                </a:xfrm>
              </p:grpSpPr>
              <p:sp>
                <p:nvSpPr>
                  <p:cNvPr id="360" name="Rectangle: Rounded Corners 370">
                    <a:extLst>
                      <a:ext uri="{FF2B5EF4-FFF2-40B4-BE49-F238E27FC236}">
                        <a16:creationId xmlns:a16="http://schemas.microsoft.com/office/drawing/2014/main" id="{657C472B-53D4-45AF-7803-87AC15CC72D4}"/>
                      </a:ext>
                    </a:extLst>
                  </p:cNvPr>
                  <p:cNvSpPr/>
                  <p:nvPr/>
                </p:nvSpPr>
                <p:spPr>
                  <a:xfrm>
                    <a:off x="1301114" y="342900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61" name="Rectangle: Rounded Corners 371">
                    <a:extLst>
                      <a:ext uri="{FF2B5EF4-FFF2-40B4-BE49-F238E27FC236}">
                        <a16:creationId xmlns:a16="http://schemas.microsoft.com/office/drawing/2014/main" id="{E48CAFD7-412F-2A74-FE9A-587106D099AA}"/>
                      </a:ext>
                    </a:extLst>
                  </p:cNvPr>
                  <p:cNvSpPr/>
                  <p:nvPr/>
                </p:nvSpPr>
                <p:spPr>
                  <a:xfrm>
                    <a:off x="1301114" y="347891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grpSp>
            <p:nvGrpSpPr>
              <p:cNvPr id="345" name="Group 355">
                <a:extLst>
                  <a:ext uri="{FF2B5EF4-FFF2-40B4-BE49-F238E27FC236}">
                    <a16:creationId xmlns:a16="http://schemas.microsoft.com/office/drawing/2014/main" id="{43687152-E2E8-E3D7-B436-271566117B2C}"/>
                  </a:ext>
                </a:extLst>
              </p:cNvPr>
              <p:cNvGrpSpPr/>
              <p:nvPr/>
            </p:nvGrpSpPr>
            <p:grpSpPr>
              <a:xfrm>
                <a:off x="1941195" y="2266450"/>
                <a:ext cx="384810" cy="123217"/>
                <a:chOff x="5179695" y="2415462"/>
                <a:chExt cx="384810" cy="123217"/>
              </a:xfrm>
            </p:grpSpPr>
            <p:sp>
              <p:nvSpPr>
                <p:cNvPr id="352" name="Rectangle: Rounded Corners 362">
                  <a:extLst>
                    <a:ext uri="{FF2B5EF4-FFF2-40B4-BE49-F238E27FC236}">
                      <a16:creationId xmlns:a16="http://schemas.microsoft.com/office/drawing/2014/main" id="{E9EFA0A1-537A-1C0E-A2BB-949F62EE6F72}"/>
                    </a:ext>
                  </a:extLst>
                </p:cNvPr>
                <p:cNvSpPr/>
                <p:nvPr/>
              </p:nvSpPr>
              <p:spPr>
                <a:xfrm>
                  <a:off x="5486400"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53" name="Rectangle: Rounded Corners 363">
                  <a:extLst>
                    <a:ext uri="{FF2B5EF4-FFF2-40B4-BE49-F238E27FC236}">
                      <a16:creationId xmlns:a16="http://schemas.microsoft.com/office/drawing/2014/main" id="{D6C7C100-206C-7EC2-E5D0-7058510397B1}"/>
                    </a:ext>
                  </a:extLst>
                </p:cNvPr>
                <p:cNvSpPr/>
                <p:nvPr/>
              </p:nvSpPr>
              <p:spPr>
                <a:xfrm>
                  <a:off x="5179695"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354" name="Group 364">
                  <a:extLst>
                    <a:ext uri="{FF2B5EF4-FFF2-40B4-BE49-F238E27FC236}">
                      <a16:creationId xmlns:a16="http://schemas.microsoft.com/office/drawing/2014/main" id="{FA15A542-83F8-57DE-249F-D61341FF1CC4}"/>
                    </a:ext>
                  </a:extLst>
                </p:cNvPr>
                <p:cNvGrpSpPr/>
                <p:nvPr/>
              </p:nvGrpSpPr>
              <p:grpSpPr>
                <a:xfrm>
                  <a:off x="5209223" y="2438400"/>
                  <a:ext cx="325755" cy="77342"/>
                  <a:chOff x="1301114" y="3429000"/>
                  <a:chExt cx="325755" cy="77342"/>
                </a:xfrm>
              </p:grpSpPr>
              <p:sp>
                <p:nvSpPr>
                  <p:cNvPr id="355" name="Rectangle: Rounded Corners 365">
                    <a:extLst>
                      <a:ext uri="{FF2B5EF4-FFF2-40B4-BE49-F238E27FC236}">
                        <a16:creationId xmlns:a16="http://schemas.microsoft.com/office/drawing/2014/main" id="{161A0B58-0865-2AC6-ACB0-EC0C504422A6}"/>
                      </a:ext>
                    </a:extLst>
                  </p:cNvPr>
                  <p:cNvSpPr/>
                  <p:nvPr/>
                </p:nvSpPr>
                <p:spPr>
                  <a:xfrm>
                    <a:off x="1301114" y="342900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56" name="Rectangle: Rounded Corners 366">
                    <a:extLst>
                      <a:ext uri="{FF2B5EF4-FFF2-40B4-BE49-F238E27FC236}">
                        <a16:creationId xmlns:a16="http://schemas.microsoft.com/office/drawing/2014/main" id="{3691D5AA-B96C-E0D4-FF17-D73858D7E006}"/>
                      </a:ext>
                    </a:extLst>
                  </p:cNvPr>
                  <p:cNvSpPr/>
                  <p:nvPr/>
                </p:nvSpPr>
                <p:spPr>
                  <a:xfrm>
                    <a:off x="1301114" y="347891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grpSp>
            <p:nvGrpSpPr>
              <p:cNvPr id="346" name="Group 356">
                <a:extLst>
                  <a:ext uri="{FF2B5EF4-FFF2-40B4-BE49-F238E27FC236}">
                    <a16:creationId xmlns:a16="http://schemas.microsoft.com/office/drawing/2014/main" id="{3F8726F1-9BF5-4292-442A-01F823D07EDD}"/>
                  </a:ext>
                </a:extLst>
              </p:cNvPr>
              <p:cNvGrpSpPr/>
              <p:nvPr/>
            </p:nvGrpSpPr>
            <p:grpSpPr>
              <a:xfrm>
                <a:off x="1941195" y="2553895"/>
                <a:ext cx="384810" cy="123217"/>
                <a:chOff x="5179695" y="2415462"/>
                <a:chExt cx="384810" cy="123217"/>
              </a:xfrm>
            </p:grpSpPr>
            <p:sp>
              <p:nvSpPr>
                <p:cNvPr id="347" name="Rectangle: Rounded Corners 357">
                  <a:extLst>
                    <a:ext uri="{FF2B5EF4-FFF2-40B4-BE49-F238E27FC236}">
                      <a16:creationId xmlns:a16="http://schemas.microsoft.com/office/drawing/2014/main" id="{E9A4DF6A-63F0-5E6D-228A-0CD9A876EA9D}"/>
                    </a:ext>
                  </a:extLst>
                </p:cNvPr>
                <p:cNvSpPr/>
                <p:nvPr/>
              </p:nvSpPr>
              <p:spPr>
                <a:xfrm>
                  <a:off x="5486400"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48" name="Rectangle: Rounded Corners 358">
                  <a:extLst>
                    <a:ext uri="{FF2B5EF4-FFF2-40B4-BE49-F238E27FC236}">
                      <a16:creationId xmlns:a16="http://schemas.microsoft.com/office/drawing/2014/main" id="{684E3622-733A-1A65-1617-4C58DEE3152A}"/>
                    </a:ext>
                  </a:extLst>
                </p:cNvPr>
                <p:cNvSpPr/>
                <p:nvPr/>
              </p:nvSpPr>
              <p:spPr>
                <a:xfrm>
                  <a:off x="5179695" y="2415462"/>
                  <a:ext cx="78105" cy="123217"/>
                </a:xfrm>
                <a:prstGeom prst="roundRect">
                  <a:avLst>
                    <a:gd name="adj" fmla="val 30556"/>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nvGrpSpPr>
                <p:cNvPr id="349" name="Group 359">
                  <a:extLst>
                    <a:ext uri="{FF2B5EF4-FFF2-40B4-BE49-F238E27FC236}">
                      <a16:creationId xmlns:a16="http://schemas.microsoft.com/office/drawing/2014/main" id="{008074F8-8DE8-A274-73B7-DEB159F35F48}"/>
                    </a:ext>
                  </a:extLst>
                </p:cNvPr>
                <p:cNvGrpSpPr/>
                <p:nvPr/>
              </p:nvGrpSpPr>
              <p:grpSpPr>
                <a:xfrm>
                  <a:off x="5209223" y="2438400"/>
                  <a:ext cx="325755" cy="77342"/>
                  <a:chOff x="1301114" y="3429000"/>
                  <a:chExt cx="325755" cy="77342"/>
                </a:xfrm>
              </p:grpSpPr>
              <p:sp>
                <p:nvSpPr>
                  <p:cNvPr id="350" name="Rectangle: Rounded Corners 360">
                    <a:extLst>
                      <a:ext uri="{FF2B5EF4-FFF2-40B4-BE49-F238E27FC236}">
                        <a16:creationId xmlns:a16="http://schemas.microsoft.com/office/drawing/2014/main" id="{CE1AAAD9-F90D-8B67-DE51-5D6BFA9BBFA6}"/>
                      </a:ext>
                    </a:extLst>
                  </p:cNvPr>
                  <p:cNvSpPr/>
                  <p:nvPr/>
                </p:nvSpPr>
                <p:spPr>
                  <a:xfrm>
                    <a:off x="1301114" y="342900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351" name="Rectangle: Rounded Corners 361">
                    <a:extLst>
                      <a:ext uri="{FF2B5EF4-FFF2-40B4-BE49-F238E27FC236}">
                        <a16:creationId xmlns:a16="http://schemas.microsoft.com/office/drawing/2014/main" id="{AFFA03A2-1EB7-6A27-3B96-15CD5D13D2FE}"/>
                      </a:ext>
                    </a:extLst>
                  </p:cNvPr>
                  <p:cNvSpPr/>
                  <p:nvPr/>
                </p:nvSpPr>
                <p:spPr>
                  <a:xfrm>
                    <a:off x="1301114" y="3478910"/>
                    <a:ext cx="325755" cy="27432"/>
                  </a:xfrm>
                  <a:prstGeom prst="roundRect">
                    <a:avLst>
                      <a:gd name="adj" fmla="val 50000"/>
                    </a:avLst>
                  </a:prstGeom>
                  <a:gradFill flip="none" rotWithShape="1">
                    <a:gsLst>
                      <a:gs pos="0">
                        <a:schemeClr val="tx1">
                          <a:lumMod val="85000"/>
                          <a:lumOff val="15000"/>
                        </a:schemeClr>
                      </a:gs>
                      <a:gs pos="26000">
                        <a:schemeClr val="bg1">
                          <a:lumMod val="85000"/>
                        </a:schemeClr>
                      </a:gs>
                      <a:gs pos="70624">
                        <a:schemeClr val="tx1">
                          <a:lumMod val="50000"/>
                          <a:lumOff val="50000"/>
                        </a:schemeClr>
                      </a:gs>
                      <a:gs pos="51000">
                        <a:schemeClr val="bg1"/>
                      </a:gs>
                      <a:gs pos="100000">
                        <a:schemeClr val="tx1">
                          <a:lumMod val="85000"/>
                          <a:lumOff val="15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4800"/>
                  </a:p>
                </p:txBody>
              </p:sp>
            </p:grpSp>
          </p:grpSp>
        </p:grpSp>
      </p:grpSp>
      <p:pic>
        <p:nvPicPr>
          <p:cNvPr id="367" name="Graphic 377" descr="Bonfire with solid fill">
            <a:extLst>
              <a:ext uri="{FF2B5EF4-FFF2-40B4-BE49-F238E27FC236}">
                <a16:creationId xmlns:a16="http://schemas.microsoft.com/office/drawing/2014/main" id="{7D359486-FA23-4208-6148-AA1B76C3C0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92599" y="3335160"/>
            <a:ext cx="1636848" cy="1636848"/>
          </a:xfrm>
          <a:prstGeom prst="rect">
            <a:avLst/>
          </a:prstGeom>
        </p:spPr>
      </p:pic>
      <p:pic>
        <p:nvPicPr>
          <p:cNvPr id="368" name="Graphic 378" descr="Alarm clock with solid fill">
            <a:extLst>
              <a:ext uri="{FF2B5EF4-FFF2-40B4-BE49-F238E27FC236}">
                <a16:creationId xmlns:a16="http://schemas.microsoft.com/office/drawing/2014/main" id="{D9145749-8C3A-0C65-D67D-B7E496C1C96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915248" y="9860700"/>
            <a:ext cx="1636848" cy="1636848"/>
          </a:xfrm>
          <a:prstGeom prst="rect">
            <a:avLst/>
          </a:prstGeom>
        </p:spPr>
      </p:pic>
      <p:pic>
        <p:nvPicPr>
          <p:cNvPr id="369" name="Graphic 379" descr="Bar graph with upward trend with solid fill">
            <a:extLst>
              <a:ext uri="{FF2B5EF4-FFF2-40B4-BE49-F238E27FC236}">
                <a16:creationId xmlns:a16="http://schemas.microsoft.com/office/drawing/2014/main" id="{07E4D39F-DFFE-BE0E-E540-E598332B2E5E}"/>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615258" y="6713640"/>
            <a:ext cx="1636848" cy="1636848"/>
          </a:xfrm>
          <a:prstGeom prst="rect">
            <a:avLst/>
          </a:prstGeom>
        </p:spPr>
      </p:pic>
      <p:pic>
        <p:nvPicPr>
          <p:cNvPr id="371" name="Graphic 381" descr="Briefcase with solid fill">
            <a:extLst>
              <a:ext uri="{FF2B5EF4-FFF2-40B4-BE49-F238E27FC236}">
                <a16:creationId xmlns:a16="http://schemas.microsoft.com/office/drawing/2014/main" id="{8ACCBD13-1CD4-7D6A-D4BF-8E48E5A5D196}"/>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2041126" y="3475838"/>
            <a:ext cx="1636848" cy="1636848"/>
          </a:xfrm>
          <a:prstGeom prst="rect">
            <a:avLst/>
          </a:prstGeom>
        </p:spPr>
      </p:pic>
      <p:pic>
        <p:nvPicPr>
          <p:cNvPr id="372" name="Graphic 382" descr="Bell with solid fill">
            <a:extLst>
              <a:ext uri="{FF2B5EF4-FFF2-40B4-BE49-F238E27FC236}">
                <a16:creationId xmlns:a16="http://schemas.microsoft.com/office/drawing/2014/main" id="{FC01216B-06A0-73C1-C945-F2CFC078106A}"/>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20831902" y="9860700"/>
            <a:ext cx="1636848" cy="1636848"/>
          </a:xfrm>
          <a:prstGeom prst="rect">
            <a:avLst/>
          </a:prstGeom>
        </p:spPr>
      </p:pic>
      <p:sp>
        <p:nvSpPr>
          <p:cNvPr id="374" name="TextBox 384">
            <a:extLst>
              <a:ext uri="{FF2B5EF4-FFF2-40B4-BE49-F238E27FC236}">
                <a16:creationId xmlns:a16="http://schemas.microsoft.com/office/drawing/2014/main" id="{2A6869C5-1084-7816-5715-7726E98C6544}"/>
              </a:ext>
            </a:extLst>
          </p:cNvPr>
          <p:cNvSpPr txBox="1"/>
          <p:nvPr/>
        </p:nvSpPr>
        <p:spPr>
          <a:xfrm>
            <a:off x="5191122" y="3134475"/>
            <a:ext cx="5852160" cy="909224"/>
          </a:xfrm>
          <a:prstGeom prst="rect">
            <a:avLst/>
          </a:prstGeom>
          <a:noFill/>
        </p:spPr>
        <p:txBody>
          <a:bodyPr wrap="square" lIns="0" rIns="0" rtlCol="0" anchor="b">
            <a:spAutoFit/>
          </a:bodyPr>
          <a:lstStyle/>
          <a:p>
            <a:r>
              <a:rPr lang="en-US" sz="4800" b="1" noProof="1">
                <a:solidFill>
                  <a:schemeClr val="bg1"/>
                </a:solidFill>
              </a:rPr>
              <a:t>Lorem Ipsum</a:t>
            </a:r>
          </a:p>
        </p:txBody>
      </p:sp>
      <p:sp>
        <p:nvSpPr>
          <p:cNvPr id="392" name="CuadroTexto 391">
            <a:extLst>
              <a:ext uri="{FF2B5EF4-FFF2-40B4-BE49-F238E27FC236}">
                <a16:creationId xmlns:a16="http://schemas.microsoft.com/office/drawing/2014/main" id="{7CFC1E38-9DB0-D3B0-1595-1C1D7C338FFF}"/>
              </a:ext>
            </a:extLst>
          </p:cNvPr>
          <p:cNvSpPr txBox="1"/>
          <p:nvPr/>
        </p:nvSpPr>
        <p:spPr>
          <a:xfrm>
            <a:off x="5008242" y="3660859"/>
            <a:ext cx="6097906" cy="138537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es-ES" sz="2400" b="1" dirty="0">
                <a:solidFill>
                  <a:schemeClr val="accent5">
                    <a:lumMod val="20000"/>
                    <a:lumOff val="80000"/>
                  </a:schemeClr>
                </a:solidFill>
                <a:latin typeface="Century Gothic" panose="020B0502020202020204" pitchFamily="34" charset="0"/>
              </a:rPr>
              <a:t>Ausencia no justificada de los docentes a la hora de prestar los servicios de docencia, por dos o más semanas.</a:t>
            </a:r>
            <a:endParaRPr lang="es-CO" sz="2400" b="1" dirty="0">
              <a:solidFill>
                <a:schemeClr val="accent5">
                  <a:lumMod val="20000"/>
                  <a:lumOff val="80000"/>
                </a:schemeClr>
              </a:solidFill>
            </a:endParaRPr>
          </a:p>
        </p:txBody>
      </p:sp>
      <p:sp>
        <p:nvSpPr>
          <p:cNvPr id="394" name="CuadroTexto 393">
            <a:extLst>
              <a:ext uri="{FF2B5EF4-FFF2-40B4-BE49-F238E27FC236}">
                <a16:creationId xmlns:a16="http://schemas.microsoft.com/office/drawing/2014/main" id="{8FA66842-066A-F410-08C2-DD47F8411C90}"/>
              </a:ext>
            </a:extLst>
          </p:cNvPr>
          <p:cNvSpPr txBox="1"/>
          <p:nvPr/>
        </p:nvSpPr>
        <p:spPr>
          <a:xfrm>
            <a:off x="1937240" y="6617647"/>
            <a:ext cx="6412963" cy="182883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es-ES" sz="2400" b="1" dirty="0">
                <a:latin typeface="Century Gothic" panose="020B0502020202020204" pitchFamily="34" charset="0"/>
              </a:rPr>
              <a:t>Incumplimiento del desarrollo de los contenidos dispuestos en el ítem “Organización del curso” del Sílabo en el marco de  una normalidad académica.</a:t>
            </a:r>
            <a:endParaRPr lang="es-CO" sz="2400" b="1" dirty="0"/>
          </a:p>
        </p:txBody>
      </p:sp>
      <p:sp>
        <p:nvSpPr>
          <p:cNvPr id="396" name="CuadroTexto 395">
            <a:extLst>
              <a:ext uri="{FF2B5EF4-FFF2-40B4-BE49-F238E27FC236}">
                <a16:creationId xmlns:a16="http://schemas.microsoft.com/office/drawing/2014/main" id="{5D0E60B2-B1BF-BE34-2F39-FEECB55B243A}"/>
              </a:ext>
            </a:extLst>
          </p:cNvPr>
          <p:cNvSpPr txBox="1"/>
          <p:nvPr/>
        </p:nvSpPr>
        <p:spPr>
          <a:xfrm>
            <a:off x="4951006" y="9590006"/>
            <a:ext cx="6306732" cy="227203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es-MX" sz="2400" b="1" dirty="0">
                <a:solidFill>
                  <a:schemeClr val="bg2">
                    <a:lumMod val="60000"/>
                    <a:lumOff val="40000"/>
                  </a:schemeClr>
                </a:solidFill>
                <a:latin typeface="Century Gothic" panose="020B0502020202020204" pitchFamily="34" charset="0"/>
              </a:rPr>
              <a:t>Incumplimiento mayor al 30% del regsitro de notas de un grupo, o el 100% mediante la opción de “pendiente o no presentó” en el Sistema Academusoft </a:t>
            </a:r>
            <a:r>
              <a:rPr lang="es-419" sz="2400" b="1" dirty="0">
                <a:solidFill>
                  <a:schemeClr val="bg2">
                    <a:lumMod val="60000"/>
                    <a:lumOff val="40000"/>
                  </a:schemeClr>
                </a:solidFill>
                <a:latin typeface="Century Gothic" panose="020B0502020202020204" pitchFamily="34" charset="0"/>
              </a:rPr>
              <a:t>al cierre del segundo corte. </a:t>
            </a:r>
            <a:endParaRPr lang="es-CO" sz="2400" b="1" dirty="0">
              <a:solidFill>
                <a:schemeClr val="bg2">
                  <a:lumMod val="60000"/>
                  <a:lumOff val="40000"/>
                </a:schemeClr>
              </a:solidFill>
            </a:endParaRPr>
          </a:p>
        </p:txBody>
      </p:sp>
      <p:sp>
        <p:nvSpPr>
          <p:cNvPr id="398" name="CuadroTexto 397">
            <a:extLst>
              <a:ext uri="{FF2B5EF4-FFF2-40B4-BE49-F238E27FC236}">
                <a16:creationId xmlns:a16="http://schemas.microsoft.com/office/drawing/2014/main" id="{3BA9155B-F90F-1B18-629C-ACD82E32F80B}"/>
              </a:ext>
            </a:extLst>
          </p:cNvPr>
          <p:cNvSpPr txBox="1"/>
          <p:nvPr/>
        </p:nvSpPr>
        <p:spPr>
          <a:xfrm>
            <a:off x="13210430" y="3335123"/>
            <a:ext cx="6209732" cy="227203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es-ES" sz="2400" b="1" dirty="0">
                <a:solidFill>
                  <a:schemeClr val="tx1"/>
                </a:solidFill>
                <a:latin typeface="Century Gothic" panose="020B0502020202020204" pitchFamily="34" charset="0"/>
              </a:rPr>
              <a:t>Incumplimiento del plan de actividades académicas en los laboratorios y/o prácticas por no disponer de los recursos requeridos o falta del personal de los laboratorios.</a:t>
            </a:r>
            <a:endParaRPr lang="es-CO" sz="2400" b="1" dirty="0">
              <a:solidFill>
                <a:schemeClr val="tx1"/>
              </a:solidFill>
            </a:endParaRPr>
          </a:p>
        </p:txBody>
      </p:sp>
      <p:sp>
        <p:nvSpPr>
          <p:cNvPr id="400" name="CuadroTexto 399">
            <a:extLst>
              <a:ext uri="{FF2B5EF4-FFF2-40B4-BE49-F238E27FC236}">
                <a16:creationId xmlns:a16="http://schemas.microsoft.com/office/drawing/2014/main" id="{6E083C75-562F-1660-6589-31D398D55ED0}"/>
              </a:ext>
            </a:extLst>
          </p:cNvPr>
          <p:cNvSpPr txBox="1"/>
          <p:nvPr/>
        </p:nvSpPr>
        <p:spPr>
          <a:xfrm>
            <a:off x="16095515" y="6911971"/>
            <a:ext cx="6423637" cy="94243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es-ES" sz="2400" b="1" dirty="0">
                <a:solidFill>
                  <a:schemeClr val="accent2"/>
                </a:solidFill>
                <a:latin typeface="Century Gothic" panose="020B0502020202020204" pitchFamily="34" charset="0"/>
              </a:rPr>
              <a:t>Entrega de volantes de matrícula financiera con errores.</a:t>
            </a:r>
            <a:endParaRPr lang="es-CO" sz="2400" b="1" dirty="0">
              <a:solidFill>
                <a:schemeClr val="accent2"/>
              </a:solidFill>
            </a:endParaRPr>
          </a:p>
        </p:txBody>
      </p:sp>
      <p:sp>
        <p:nvSpPr>
          <p:cNvPr id="402" name="CuadroTexto 401">
            <a:extLst>
              <a:ext uri="{FF2B5EF4-FFF2-40B4-BE49-F238E27FC236}">
                <a16:creationId xmlns:a16="http://schemas.microsoft.com/office/drawing/2014/main" id="{E5A602BD-1963-22D8-CF8F-28E1A71AE5E6}"/>
              </a:ext>
            </a:extLst>
          </p:cNvPr>
          <p:cNvSpPr txBox="1"/>
          <p:nvPr/>
        </p:nvSpPr>
        <p:spPr>
          <a:xfrm>
            <a:off x="13087150" y="9791837"/>
            <a:ext cx="6345844" cy="1828834"/>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es-ES" sz="2400" b="1" dirty="0">
                <a:solidFill>
                  <a:schemeClr val="accent3">
                    <a:lumMod val="20000"/>
                    <a:lumOff val="80000"/>
                  </a:schemeClr>
                </a:solidFill>
                <a:latin typeface="Century Gothic" panose="020B0502020202020204" pitchFamily="34" charset="0"/>
              </a:rPr>
              <a:t>Inconsistencias mayores al 20% en la generación de diplomas, actas de grado, y/o certificados académicos con información errada. </a:t>
            </a:r>
            <a:endParaRPr lang="es-CO" sz="2400" b="1" dirty="0">
              <a:solidFill>
                <a:schemeClr val="accent3">
                  <a:lumMod val="20000"/>
                  <a:lumOff val="80000"/>
                </a:schemeClr>
              </a:solidFill>
            </a:endParaRPr>
          </a:p>
        </p:txBody>
      </p:sp>
      <p:pic>
        <p:nvPicPr>
          <p:cNvPr id="407" name="Graphic 9" descr="Lightbulb">
            <a:extLst>
              <a:ext uri="{FF2B5EF4-FFF2-40B4-BE49-F238E27FC236}">
                <a16:creationId xmlns:a16="http://schemas.microsoft.com/office/drawing/2014/main" id="{D5E9000D-C081-F04D-2CBB-B7ADBD6C084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387871" y="6770047"/>
            <a:ext cx="1325077" cy="1325077"/>
          </a:xfrm>
          <a:prstGeom prst="rect">
            <a:avLst/>
          </a:prstGeom>
        </p:spPr>
      </p:pic>
    </p:spTree>
    <p:extLst>
      <p:ext uri="{BB962C8B-B14F-4D97-AF65-F5344CB8AC3E}">
        <p14:creationId xmlns:p14="http://schemas.microsoft.com/office/powerpoint/2010/main" val="188188163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D74D1-9A7B-065D-BBFD-D232980B35FD}"/>
            </a:ext>
          </a:extLst>
        </p:cNvPr>
        <p:cNvGrpSpPr/>
        <p:nvPr/>
      </p:nvGrpSpPr>
      <p:grpSpPr>
        <a:xfrm>
          <a:off x="0" y="0"/>
          <a:ext cx="0" cy="0"/>
          <a:chOff x="0" y="0"/>
          <a:chExt cx="0" cy="0"/>
        </a:xfrm>
      </p:grpSpPr>
      <p:sp>
        <p:nvSpPr>
          <p:cNvPr id="3" name="Rectángulo 2">
            <a:extLst>
              <a:ext uri="{FF2B5EF4-FFF2-40B4-BE49-F238E27FC236}">
                <a16:creationId xmlns:a16="http://schemas.microsoft.com/office/drawing/2014/main" id="{FF1E1513-3DFB-7077-F524-CD8778A01345}"/>
              </a:ext>
            </a:extLst>
          </p:cNvPr>
          <p:cNvSpPr/>
          <p:nvPr/>
        </p:nvSpPr>
        <p:spPr>
          <a:xfrm>
            <a:off x="5266218" y="888172"/>
            <a:ext cx="13752333" cy="1015663"/>
          </a:xfrm>
          <a:prstGeom prst="rect">
            <a:avLst/>
          </a:prstGeom>
        </p:spPr>
        <p:txBody>
          <a:bodyPr wrap="square">
            <a:spAutoFit/>
          </a:bodyPr>
          <a:lstStyle/>
          <a:p>
            <a:pPr algn="ctr" defTabSz="914400" hangingPunct="1">
              <a:lnSpc>
                <a:spcPct val="100000"/>
              </a:lnSpc>
            </a:pPr>
            <a:r>
              <a:rPr lang="es-ES" sz="6000" b="1" kern="1200" spc="-50" dirty="0">
                <a:solidFill>
                  <a:srgbClr val="092561"/>
                </a:solidFill>
                <a:latin typeface="Century Gothic" panose="020B0502020202020204" pitchFamily="34" charset="0"/>
                <a:cs typeface="Arial"/>
              </a:rPr>
              <a:t>PROCESO MISIONAL INVESTIGACIÓN</a:t>
            </a:r>
          </a:p>
        </p:txBody>
      </p:sp>
      <p:sp>
        <p:nvSpPr>
          <p:cNvPr id="4" name="TextBox 22">
            <a:extLst>
              <a:ext uri="{FF2B5EF4-FFF2-40B4-BE49-F238E27FC236}">
                <a16:creationId xmlns:a16="http://schemas.microsoft.com/office/drawing/2014/main" id="{1E703228-F87B-8A45-949F-F843DE2D8BE3}"/>
              </a:ext>
            </a:extLst>
          </p:cNvPr>
          <p:cNvSpPr txBox="1"/>
          <p:nvPr/>
        </p:nvSpPr>
        <p:spPr>
          <a:xfrm>
            <a:off x="7752112" y="2216306"/>
            <a:ext cx="8666154" cy="502958"/>
          </a:xfrm>
          <a:prstGeom prst="rect">
            <a:avLst/>
          </a:prstGeom>
          <a:noFill/>
        </p:spPr>
        <p:txBody>
          <a:bodyPr wrap="none" rtlCol="0" anchor="ctr" anchorCtr="0">
            <a:spAutoFit/>
          </a:bodyPr>
          <a:lstStyle/>
          <a:p>
            <a:pPr algn="ctr"/>
            <a:r>
              <a:rPr lang="es-ES" b="1" dirty="0">
                <a:solidFill>
                  <a:srgbClr val="081F50"/>
                </a:solidFill>
              </a:rPr>
              <a:t>DOC-IN-010     </a:t>
            </a:r>
            <a:r>
              <a:rPr lang="es-MX" b="1" spc="600" dirty="0">
                <a:solidFill>
                  <a:srgbClr val="081F50"/>
                </a:solidFill>
                <a:latin typeface="Century Gothic" panose="020B0502020202020204" pitchFamily="34" charset="0"/>
                <a:ea typeface="Montserrat" charset="0"/>
                <a:cs typeface="Montserrat" charset="0"/>
              </a:rPr>
              <a:t>Matriz De Salida No Conforme</a:t>
            </a:r>
            <a:endParaRPr lang="en-US" b="1" spc="600" dirty="0">
              <a:solidFill>
                <a:srgbClr val="081F50"/>
              </a:solidFill>
              <a:latin typeface="Century Gothic" panose="020B0502020202020204" pitchFamily="34" charset="0"/>
              <a:ea typeface="Montserrat" charset="0"/>
              <a:cs typeface="Montserrat" charset="0"/>
            </a:endParaRPr>
          </a:p>
        </p:txBody>
      </p:sp>
      <p:cxnSp>
        <p:nvCxnSpPr>
          <p:cNvPr id="6" name="Straight Connector 16">
            <a:extLst>
              <a:ext uri="{FF2B5EF4-FFF2-40B4-BE49-F238E27FC236}">
                <a16:creationId xmlns:a16="http://schemas.microsoft.com/office/drawing/2014/main" id="{140090F5-B71F-E2D7-906B-F281FD8C9BC6}"/>
              </a:ext>
            </a:extLst>
          </p:cNvPr>
          <p:cNvCxnSpPr/>
          <p:nvPr/>
        </p:nvCxnSpPr>
        <p:spPr>
          <a:xfrm>
            <a:off x="11058000" y="2021041"/>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
        <p:nvSpPr>
          <p:cNvPr id="29" name="Freeform: Shape 30">
            <a:extLst>
              <a:ext uri="{FF2B5EF4-FFF2-40B4-BE49-F238E27FC236}">
                <a16:creationId xmlns:a16="http://schemas.microsoft.com/office/drawing/2014/main" id="{32FEDFCC-FB95-E548-7CE1-A460338EFE4C}"/>
              </a:ext>
            </a:extLst>
          </p:cNvPr>
          <p:cNvSpPr/>
          <p:nvPr/>
        </p:nvSpPr>
        <p:spPr>
          <a:xfrm>
            <a:off x="9034407" y="3822140"/>
            <a:ext cx="6350136" cy="4488857"/>
          </a:xfrm>
          <a:custGeom>
            <a:avLst/>
            <a:gdLst>
              <a:gd name="connsiteX0" fmla="*/ 0 w 3175068"/>
              <a:gd name="connsiteY0" fmla="*/ 0 h 1938797"/>
              <a:gd name="connsiteX1" fmla="*/ 3175068 w 3175068"/>
              <a:gd name="connsiteY1" fmla="*/ 0 h 1938797"/>
              <a:gd name="connsiteX2" fmla="*/ 3175068 w 3175068"/>
              <a:gd name="connsiteY2" fmla="*/ 1679897 h 1938797"/>
              <a:gd name="connsiteX3" fmla="*/ 2916168 w 3175068"/>
              <a:gd name="connsiteY3" fmla="*/ 1938797 h 1938797"/>
              <a:gd name="connsiteX4" fmla="*/ 258900 w 3175068"/>
              <a:gd name="connsiteY4" fmla="*/ 1938797 h 1938797"/>
              <a:gd name="connsiteX5" fmla="*/ 0 w 3175068"/>
              <a:gd name="connsiteY5" fmla="*/ 1679897 h 19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5068" h="1938797">
                <a:moveTo>
                  <a:pt x="0" y="0"/>
                </a:moveTo>
                <a:lnTo>
                  <a:pt x="3175068" y="0"/>
                </a:lnTo>
                <a:lnTo>
                  <a:pt x="3175068" y="1679897"/>
                </a:lnTo>
                <a:cubicBezTo>
                  <a:pt x="3175068" y="1822884"/>
                  <a:pt x="3059155" y="1938797"/>
                  <a:pt x="2916168" y="1938797"/>
                </a:cubicBezTo>
                <a:lnTo>
                  <a:pt x="258900" y="1938797"/>
                </a:lnTo>
                <a:cubicBezTo>
                  <a:pt x="115913" y="1938797"/>
                  <a:pt x="0" y="1822884"/>
                  <a:pt x="0" y="1679897"/>
                </a:cubicBezTo>
                <a:close/>
              </a:path>
            </a:pathLst>
          </a:custGeom>
          <a:ln/>
        </p:spPr>
        <p:style>
          <a:lnRef idx="1">
            <a:schemeClr val="accent2"/>
          </a:lnRef>
          <a:fillRef idx="3">
            <a:schemeClr val="accent2"/>
          </a:fillRef>
          <a:effectRef idx="2">
            <a:schemeClr val="accent2"/>
          </a:effectRef>
          <a:fontRef idx="minor">
            <a:schemeClr val="lt1"/>
          </a:fontRef>
        </p:style>
        <p:txBody>
          <a:bodyPr wrap="square" tIns="548640" rtlCol="0" anchor="ctr">
            <a:noAutofit/>
          </a:bodyPr>
          <a:lstStyle/>
          <a:p>
            <a:pPr algn="ctr"/>
            <a:r>
              <a:rPr lang="en-US" sz="2800" noProof="1">
                <a:solidFill>
                  <a:schemeClr val="tx1">
                    <a:lumMod val="65000"/>
                    <a:lumOff val="35000"/>
                  </a:schemeClr>
                </a:solidFill>
              </a:rPr>
              <a:t>P</a:t>
            </a:r>
          </a:p>
          <a:p>
            <a:pPr algn="ctr"/>
            <a:endParaRPr lang="en-US" sz="2800" noProof="1">
              <a:solidFill>
                <a:schemeClr val="tx1">
                  <a:lumMod val="65000"/>
                  <a:lumOff val="35000"/>
                </a:schemeClr>
              </a:solidFill>
            </a:endParaRPr>
          </a:p>
          <a:p>
            <a:pPr marL="457200" indent="-457200" algn="l">
              <a:buFont typeface="Arial" panose="020B0604020202020204" pitchFamily="34" charset="0"/>
              <a:buChar char="•"/>
            </a:pPr>
            <a:r>
              <a:rPr lang="en-US" sz="2600" noProof="1">
                <a:solidFill>
                  <a:schemeClr val="tx1">
                    <a:lumMod val="65000"/>
                    <a:lumOff val="35000"/>
                  </a:schemeClr>
                </a:solidFill>
              </a:rPr>
              <a:t>Publicar libros del sello editorial de la universidad sin las condiciones exigidas por los autores y la normatividad interna.</a:t>
            </a:r>
          </a:p>
          <a:p>
            <a:pPr marL="457200" indent="-457200" algn="l">
              <a:buFont typeface="Arial" panose="020B0604020202020204" pitchFamily="34" charset="0"/>
              <a:buChar char="•"/>
            </a:pPr>
            <a:r>
              <a:rPr lang="en-US" sz="2600" noProof="1">
                <a:solidFill>
                  <a:schemeClr val="tx1">
                    <a:lumMod val="65000"/>
                    <a:lumOff val="35000"/>
                  </a:schemeClr>
                </a:solidFill>
              </a:rPr>
              <a:t>Publicaciones o producción intelectual inconsistente, incompleta e inoportuna.</a:t>
            </a:r>
          </a:p>
          <a:p>
            <a:pPr algn="ctr"/>
            <a:endParaRPr lang="en-US" sz="2800" noProof="1">
              <a:solidFill>
                <a:schemeClr val="tx1">
                  <a:lumMod val="65000"/>
                  <a:lumOff val="35000"/>
                </a:schemeClr>
              </a:solidFill>
            </a:endParaRPr>
          </a:p>
          <a:p>
            <a:pPr algn="ctr"/>
            <a:endParaRPr lang="en-US" sz="2800" noProof="1">
              <a:solidFill>
                <a:schemeClr val="tx1">
                  <a:lumMod val="65000"/>
                  <a:lumOff val="35000"/>
                </a:schemeClr>
              </a:solidFill>
            </a:endParaRPr>
          </a:p>
        </p:txBody>
      </p:sp>
      <p:sp>
        <p:nvSpPr>
          <p:cNvPr id="30" name="Freeform: Shape 33">
            <a:extLst>
              <a:ext uri="{FF2B5EF4-FFF2-40B4-BE49-F238E27FC236}">
                <a16:creationId xmlns:a16="http://schemas.microsoft.com/office/drawing/2014/main" id="{F93C33A0-A45D-AF8F-A66F-BFCA6ED9EAD6}"/>
              </a:ext>
            </a:extLst>
          </p:cNvPr>
          <p:cNvSpPr/>
          <p:nvPr/>
        </p:nvSpPr>
        <p:spPr>
          <a:xfrm>
            <a:off x="9034407" y="3275993"/>
            <a:ext cx="6350136" cy="1187094"/>
          </a:xfrm>
          <a:custGeom>
            <a:avLst/>
            <a:gdLst>
              <a:gd name="connsiteX0" fmla="*/ 258900 w 3175068"/>
              <a:gd name="connsiteY0" fmla="*/ 0 h 593547"/>
              <a:gd name="connsiteX1" fmla="*/ 2916168 w 3175068"/>
              <a:gd name="connsiteY1" fmla="*/ 0 h 593547"/>
              <a:gd name="connsiteX2" fmla="*/ 3175068 w 3175068"/>
              <a:gd name="connsiteY2" fmla="*/ 258900 h 593547"/>
              <a:gd name="connsiteX3" fmla="*/ 3175068 w 3175068"/>
              <a:gd name="connsiteY3" fmla="*/ 593547 h 593547"/>
              <a:gd name="connsiteX4" fmla="*/ 0 w 3175068"/>
              <a:gd name="connsiteY4" fmla="*/ 593547 h 593547"/>
              <a:gd name="connsiteX5" fmla="*/ 0 w 3175068"/>
              <a:gd name="connsiteY5" fmla="*/ 258900 h 593547"/>
              <a:gd name="connsiteX6" fmla="*/ 258900 w 3175068"/>
              <a:gd name="connsiteY6" fmla="*/ 0 h 59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068" h="593547">
                <a:moveTo>
                  <a:pt x="258900" y="0"/>
                </a:moveTo>
                <a:lnTo>
                  <a:pt x="2916168" y="0"/>
                </a:lnTo>
                <a:cubicBezTo>
                  <a:pt x="3059155" y="0"/>
                  <a:pt x="3175068" y="115913"/>
                  <a:pt x="3175068" y="258900"/>
                </a:cubicBezTo>
                <a:lnTo>
                  <a:pt x="3175068" y="593547"/>
                </a:lnTo>
                <a:lnTo>
                  <a:pt x="0" y="593547"/>
                </a:lnTo>
                <a:lnTo>
                  <a:pt x="0" y="258900"/>
                </a:lnTo>
                <a:cubicBezTo>
                  <a:pt x="0" y="115913"/>
                  <a:pt x="115913" y="0"/>
                  <a:pt x="2589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365760" rtlCol="0" anchor="ctr">
            <a:noAutofit/>
          </a:bodyPr>
          <a:lstStyle/>
          <a:p>
            <a:pPr algn="ctr"/>
            <a:r>
              <a:rPr lang="en-US" sz="4000" b="1" dirty="0">
                <a:solidFill>
                  <a:schemeClr val="tx1">
                    <a:lumMod val="85000"/>
                    <a:lumOff val="15000"/>
                  </a:schemeClr>
                </a:solidFill>
              </a:rPr>
              <a:t>Publicaciones</a:t>
            </a:r>
            <a:endParaRPr lang="en-US" sz="4400" b="1" dirty="0">
              <a:solidFill>
                <a:schemeClr val="tx1">
                  <a:lumMod val="85000"/>
                  <a:lumOff val="15000"/>
                </a:schemeClr>
              </a:solidFill>
            </a:endParaRPr>
          </a:p>
        </p:txBody>
      </p:sp>
      <p:sp>
        <p:nvSpPr>
          <p:cNvPr id="31" name="Freeform: Shape 36">
            <a:extLst>
              <a:ext uri="{FF2B5EF4-FFF2-40B4-BE49-F238E27FC236}">
                <a16:creationId xmlns:a16="http://schemas.microsoft.com/office/drawing/2014/main" id="{1C33E20A-33E8-627F-2440-E70F3E2256F1}"/>
              </a:ext>
            </a:extLst>
          </p:cNvPr>
          <p:cNvSpPr/>
          <p:nvPr/>
        </p:nvSpPr>
        <p:spPr>
          <a:xfrm>
            <a:off x="1435191" y="3822140"/>
            <a:ext cx="7273826" cy="4433892"/>
          </a:xfrm>
          <a:custGeom>
            <a:avLst/>
            <a:gdLst>
              <a:gd name="connsiteX0" fmla="*/ 0 w 3175068"/>
              <a:gd name="connsiteY0" fmla="*/ 0 h 1938797"/>
              <a:gd name="connsiteX1" fmla="*/ 3175068 w 3175068"/>
              <a:gd name="connsiteY1" fmla="*/ 0 h 1938797"/>
              <a:gd name="connsiteX2" fmla="*/ 3175068 w 3175068"/>
              <a:gd name="connsiteY2" fmla="*/ 1679897 h 1938797"/>
              <a:gd name="connsiteX3" fmla="*/ 2916168 w 3175068"/>
              <a:gd name="connsiteY3" fmla="*/ 1938797 h 1938797"/>
              <a:gd name="connsiteX4" fmla="*/ 258900 w 3175068"/>
              <a:gd name="connsiteY4" fmla="*/ 1938797 h 1938797"/>
              <a:gd name="connsiteX5" fmla="*/ 0 w 3175068"/>
              <a:gd name="connsiteY5" fmla="*/ 1679897 h 19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5068" h="1938797">
                <a:moveTo>
                  <a:pt x="0" y="0"/>
                </a:moveTo>
                <a:lnTo>
                  <a:pt x="3175068" y="0"/>
                </a:lnTo>
                <a:lnTo>
                  <a:pt x="3175068" y="1679897"/>
                </a:lnTo>
                <a:cubicBezTo>
                  <a:pt x="3175068" y="1822884"/>
                  <a:pt x="3059155" y="1938797"/>
                  <a:pt x="2916168" y="1938797"/>
                </a:cubicBezTo>
                <a:lnTo>
                  <a:pt x="258900" y="1938797"/>
                </a:lnTo>
                <a:cubicBezTo>
                  <a:pt x="115913" y="1938797"/>
                  <a:pt x="0" y="1822884"/>
                  <a:pt x="0" y="1679897"/>
                </a:cubicBezTo>
                <a:close/>
              </a:path>
            </a:pathLst>
          </a:custGeom>
          <a:ln/>
        </p:spPr>
        <p:style>
          <a:lnRef idx="1">
            <a:schemeClr val="accent5"/>
          </a:lnRef>
          <a:fillRef idx="2">
            <a:schemeClr val="accent5"/>
          </a:fillRef>
          <a:effectRef idx="1">
            <a:schemeClr val="accent5"/>
          </a:effectRef>
          <a:fontRef idx="minor">
            <a:schemeClr val="dk1"/>
          </a:fontRef>
        </p:style>
        <p:txBody>
          <a:bodyPr wrap="square" tIns="548640" rtlCol="0" anchor="ctr">
            <a:noAutofit/>
          </a:bodyPr>
          <a:lstStyle/>
          <a:p>
            <a:pPr marL="342900" indent="-342900" algn="l">
              <a:buFont typeface="Arial" panose="020B0604020202020204" pitchFamily="34" charset="0"/>
              <a:buChar char="•"/>
            </a:pPr>
            <a:r>
              <a:rPr lang="en-US" noProof="1">
                <a:solidFill>
                  <a:schemeClr val="accent6">
                    <a:lumMod val="75000"/>
                  </a:schemeClr>
                </a:solidFill>
              </a:rPr>
              <a:t>Incumplimiento de los compromisos de los proyectos de investigación (entrega de informe, productos, ejecución de actividades, recursos durante la ejecución de los proyectos)</a:t>
            </a:r>
          </a:p>
          <a:p>
            <a:pPr marL="457200" indent="-457200" algn="l">
              <a:buFont typeface="Arial" panose="020B0604020202020204" pitchFamily="34" charset="0"/>
              <a:buChar char="•"/>
            </a:pPr>
            <a:r>
              <a:rPr lang="en-US" noProof="1">
                <a:solidFill>
                  <a:schemeClr val="accent6">
                    <a:lumMod val="75000"/>
                  </a:schemeClr>
                </a:solidFill>
              </a:rPr>
              <a:t>Incumplimiento en los requisitos de integración y acreditación de los grupos de investigación (que no cumplen con los criterios para su categorización en Minciencias)</a:t>
            </a:r>
          </a:p>
        </p:txBody>
      </p:sp>
      <p:sp>
        <p:nvSpPr>
          <p:cNvPr id="32" name="Freeform: Shape 39">
            <a:extLst>
              <a:ext uri="{FF2B5EF4-FFF2-40B4-BE49-F238E27FC236}">
                <a16:creationId xmlns:a16="http://schemas.microsoft.com/office/drawing/2014/main" id="{0FC9CA64-A407-9423-2F4F-0BD0B9C2BACF}"/>
              </a:ext>
            </a:extLst>
          </p:cNvPr>
          <p:cNvSpPr/>
          <p:nvPr/>
        </p:nvSpPr>
        <p:spPr>
          <a:xfrm>
            <a:off x="1435191" y="3275992"/>
            <a:ext cx="7273826" cy="1172558"/>
          </a:xfrm>
          <a:custGeom>
            <a:avLst/>
            <a:gdLst>
              <a:gd name="connsiteX0" fmla="*/ 258900 w 3175068"/>
              <a:gd name="connsiteY0" fmla="*/ 0 h 593547"/>
              <a:gd name="connsiteX1" fmla="*/ 2916168 w 3175068"/>
              <a:gd name="connsiteY1" fmla="*/ 0 h 593547"/>
              <a:gd name="connsiteX2" fmla="*/ 3175068 w 3175068"/>
              <a:gd name="connsiteY2" fmla="*/ 258900 h 593547"/>
              <a:gd name="connsiteX3" fmla="*/ 3175068 w 3175068"/>
              <a:gd name="connsiteY3" fmla="*/ 593547 h 593547"/>
              <a:gd name="connsiteX4" fmla="*/ 0 w 3175068"/>
              <a:gd name="connsiteY4" fmla="*/ 593547 h 593547"/>
              <a:gd name="connsiteX5" fmla="*/ 0 w 3175068"/>
              <a:gd name="connsiteY5" fmla="*/ 258900 h 593547"/>
              <a:gd name="connsiteX6" fmla="*/ 258900 w 3175068"/>
              <a:gd name="connsiteY6" fmla="*/ 0 h 59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068" h="593547">
                <a:moveTo>
                  <a:pt x="258900" y="0"/>
                </a:moveTo>
                <a:lnTo>
                  <a:pt x="2916168" y="0"/>
                </a:lnTo>
                <a:cubicBezTo>
                  <a:pt x="3059155" y="0"/>
                  <a:pt x="3175068" y="115913"/>
                  <a:pt x="3175068" y="258900"/>
                </a:cubicBezTo>
                <a:lnTo>
                  <a:pt x="3175068" y="593547"/>
                </a:lnTo>
                <a:lnTo>
                  <a:pt x="0" y="593547"/>
                </a:lnTo>
                <a:lnTo>
                  <a:pt x="0" y="258900"/>
                </a:lnTo>
                <a:cubicBezTo>
                  <a:pt x="0" y="115913"/>
                  <a:pt x="115913" y="0"/>
                  <a:pt x="2589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365760" rtlCol="0" anchor="ctr">
            <a:noAutofit/>
          </a:bodyPr>
          <a:lstStyle/>
          <a:p>
            <a:pPr algn="ctr"/>
            <a:r>
              <a:rPr lang="en-US" sz="4000" b="1" dirty="0">
                <a:solidFill>
                  <a:schemeClr val="accent2"/>
                </a:solidFill>
              </a:rPr>
              <a:t>Grupos de Investigación</a:t>
            </a:r>
          </a:p>
        </p:txBody>
      </p:sp>
      <p:sp>
        <p:nvSpPr>
          <p:cNvPr id="36" name="Freeform: Shape 30">
            <a:extLst>
              <a:ext uri="{FF2B5EF4-FFF2-40B4-BE49-F238E27FC236}">
                <a16:creationId xmlns:a16="http://schemas.microsoft.com/office/drawing/2014/main" id="{8E642CDF-B7F6-D52F-BB29-BE0477E6A84A}"/>
              </a:ext>
            </a:extLst>
          </p:cNvPr>
          <p:cNvSpPr/>
          <p:nvPr/>
        </p:nvSpPr>
        <p:spPr>
          <a:xfrm>
            <a:off x="15709932" y="3789482"/>
            <a:ext cx="6350137" cy="4488857"/>
          </a:xfrm>
          <a:custGeom>
            <a:avLst/>
            <a:gdLst>
              <a:gd name="connsiteX0" fmla="*/ 0 w 3175068"/>
              <a:gd name="connsiteY0" fmla="*/ 0 h 1938797"/>
              <a:gd name="connsiteX1" fmla="*/ 3175068 w 3175068"/>
              <a:gd name="connsiteY1" fmla="*/ 0 h 1938797"/>
              <a:gd name="connsiteX2" fmla="*/ 3175068 w 3175068"/>
              <a:gd name="connsiteY2" fmla="*/ 1679897 h 1938797"/>
              <a:gd name="connsiteX3" fmla="*/ 2916168 w 3175068"/>
              <a:gd name="connsiteY3" fmla="*/ 1938797 h 1938797"/>
              <a:gd name="connsiteX4" fmla="*/ 258900 w 3175068"/>
              <a:gd name="connsiteY4" fmla="*/ 1938797 h 1938797"/>
              <a:gd name="connsiteX5" fmla="*/ 0 w 3175068"/>
              <a:gd name="connsiteY5" fmla="*/ 1679897 h 19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5068" h="1938797">
                <a:moveTo>
                  <a:pt x="0" y="0"/>
                </a:moveTo>
                <a:lnTo>
                  <a:pt x="3175068" y="0"/>
                </a:lnTo>
                <a:lnTo>
                  <a:pt x="3175068" y="1679897"/>
                </a:lnTo>
                <a:cubicBezTo>
                  <a:pt x="3175068" y="1822884"/>
                  <a:pt x="3059155" y="1938797"/>
                  <a:pt x="2916168" y="1938797"/>
                </a:cubicBezTo>
                <a:lnTo>
                  <a:pt x="258900" y="1938797"/>
                </a:lnTo>
                <a:cubicBezTo>
                  <a:pt x="115913" y="1938797"/>
                  <a:pt x="0" y="1822884"/>
                  <a:pt x="0" y="1679897"/>
                </a:cubicBezTo>
                <a:close/>
              </a:path>
            </a:pathLst>
          </a:custGeom>
          <a:ln/>
        </p:spPr>
        <p:style>
          <a:lnRef idx="1">
            <a:schemeClr val="accent6"/>
          </a:lnRef>
          <a:fillRef idx="2">
            <a:schemeClr val="accent6"/>
          </a:fillRef>
          <a:effectRef idx="1">
            <a:schemeClr val="accent6"/>
          </a:effectRef>
          <a:fontRef idx="minor">
            <a:schemeClr val="dk1"/>
          </a:fontRef>
        </p:style>
        <p:txBody>
          <a:bodyPr wrap="square" tIns="548640" rtlCol="0" anchor="ctr">
            <a:noAutofit/>
          </a:bodyPr>
          <a:lstStyle/>
          <a:p>
            <a:pPr marL="457200" indent="-457200" algn="l">
              <a:buFont typeface="Arial" panose="020B0604020202020204" pitchFamily="34" charset="0"/>
              <a:buChar char="•"/>
            </a:pPr>
            <a:r>
              <a:rPr lang="en-US" sz="2600" noProof="1">
                <a:solidFill>
                  <a:schemeClr val="accent2"/>
                </a:solidFill>
              </a:rPr>
              <a:t>Inadecuada planificación y administración de las convocatorias.</a:t>
            </a:r>
          </a:p>
          <a:p>
            <a:pPr marL="457200" indent="-457200" algn="l">
              <a:buFont typeface="Arial" panose="020B0604020202020204" pitchFamily="34" charset="0"/>
              <a:buChar char="•"/>
            </a:pPr>
            <a:endParaRPr lang="en-US" sz="2600" noProof="1">
              <a:solidFill>
                <a:schemeClr val="accent2"/>
              </a:solidFill>
            </a:endParaRPr>
          </a:p>
          <a:p>
            <a:pPr marL="457200" indent="-457200" algn="l">
              <a:buFont typeface="Arial" panose="020B0604020202020204" pitchFamily="34" charset="0"/>
              <a:buChar char="•"/>
            </a:pPr>
            <a:r>
              <a:rPr lang="en-US" sz="2600" noProof="1">
                <a:solidFill>
                  <a:schemeClr val="accent2"/>
                </a:solidFill>
              </a:rPr>
              <a:t>Insuficiente proyectos participantes.</a:t>
            </a:r>
          </a:p>
        </p:txBody>
      </p:sp>
      <p:sp>
        <p:nvSpPr>
          <p:cNvPr id="37" name="Freeform: Shape 33">
            <a:extLst>
              <a:ext uri="{FF2B5EF4-FFF2-40B4-BE49-F238E27FC236}">
                <a16:creationId xmlns:a16="http://schemas.microsoft.com/office/drawing/2014/main" id="{23196044-48A4-AB72-F7FA-9EB49E159BDE}"/>
              </a:ext>
            </a:extLst>
          </p:cNvPr>
          <p:cNvSpPr/>
          <p:nvPr/>
        </p:nvSpPr>
        <p:spPr>
          <a:xfrm>
            <a:off x="15709932" y="3275992"/>
            <a:ext cx="6350137" cy="1187094"/>
          </a:xfrm>
          <a:custGeom>
            <a:avLst/>
            <a:gdLst>
              <a:gd name="connsiteX0" fmla="*/ 258900 w 3175068"/>
              <a:gd name="connsiteY0" fmla="*/ 0 h 593547"/>
              <a:gd name="connsiteX1" fmla="*/ 2916168 w 3175068"/>
              <a:gd name="connsiteY1" fmla="*/ 0 h 593547"/>
              <a:gd name="connsiteX2" fmla="*/ 3175068 w 3175068"/>
              <a:gd name="connsiteY2" fmla="*/ 258900 h 593547"/>
              <a:gd name="connsiteX3" fmla="*/ 3175068 w 3175068"/>
              <a:gd name="connsiteY3" fmla="*/ 593547 h 593547"/>
              <a:gd name="connsiteX4" fmla="*/ 0 w 3175068"/>
              <a:gd name="connsiteY4" fmla="*/ 593547 h 593547"/>
              <a:gd name="connsiteX5" fmla="*/ 0 w 3175068"/>
              <a:gd name="connsiteY5" fmla="*/ 258900 h 593547"/>
              <a:gd name="connsiteX6" fmla="*/ 258900 w 3175068"/>
              <a:gd name="connsiteY6" fmla="*/ 0 h 59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068" h="593547">
                <a:moveTo>
                  <a:pt x="258900" y="0"/>
                </a:moveTo>
                <a:lnTo>
                  <a:pt x="2916168" y="0"/>
                </a:lnTo>
                <a:cubicBezTo>
                  <a:pt x="3059155" y="0"/>
                  <a:pt x="3175068" y="115913"/>
                  <a:pt x="3175068" y="258900"/>
                </a:cubicBezTo>
                <a:lnTo>
                  <a:pt x="3175068" y="593547"/>
                </a:lnTo>
                <a:lnTo>
                  <a:pt x="0" y="593547"/>
                </a:lnTo>
                <a:lnTo>
                  <a:pt x="0" y="258900"/>
                </a:lnTo>
                <a:cubicBezTo>
                  <a:pt x="0" y="115913"/>
                  <a:pt x="115913" y="0"/>
                  <a:pt x="258900"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Ins="365760" rtlCol="0" anchor="ctr">
            <a:noAutofit/>
          </a:bodyPr>
          <a:lstStyle/>
          <a:p>
            <a:pPr algn="ctr"/>
            <a:r>
              <a:rPr lang="en-US" sz="3600" b="1" dirty="0">
                <a:solidFill>
                  <a:schemeClr val="tx1">
                    <a:lumMod val="85000"/>
                    <a:lumOff val="15000"/>
                  </a:schemeClr>
                </a:solidFill>
              </a:rPr>
              <a:t>Convocatorias Int y Ext</a:t>
            </a:r>
          </a:p>
        </p:txBody>
      </p:sp>
      <p:sp>
        <p:nvSpPr>
          <p:cNvPr id="38" name="Freeform: Shape 30">
            <a:extLst>
              <a:ext uri="{FF2B5EF4-FFF2-40B4-BE49-F238E27FC236}">
                <a16:creationId xmlns:a16="http://schemas.microsoft.com/office/drawing/2014/main" id="{5D1C934B-C28C-43FC-307B-19BA90030ACD}"/>
              </a:ext>
            </a:extLst>
          </p:cNvPr>
          <p:cNvSpPr/>
          <p:nvPr/>
        </p:nvSpPr>
        <p:spPr>
          <a:xfrm>
            <a:off x="5020162" y="9252914"/>
            <a:ext cx="6684271" cy="2927961"/>
          </a:xfrm>
          <a:custGeom>
            <a:avLst/>
            <a:gdLst>
              <a:gd name="connsiteX0" fmla="*/ 0 w 3175068"/>
              <a:gd name="connsiteY0" fmla="*/ 0 h 1938797"/>
              <a:gd name="connsiteX1" fmla="*/ 3175068 w 3175068"/>
              <a:gd name="connsiteY1" fmla="*/ 0 h 1938797"/>
              <a:gd name="connsiteX2" fmla="*/ 3175068 w 3175068"/>
              <a:gd name="connsiteY2" fmla="*/ 1679897 h 1938797"/>
              <a:gd name="connsiteX3" fmla="*/ 2916168 w 3175068"/>
              <a:gd name="connsiteY3" fmla="*/ 1938797 h 1938797"/>
              <a:gd name="connsiteX4" fmla="*/ 258900 w 3175068"/>
              <a:gd name="connsiteY4" fmla="*/ 1938797 h 1938797"/>
              <a:gd name="connsiteX5" fmla="*/ 0 w 3175068"/>
              <a:gd name="connsiteY5" fmla="*/ 1679897 h 19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5068" h="1938797">
                <a:moveTo>
                  <a:pt x="0" y="0"/>
                </a:moveTo>
                <a:lnTo>
                  <a:pt x="3175068" y="0"/>
                </a:lnTo>
                <a:lnTo>
                  <a:pt x="3175068" y="1679897"/>
                </a:lnTo>
                <a:cubicBezTo>
                  <a:pt x="3175068" y="1822884"/>
                  <a:pt x="3059155" y="1938797"/>
                  <a:pt x="2916168" y="1938797"/>
                </a:cubicBezTo>
                <a:lnTo>
                  <a:pt x="258900" y="1938797"/>
                </a:lnTo>
                <a:cubicBezTo>
                  <a:pt x="115913" y="1938797"/>
                  <a:pt x="0" y="1822884"/>
                  <a:pt x="0" y="1679897"/>
                </a:cubicBezTo>
                <a:close/>
              </a:path>
            </a:pathLst>
          </a:custGeom>
          <a:ln/>
        </p:spPr>
        <p:style>
          <a:lnRef idx="2">
            <a:schemeClr val="accent4"/>
          </a:lnRef>
          <a:fillRef idx="1">
            <a:schemeClr val="lt1"/>
          </a:fillRef>
          <a:effectRef idx="0">
            <a:schemeClr val="accent4"/>
          </a:effectRef>
          <a:fontRef idx="minor">
            <a:schemeClr val="dk1"/>
          </a:fontRef>
        </p:style>
        <p:txBody>
          <a:bodyPr wrap="square" tIns="548640" rtlCol="0" anchor="ctr">
            <a:noAutofit/>
          </a:bodyPr>
          <a:lstStyle/>
          <a:p>
            <a:pPr marL="457200" indent="-457200" algn="l">
              <a:buFont typeface="Arial" panose="020B0604020202020204" pitchFamily="34" charset="0"/>
              <a:buChar char="•"/>
            </a:pPr>
            <a:r>
              <a:rPr lang="en-US" sz="2600" noProof="1">
                <a:solidFill>
                  <a:schemeClr val="accent2"/>
                </a:solidFill>
              </a:rPr>
              <a:t>No acreditación de los laboratorios que lo requieran para la prestación del servicios internos y externos. </a:t>
            </a:r>
          </a:p>
        </p:txBody>
      </p:sp>
      <p:sp>
        <p:nvSpPr>
          <p:cNvPr id="39" name="Freeform: Shape 33">
            <a:extLst>
              <a:ext uri="{FF2B5EF4-FFF2-40B4-BE49-F238E27FC236}">
                <a16:creationId xmlns:a16="http://schemas.microsoft.com/office/drawing/2014/main" id="{2EBF081F-2F5D-438A-D4E4-AD42035B0E24}"/>
              </a:ext>
            </a:extLst>
          </p:cNvPr>
          <p:cNvSpPr/>
          <p:nvPr/>
        </p:nvSpPr>
        <p:spPr>
          <a:xfrm>
            <a:off x="5020162" y="8706767"/>
            <a:ext cx="6684271" cy="1187094"/>
          </a:xfrm>
          <a:custGeom>
            <a:avLst/>
            <a:gdLst>
              <a:gd name="connsiteX0" fmla="*/ 258900 w 3175068"/>
              <a:gd name="connsiteY0" fmla="*/ 0 h 593547"/>
              <a:gd name="connsiteX1" fmla="*/ 2916168 w 3175068"/>
              <a:gd name="connsiteY1" fmla="*/ 0 h 593547"/>
              <a:gd name="connsiteX2" fmla="*/ 3175068 w 3175068"/>
              <a:gd name="connsiteY2" fmla="*/ 258900 h 593547"/>
              <a:gd name="connsiteX3" fmla="*/ 3175068 w 3175068"/>
              <a:gd name="connsiteY3" fmla="*/ 593547 h 593547"/>
              <a:gd name="connsiteX4" fmla="*/ 0 w 3175068"/>
              <a:gd name="connsiteY4" fmla="*/ 593547 h 593547"/>
              <a:gd name="connsiteX5" fmla="*/ 0 w 3175068"/>
              <a:gd name="connsiteY5" fmla="*/ 258900 h 593547"/>
              <a:gd name="connsiteX6" fmla="*/ 258900 w 3175068"/>
              <a:gd name="connsiteY6" fmla="*/ 0 h 59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068" h="593547">
                <a:moveTo>
                  <a:pt x="258900" y="0"/>
                </a:moveTo>
                <a:lnTo>
                  <a:pt x="2916168" y="0"/>
                </a:lnTo>
                <a:cubicBezTo>
                  <a:pt x="3059155" y="0"/>
                  <a:pt x="3175068" y="115913"/>
                  <a:pt x="3175068" y="258900"/>
                </a:cubicBezTo>
                <a:lnTo>
                  <a:pt x="3175068" y="593547"/>
                </a:lnTo>
                <a:lnTo>
                  <a:pt x="0" y="593547"/>
                </a:lnTo>
                <a:lnTo>
                  <a:pt x="0" y="258900"/>
                </a:lnTo>
                <a:cubicBezTo>
                  <a:pt x="0" y="115913"/>
                  <a:pt x="115913" y="0"/>
                  <a:pt x="258900" y="0"/>
                </a:cubicBezTo>
                <a:close/>
              </a:path>
            </a:pathLst>
          </a:custGeom>
          <a:ln/>
        </p:spPr>
        <p:style>
          <a:lnRef idx="3">
            <a:schemeClr val="lt1"/>
          </a:lnRef>
          <a:fillRef idx="1">
            <a:schemeClr val="accent4"/>
          </a:fillRef>
          <a:effectRef idx="1">
            <a:schemeClr val="accent4"/>
          </a:effectRef>
          <a:fontRef idx="minor">
            <a:schemeClr val="lt1"/>
          </a:fontRef>
        </p:style>
        <p:txBody>
          <a:bodyPr wrap="square" rIns="365760" rtlCol="0" anchor="ctr">
            <a:noAutofit/>
          </a:bodyPr>
          <a:lstStyle/>
          <a:p>
            <a:pPr algn="ctr"/>
            <a:r>
              <a:rPr lang="en-US" sz="3600" b="1" dirty="0">
                <a:solidFill>
                  <a:schemeClr val="tx1">
                    <a:lumMod val="85000"/>
                    <a:lumOff val="15000"/>
                  </a:schemeClr>
                </a:solidFill>
              </a:rPr>
              <a:t>Laboratorios</a:t>
            </a:r>
          </a:p>
        </p:txBody>
      </p:sp>
      <p:sp>
        <p:nvSpPr>
          <p:cNvPr id="40" name="Freeform: Shape 30">
            <a:extLst>
              <a:ext uri="{FF2B5EF4-FFF2-40B4-BE49-F238E27FC236}">
                <a16:creationId xmlns:a16="http://schemas.microsoft.com/office/drawing/2014/main" id="{843F1CA7-E461-2B48-4BF4-FD07CD703F84}"/>
              </a:ext>
            </a:extLst>
          </p:cNvPr>
          <p:cNvSpPr/>
          <p:nvPr/>
        </p:nvSpPr>
        <p:spPr>
          <a:xfrm>
            <a:off x="12367796" y="9252914"/>
            <a:ext cx="6684271" cy="2927961"/>
          </a:xfrm>
          <a:custGeom>
            <a:avLst/>
            <a:gdLst>
              <a:gd name="connsiteX0" fmla="*/ 0 w 3175068"/>
              <a:gd name="connsiteY0" fmla="*/ 0 h 1938797"/>
              <a:gd name="connsiteX1" fmla="*/ 3175068 w 3175068"/>
              <a:gd name="connsiteY1" fmla="*/ 0 h 1938797"/>
              <a:gd name="connsiteX2" fmla="*/ 3175068 w 3175068"/>
              <a:gd name="connsiteY2" fmla="*/ 1679897 h 1938797"/>
              <a:gd name="connsiteX3" fmla="*/ 2916168 w 3175068"/>
              <a:gd name="connsiteY3" fmla="*/ 1938797 h 1938797"/>
              <a:gd name="connsiteX4" fmla="*/ 258900 w 3175068"/>
              <a:gd name="connsiteY4" fmla="*/ 1938797 h 1938797"/>
              <a:gd name="connsiteX5" fmla="*/ 0 w 3175068"/>
              <a:gd name="connsiteY5" fmla="*/ 1679897 h 193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5068" h="1938797">
                <a:moveTo>
                  <a:pt x="0" y="0"/>
                </a:moveTo>
                <a:lnTo>
                  <a:pt x="3175068" y="0"/>
                </a:lnTo>
                <a:lnTo>
                  <a:pt x="3175068" y="1679897"/>
                </a:lnTo>
                <a:cubicBezTo>
                  <a:pt x="3175068" y="1822884"/>
                  <a:pt x="3059155" y="1938797"/>
                  <a:pt x="2916168" y="1938797"/>
                </a:cubicBezTo>
                <a:lnTo>
                  <a:pt x="258900" y="1938797"/>
                </a:lnTo>
                <a:cubicBezTo>
                  <a:pt x="115913" y="1938797"/>
                  <a:pt x="0" y="1822884"/>
                  <a:pt x="0" y="1679897"/>
                </a:cubicBezTo>
                <a:close/>
              </a:path>
            </a:pathLst>
          </a:custGeom>
          <a:ln/>
        </p:spPr>
        <p:style>
          <a:lnRef idx="2">
            <a:schemeClr val="accent5"/>
          </a:lnRef>
          <a:fillRef idx="1">
            <a:schemeClr val="lt1"/>
          </a:fillRef>
          <a:effectRef idx="0">
            <a:schemeClr val="accent5"/>
          </a:effectRef>
          <a:fontRef idx="minor">
            <a:schemeClr val="dk1"/>
          </a:fontRef>
        </p:style>
        <p:txBody>
          <a:bodyPr wrap="square" tIns="548640" rtlCol="0" anchor="ctr">
            <a:noAutofit/>
          </a:bodyPr>
          <a:lstStyle/>
          <a:p>
            <a:pPr marL="457200" indent="-457200" algn="l">
              <a:buFont typeface="Arial" panose="020B0604020202020204" pitchFamily="34" charset="0"/>
              <a:buChar char="•"/>
            </a:pPr>
            <a:r>
              <a:rPr lang="en-US" sz="2600" noProof="1">
                <a:solidFill>
                  <a:schemeClr val="accent2"/>
                </a:solidFill>
              </a:rPr>
              <a:t>Baja participación de los semilleros de investigación en eventos académicos y convocatorias. </a:t>
            </a:r>
          </a:p>
        </p:txBody>
      </p:sp>
      <p:sp>
        <p:nvSpPr>
          <p:cNvPr id="41" name="Freeform: Shape 33">
            <a:extLst>
              <a:ext uri="{FF2B5EF4-FFF2-40B4-BE49-F238E27FC236}">
                <a16:creationId xmlns:a16="http://schemas.microsoft.com/office/drawing/2014/main" id="{E7F86AFB-7B53-5AAB-ABAB-4D1824614928}"/>
              </a:ext>
            </a:extLst>
          </p:cNvPr>
          <p:cNvSpPr/>
          <p:nvPr/>
        </p:nvSpPr>
        <p:spPr>
          <a:xfrm>
            <a:off x="12367796" y="8706767"/>
            <a:ext cx="6684271" cy="1187094"/>
          </a:xfrm>
          <a:custGeom>
            <a:avLst/>
            <a:gdLst>
              <a:gd name="connsiteX0" fmla="*/ 258900 w 3175068"/>
              <a:gd name="connsiteY0" fmla="*/ 0 h 593547"/>
              <a:gd name="connsiteX1" fmla="*/ 2916168 w 3175068"/>
              <a:gd name="connsiteY1" fmla="*/ 0 h 593547"/>
              <a:gd name="connsiteX2" fmla="*/ 3175068 w 3175068"/>
              <a:gd name="connsiteY2" fmla="*/ 258900 h 593547"/>
              <a:gd name="connsiteX3" fmla="*/ 3175068 w 3175068"/>
              <a:gd name="connsiteY3" fmla="*/ 593547 h 593547"/>
              <a:gd name="connsiteX4" fmla="*/ 0 w 3175068"/>
              <a:gd name="connsiteY4" fmla="*/ 593547 h 593547"/>
              <a:gd name="connsiteX5" fmla="*/ 0 w 3175068"/>
              <a:gd name="connsiteY5" fmla="*/ 258900 h 593547"/>
              <a:gd name="connsiteX6" fmla="*/ 258900 w 3175068"/>
              <a:gd name="connsiteY6" fmla="*/ 0 h 59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068" h="593547">
                <a:moveTo>
                  <a:pt x="258900" y="0"/>
                </a:moveTo>
                <a:lnTo>
                  <a:pt x="2916168" y="0"/>
                </a:lnTo>
                <a:cubicBezTo>
                  <a:pt x="3059155" y="0"/>
                  <a:pt x="3175068" y="115913"/>
                  <a:pt x="3175068" y="258900"/>
                </a:cubicBezTo>
                <a:lnTo>
                  <a:pt x="3175068" y="593547"/>
                </a:lnTo>
                <a:lnTo>
                  <a:pt x="0" y="593547"/>
                </a:lnTo>
                <a:lnTo>
                  <a:pt x="0" y="258900"/>
                </a:lnTo>
                <a:cubicBezTo>
                  <a:pt x="0" y="115913"/>
                  <a:pt x="115913" y="0"/>
                  <a:pt x="258900" y="0"/>
                </a:cubicBezTo>
                <a:close/>
              </a:path>
            </a:pathLst>
          </a:custGeom>
          <a:ln/>
        </p:spPr>
        <p:style>
          <a:lnRef idx="3">
            <a:schemeClr val="lt1"/>
          </a:lnRef>
          <a:fillRef idx="1">
            <a:schemeClr val="accent6"/>
          </a:fillRef>
          <a:effectRef idx="1">
            <a:schemeClr val="accent6"/>
          </a:effectRef>
          <a:fontRef idx="minor">
            <a:schemeClr val="lt1"/>
          </a:fontRef>
        </p:style>
        <p:txBody>
          <a:bodyPr wrap="square" rIns="365760" rtlCol="0" anchor="ctr">
            <a:noAutofit/>
          </a:bodyPr>
          <a:lstStyle/>
          <a:p>
            <a:pPr algn="ctr"/>
            <a:r>
              <a:rPr lang="en-US" sz="3600" b="1" dirty="0">
                <a:solidFill>
                  <a:schemeClr val="tx1">
                    <a:lumMod val="85000"/>
                    <a:lumOff val="15000"/>
                  </a:schemeClr>
                </a:solidFill>
              </a:rPr>
              <a:t>Semilleros de investigación</a:t>
            </a:r>
          </a:p>
        </p:txBody>
      </p:sp>
    </p:spTree>
    <p:extLst>
      <p:ext uri="{BB962C8B-B14F-4D97-AF65-F5344CB8AC3E}">
        <p14:creationId xmlns:p14="http://schemas.microsoft.com/office/powerpoint/2010/main" val="2380897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19791-B0A3-0244-0436-4EAFBEE6C9EC}"/>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C08C235B-E6E8-3BC9-5E07-EAB50DBCF5E2}"/>
              </a:ext>
            </a:extLst>
          </p:cNvPr>
          <p:cNvSpPr/>
          <p:nvPr/>
        </p:nvSpPr>
        <p:spPr>
          <a:xfrm>
            <a:off x="1839686" y="878184"/>
            <a:ext cx="20704628" cy="1015663"/>
          </a:xfrm>
          <a:prstGeom prst="rect">
            <a:avLst/>
          </a:prstGeom>
        </p:spPr>
        <p:txBody>
          <a:bodyPr wrap="square">
            <a:spAutoFit/>
          </a:bodyPr>
          <a:lstStyle/>
          <a:p>
            <a:pPr algn="ctr" defTabSz="914400" hangingPunct="1">
              <a:lnSpc>
                <a:spcPct val="100000"/>
              </a:lnSpc>
            </a:pPr>
            <a:r>
              <a:rPr lang="es-ES" sz="6000" b="1" kern="1200" spc="-50" dirty="0">
                <a:solidFill>
                  <a:srgbClr val="092561"/>
                </a:solidFill>
                <a:latin typeface="Century Gothic" panose="020B0502020202020204" pitchFamily="34" charset="0"/>
                <a:cs typeface="Arial"/>
              </a:rPr>
              <a:t>PROCESO MISIONAL EXTENSIÓN Y PROYECCIÓN SOCIAL</a:t>
            </a:r>
          </a:p>
        </p:txBody>
      </p:sp>
      <p:sp>
        <p:nvSpPr>
          <p:cNvPr id="3" name="TextBox 22">
            <a:extLst>
              <a:ext uri="{FF2B5EF4-FFF2-40B4-BE49-F238E27FC236}">
                <a16:creationId xmlns:a16="http://schemas.microsoft.com/office/drawing/2014/main" id="{FC7E8F67-9426-7300-0053-3D9DDD798062}"/>
              </a:ext>
            </a:extLst>
          </p:cNvPr>
          <p:cNvSpPr txBox="1"/>
          <p:nvPr/>
        </p:nvSpPr>
        <p:spPr>
          <a:xfrm>
            <a:off x="6580496" y="1997950"/>
            <a:ext cx="10425937" cy="498983"/>
          </a:xfrm>
          <a:prstGeom prst="rect">
            <a:avLst/>
          </a:prstGeom>
          <a:noFill/>
        </p:spPr>
        <p:txBody>
          <a:bodyPr wrap="square" rtlCol="0" anchor="ctr" anchorCtr="0">
            <a:spAutoFit/>
          </a:bodyPr>
          <a:lstStyle/>
          <a:p>
            <a:pPr algn="ctr"/>
            <a:r>
              <a:rPr lang="es-ES" dirty="0">
                <a:solidFill>
                  <a:srgbClr val="081F50"/>
                </a:solidFill>
                <a:latin typeface="+mj-ea"/>
                <a:ea typeface="+mj-ea"/>
              </a:rPr>
              <a:t>DOC-PS-010</a:t>
            </a:r>
            <a:r>
              <a:rPr lang="es-ES" spc="600" dirty="0">
                <a:solidFill>
                  <a:srgbClr val="081F50"/>
                </a:solidFill>
                <a:latin typeface="+mj-ea"/>
                <a:ea typeface="+mj-ea"/>
              </a:rPr>
              <a:t> </a:t>
            </a:r>
            <a:r>
              <a:rPr lang="es-ES" b="1" spc="600" dirty="0">
                <a:solidFill>
                  <a:srgbClr val="081F50"/>
                </a:solidFill>
                <a:latin typeface="Century Gothic" panose="020B0502020202020204" pitchFamily="34" charset="0"/>
              </a:rPr>
              <a:t> </a:t>
            </a:r>
            <a:r>
              <a:rPr lang="es-MX" b="1" spc="600" dirty="0">
                <a:solidFill>
                  <a:srgbClr val="081F50"/>
                </a:solidFill>
                <a:latin typeface="Century Gothic" panose="020B0502020202020204" pitchFamily="34" charset="0"/>
                <a:ea typeface="Montserrat" charset="0"/>
                <a:cs typeface="Montserrat" charset="0"/>
              </a:rPr>
              <a:t>Matriz De Salida No Conforme</a:t>
            </a:r>
            <a:endParaRPr lang="en-US" b="1" spc="600" dirty="0">
              <a:solidFill>
                <a:srgbClr val="081F50"/>
              </a:solidFill>
              <a:latin typeface="Century Gothic" panose="020B0502020202020204" pitchFamily="34" charset="0"/>
              <a:ea typeface="Montserrat" charset="0"/>
              <a:cs typeface="Montserrat" charset="0"/>
            </a:endParaRPr>
          </a:p>
        </p:txBody>
      </p:sp>
      <p:grpSp>
        <p:nvGrpSpPr>
          <p:cNvPr id="8" name="Group 2">
            <a:extLst>
              <a:ext uri="{FF2B5EF4-FFF2-40B4-BE49-F238E27FC236}">
                <a16:creationId xmlns:a16="http://schemas.microsoft.com/office/drawing/2014/main" id="{AF139D95-74B1-CD0A-7A86-CA221AA155ED}"/>
              </a:ext>
            </a:extLst>
          </p:cNvPr>
          <p:cNvGrpSpPr/>
          <p:nvPr/>
        </p:nvGrpSpPr>
        <p:grpSpPr>
          <a:xfrm>
            <a:off x="1952933" y="3432156"/>
            <a:ext cx="6465720" cy="8223328"/>
            <a:chOff x="506996" y="1284605"/>
            <a:chExt cx="2682538" cy="3244401"/>
          </a:xfrm>
        </p:grpSpPr>
        <p:sp>
          <p:nvSpPr>
            <p:cNvPr id="9" name="Freeform: Shape 3">
              <a:extLst>
                <a:ext uri="{FF2B5EF4-FFF2-40B4-BE49-F238E27FC236}">
                  <a16:creationId xmlns:a16="http://schemas.microsoft.com/office/drawing/2014/main" id="{DAF0C6B1-10E1-7CAE-0F2A-4F5B2C25867F}"/>
                </a:ext>
              </a:extLst>
            </p:cNvPr>
            <p:cNvSpPr/>
            <p:nvPr/>
          </p:nvSpPr>
          <p:spPr>
            <a:xfrm>
              <a:off x="506996" y="1287955"/>
              <a:ext cx="2682538" cy="3241051"/>
            </a:xfrm>
            <a:custGeom>
              <a:avLst/>
              <a:gdLst>
                <a:gd name="connsiteX0" fmla="*/ 2253763 w 2682538"/>
                <a:gd name="connsiteY0" fmla="*/ 0 h 3241051"/>
                <a:gd name="connsiteX1" fmla="*/ 2682538 w 2682538"/>
                <a:gd name="connsiteY1" fmla="*/ 2908837 h 3241051"/>
                <a:gd name="connsiteX2" fmla="*/ 428774 w 2682538"/>
                <a:gd name="connsiteY2" fmla="*/ 3241051 h 3241051"/>
                <a:gd name="connsiteX3" fmla="*/ 0 w 2682538"/>
                <a:gd name="connsiteY3" fmla="*/ 332214 h 3241051"/>
              </a:gdLst>
              <a:ahLst/>
              <a:cxnLst>
                <a:cxn ang="0">
                  <a:pos x="connsiteX0" y="connsiteY0"/>
                </a:cxn>
                <a:cxn ang="0">
                  <a:pos x="connsiteX1" y="connsiteY1"/>
                </a:cxn>
                <a:cxn ang="0">
                  <a:pos x="connsiteX2" y="connsiteY2"/>
                </a:cxn>
                <a:cxn ang="0">
                  <a:pos x="connsiteX3" y="connsiteY3"/>
                </a:cxn>
              </a:cxnLst>
              <a:rect l="l" t="t" r="r" b="b"/>
              <a:pathLst>
                <a:path w="2682538" h="3241051">
                  <a:moveTo>
                    <a:pt x="2253763" y="0"/>
                  </a:moveTo>
                  <a:lnTo>
                    <a:pt x="2682538" y="2908837"/>
                  </a:lnTo>
                  <a:lnTo>
                    <a:pt x="428774" y="3241051"/>
                  </a:lnTo>
                  <a:lnTo>
                    <a:pt x="0" y="332214"/>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4">
              <a:extLst>
                <a:ext uri="{FF2B5EF4-FFF2-40B4-BE49-F238E27FC236}">
                  <a16:creationId xmlns:a16="http://schemas.microsoft.com/office/drawing/2014/main" id="{054E3515-9DA6-7957-4E06-89CE02A8C7C5}"/>
                </a:ext>
              </a:extLst>
            </p:cNvPr>
            <p:cNvSpPr/>
            <p:nvPr/>
          </p:nvSpPr>
          <p:spPr>
            <a:xfrm>
              <a:off x="768161" y="1485645"/>
              <a:ext cx="2278117" cy="2940269"/>
            </a:xfrm>
            <a:custGeom>
              <a:avLst/>
              <a:gdLst>
                <a:gd name="connsiteX0" fmla="*/ 651455 w 2278117"/>
                <a:gd name="connsiteY0" fmla="*/ 0 h 2940269"/>
                <a:gd name="connsiteX1" fmla="*/ 2021739 w 2278117"/>
                <a:gd name="connsiteY1" fmla="*/ 0 h 2940269"/>
                <a:gd name="connsiteX2" fmla="*/ 2278117 w 2278117"/>
                <a:gd name="connsiteY2" fmla="*/ 1739291 h 2940269"/>
                <a:gd name="connsiteX3" fmla="*/ 2278117 w 2278117"/>
                <a:gd name="connsiteY3" fmla="*/ 2732264 h 2940269"/>
                <a:gd name="connsiteX4" fmla="*/ 866993 w 2278117"/>
                <a:gd name="connsiteY4" fmla="*/ 2940269 h 2940269"/>
                <a:gd name="connsiteX5" fmla="*/ 152413 w 2278117"/>
                <a:gd name="connsiteY5" fmla="*/ 2940269 h 2940269"/>
                <a:gd name="connsiteX6" fmla="*/ 0 w 2278117"/>
                <a:gd name="connsiteY6" fmla="*/ 1906290 h 2940269"/>
                <a:gd name="connsiteX7" fmla="*/ 0 w 2278117"/>
                <a:gd name="connsiteY7" fmla="*/ 96027 h 29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8117" h="2940269">
                  <a:moveTo>
                    <a:pt x="651455" y="0"/>
                  </a:moveTo>
                  <a:lnTo>
                    <a:pt x="2021739" y="0"/>
                  </a:lnTo>
                  <a:lnTo>
                    <a:pt x="2278117" y="1739291"/>
                  </a:lnTo>
                  <a:lnTo>
                    <a:pt x="2278117" y="2732264"/>
                  </a:lnTo>
                  <a:lnTo>
                    <a:pt x="866993" y="2940269"/>
                  </a:lnTo>
                  <a:lnTo>
                    <a:pt x="152413" y="2940269"/>
                  </a:lnTo>
                  <a:lnTo>
                    <a:pt x="0" y="1906290"/>
                  </a:lnTo>
                  <a:lnTo>
                    <a:pt x="0" y="96027"/>
                  </a:lnTo>
                  <a:close/>
                </a:path>
              </a:pathLst>
            </a:custGeom>
            <a:solidFill>
              <a:schemeClr val="tx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Rectangle 5">
              <a:extLst>
                <a:ext uri="{FF2B5EF4-FFF2-40B4-BE49-F238E27FC236}">
                  <a16:creationId xmlns:a16="http://schemas.microsoft.com/office/drawing/2014/main" id="{1E6AADE8-4789-1D53-6663-AB03EC6332ED}"/>
                </a:ext>
              </a:extLst>
            </p:cNvPr>
            <p:cNvSpPr/>
            <p:nvPr/>
          </p:nvSpPr>
          <p:spPr>
            <a:xfrm>
              <a:off x="720863" y="1438347"/>
              <a:ext cx="2278117" cy="294026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6">
              <a:extLst>
                <a:ext uri="{FF2B5EF4-FFF2-40B4-BE49-F238E27FC236}">
                  <a16:creationId xmlns:a16="http://schemas.microsoft.com/office/drawing/2014/main" id="{503B7005-D730-39BB-0697-1C9E1B6976DE}"/>
                </a:ext>
              </a:extLst>
            </p:cNvPr>
            <p:cNvSpPr/>
            <p:nvPr/>
          </p:nvSpPr>
          <p:spPr>
            <a:xfrm>
              <a:off x="928232" y="1284605"/>
              <a:ext cx="332398" cy="646180"/>
            </a:xfrm>
            <a:custGeom>
              <a:avLst/>
              <a:gdLst>
                <a:gd name="connsiteX0" fmla="*/ 170023 w 332398"/>
                <a:gd name="connsiteY0" fmla="*/ 836 h 646180"/>
                <a:gd name="connsiteX1" fmla="*/ 228330 w 332398"/>
                <a:gd name="connsiteY1" fmla="*/ 6329 h 646180"/>
                <a:gd name="connsiteX2" fmla="*/ 332398 w 332398"/>
                <a:gd name="connsiteY2" fmla="*/ 131749 h 646180"/>
                <a:gd name="connsiteX3" fmla="*/ 330326 w 332398"/>
                <a:gd name="connsiteY3" fmla="*/ 153742 h 646180"/>
                <a:gd name="connsiteX4" fmla="*/ 326905 w 332398"/>
                <a:gd name="connsiteY4" fmla="*/ 190055 h 646180"/>
                <a:gd name="connsiteX5" fmla="*/ 212623 w 332398"/>
                <a:gd name="connsiteY5" fmla="*/ 568935 h 646180"/>
                <a:gd name="connsiteX6" fmla="*/ 77246 w 332398"/>
                <a:gd name="connsiteY6" fmla="*/ 641569 h 646180"/>
                <a:gd name="connsiteX7" fmla="*/ 4611 w 332398"/>
                <a:gd name="connsiteY7" fmla="*/ 506192 h 646180"/>
                <a:gd name="connsiteX8" fmla="*/ 109929 w 332398"/>
                <a:gd name="connsiteY8" fmla="*/ 157029 h 646180"/>
                <a:gd name="connsiteX9" fmla="*/ 111684 w 332398"/>
                <a:gd name="connsiteY9" fmla="*/ 153742 h 646180"/>
                <a:gd name="connsiteX10" fmla="*/ 123030 w 332398"/>
                <a:gd name="connsiteY10" fmla="*/ 132487 h 646180"/>
                <a:gd name="connsiteX11" fmla="*/ 169265 w 332398"/>
                <a:gd name="connsiteY11" fmla="*/ 107681 h 646180"/>
                <a:gd name="connsiteX12" fmla="*/ 196958 w 332398"/>
                <a:gd name="connsiteY12" fmla="*/ 110335 h 646180"/>
                <a:gd name="connsiteX13" fmla="*/ 238436 w 332398"/>
                <a:gd name="connsiteY13" fmla="*/ 144122 h 646180"/>
                <a:gd name="connsiteX14" fmla="*/ 241400 w 332398"/>
                <a:gd name="connsiteY14" fmla="*/ 153742 h 646180"/>
                <a:gd name="connsiteX15" fmla="*/ 246306 w 332398"/>
                <a:gd name="connsiteY15" fmla="*/ 169671 h 646180"/>
                <a:gd name="connsiteX16" fmla="*/ 243651 w 332398"/>
                <a:gd name="connsiteY16" fmla="*/ 197364 h 646180"/>
                <a:gd name="connsiteX17" fmla="*/ 189872 w 332398"/>
                <a:gd name="connsiteY17" fmla="*/ 375659 h 646180"/>
                <a:gd name="connsiteX18" fmla="*/ 145298 w 332398"/>
                <a:gd name="connsiteY18" fmla="*/ 362214 h 646180"/>
                <a:gd name="connsiteX19" fmla="*/ 199077 w 332398"/>
                <a:gd name="connsiteY19" fmla="*/ 183919 h 646180"/>
                <a:gd name="connsiteX20" fmla="*/ 183513 w 332398"/>
                <a:gd name="connsiteY20" fmla="*/ 154909 h 646180"/>
                <a:gd name="connsiteX21" fmla="*/ 154504 w 332398"/>
                <a:gd name="connsiteY21" fmla="*/ 170474 h 646180"/>
                <a:gd name="connsiteX22" fmla="*/ 49185 w 332398"/>
                <a:gd name="connsiteY22" fmla="*/ 519637 h 646180"/>
                <a:gd name="connsiteX23" fmla="*/ 90691 w 332398"/>
                <a:gd name="connsiteY23" fmla="*/ 596995 h 646180"/>
                <a:gd name="connsiteX24" fmla="*/ 168049 w 332398"/>
                <a:gd name="connsiteY24" fmla="*/ 555490 h 646180"/>
                <a:gd name="connsiteX25" fmla="*/ 282331 w 332398"/>
                <a:gd name="connsiteY25" fmla="*/ 176610 h 646180"/>
                <a:gd name="connsiteX26" fmla="*/ 284501 w 332398"/>
                <a:gd name="connsiteY26" fmla="*/ 153742 h 646180"/>
                <a:gd name="connsiteX27" fmla="*/ 286120 w 332398"/>
                <a:gd name="connsiteY27" fmla="*/ 136671 h 646180"/>
                <a:gd name="connsiteX28" fmla="*/ 214885 w 332398"/>
                <a:gd name="connsiteY28" fmla="*/ 50904 h 646180"/>
                <a:gd name="connsiteX29" fmla="*/ 89177 w 332398"/>
                <a:gd name="connsiteY29" fmla="*/ 118349 h 646180"/>
                <a:gd name="connsiteX30" fmla="*/ 78502 w 332398"/>
                <a:gd name="connsiteY30" fmla="*/ 153742 h 646180"/>
                <a:gd name="connsiteX31" fmla="*/ 29872 w 332398"/>
                <a:gd name="connsiteY31" fmla="*/ 153742 h 646180"/>
                <a:gd name="connsiteX32" fmla="*/ 44603 w 332398"/>
                <a:gd name="connsiteY32" fmla="*/ 104904 h 646180"/>
                <a:gd name="connsiteX33" fmla="*/ 170023 w 332398"/>
                <a:gd name="connsiteY33" fmla="*/ 836 h 64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2398" h="646180">
                  <a:moveTo>
                    <a:pt x="170023" y="836"/>
                  </a:moveTo>
                  <a:cubicBezTo>
                    <a:pt x="189066" y="-1209"/>
                    <a:pt x="208829" y="447"/>
                    <a:pt x="228330" y="6329"/>
                  </a:cubicBezTo>
                  <a:cubicBezTo>
                    <a:pt x="286832" y="23975"/>
                    <a:pt x="326264" y="74620"/>
                    <a:pt x="332398" y="131749"/>
                  </a:cubicBezTo>
                  <a:lnTo>
                    <a:pt x="330326" y="153742"/>
                  </a:lnTo>
                  <a:lnTo>
                    <a:pt x="326905" y="190055"/>
                  </a:lnTo>
                  <a:lnTo>
                    <a:pt x="212623" y="568935"/>
                  </a:lnTo>
                  <a:cubicBezTo>
                    <a:pt x="195369" y="626138"/>
                    <a:pt x="134450" y="658824"/>
                    <a:pt x="77246" y="641569"/>
                  </a:cubicBezTo>
                  <a:cubicBezTo>
                    <a:pt x="20043" y="624315"/>
                    <a:pt x="-12644" y="563395"/>
                    <a:pt x="4611" y="506192"/>
                  </a:cubicBezTo>
                  <a:lnTo>
                    <a:pt x="109929" y="157029"/>
                  </a:lnTo>
                  <a:lnTo>
                    <a:pt x="111684" y="153742"/>
                  </a:lnTo>
                  <a:lnTo>
                    <a:pt x="123030" y="132487"/>
                  </a:lnTo>
                  <a:cubicBezTo>
                    <a:pt x="134595" y="118499"/>
                    <a:pt x="151215" y="109581"/>
                    <a:pt x="169265" y="107681"/>
                  </a:cubicBezTo>
                  <a:cubicBezTo>
                    <a:pt x="178290" y="106730"/>
                    <a:pt x="187672" y="107534"/>
                    <a:pt x="196958" y="110335"/>
                  </a:cubicBezTo>
                  <a:cubicBezTo>
                    <a:pt x="215531" y="115937"/>
                    <a:pt x="230005" y="128408"/>
                    <a:pt x="238436" y="144122"/>
                  </a:cubicBezTo>
                  <a:lnTo>
                    <a:pt x="241400" y="153742"/>
                  </a:lnTo>
                  <a:lnTo>
                    <a:pt x="246306" y="169671"/>
                  </a:lnTo>
                  <a:cubicBezTo>
                    <a:pt x="247256" y="178696"/>
                    <a:pt x="246452" y="188078"/>
                    <a:pt x="243651" y="197364"/>
                  </a:cubicBezTo>
                  <a:lnTo>
                    <a:pt x="189872" y="375659"/>
                  </a:lnTo>
                  <a:lnTo>
                    <a:pt x="145298" y="362214"/>
                  </a:lnTo>
                  <a:lnTo>
                    <a:pt x="199077" y="183919"/>
                  </a:lnTo>
                  <a:cubicBezTo>
                    <a:pt x="202887" y="171289"/>
                    <a:pt x="196142" y="158719"/>
                    <a:pt x="183513" y="154909"/>
                  </a:cubicBezTo>
                  <a:cubicBezTo>
                    <a:pt x="170883" y="151100"/>
                    <a:pt x="158313" y="157844"/>
                    <a:pt x="154504" y="170474"/>
                  </a:cubicBezTo>
                  <a:lnTo>
                    <a:pt x="49185" y="519637"/>
                  </a:lnTo>
                  <a:cubicBezTo>
                    <a:pt x="39326" y="552324"/>
                    <a:pt x="58003" y="587135"/>
                    <a:pt x="90691" y="596995"/>
                  </a:cubicBezTo>
                  <a:cubicBezTo>
                    <a:pt x="123379" y="606854"/>
                    <a:pt x="158189" y="588177"/>
                    <a:pt x="168049" y="555490"/>
                  </a:cubicBezTo>
                  <a:lnTo>
                    <a:pt x="282331" y="176610"/>
                  </a:lnTo>
                  <a:lnTo>
                    <a:pt x="284501" y="153742"/>
                  </a:lnTo>
                  <a:lnTo>
                    <a:pt x="286120" y="136671"/>
                  </a:lnTo>
                  <a:cubicBezTo>
                    <a:pt x="281956" y="97576"/>
                    <a:pt x="255001" y="63004"/>
                    <a:pt x="214885" y="50904"/>
                  </a:cubicBezTo>
                  <a:cubicBezTo>
                    <a:pt x="161396" y="34770"/>
                    <a:pt x="105311" y="64860"/>
                    <a:pt x="89177" y="118349"/>
                  </a:cubicBezTo>
                  <a:lnTo>
                    <a:pt x="78502" y="153742"/>
                  </a:lnTo>
                  <a:lnTo>
                    <a:pt x="29872" y="153742"/>
                  </a:lnTo>
                  <a:lnTo>
                    <a:pt x="44603" y="104904"/>
                  </a:lnTo>
                  <a:cubicBezTo>
                    <a:pt x="62249" y="46401"/>
                    <a:pt x="112895" y="6969"/>
                    <a:pt x="170023" y="836"/>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4" name="Group 18">
            <a:extLst>
              <a:ext uri="{FF2B5EF4-FFF2-40B4-BE49-F238E27FC236}">
                <a16:creationId xmlns:a16="http://schemas.microsoft.com/office/drawing/2014/main" id="{C6A3767D-DFE9-E271-EE5E-B55EB35AB29A}"/>
              </a:ext>
            </a:extLst>
          </p:cNvPr>
          <p:cNvGrpSpPr/>
          <p:nvPr/>
        </p:nvGrpSpPr>
        <p:grpSpPr>
          <a:xfrm>
            <a:off x="9324365" y="3419771"/>
            <a:ext cx="6237083" cy="8214836"/>
            <a:chOff x="6170642" y="1284605"/>
            <a:chExt cx="2682538" cy="3244401"/>
          </a:xfrm>
        </p:grpSpPr>
        <p:sp>
          <p:nvSpPr>
            <p:cNvPr id="25" name="Freeform: Shape 19">
              <a:extLst>
                <a:ext uri="{FF2B5EF4-FFF2-40B4-BE49-F238E27FC236}">
                  <a16:creationId xmlns:a16="http://schemas.microsoft.com/office/drawing/2014/main" id="{508A3926-6CA6-085F-1652-0581BF7E64AC}"/>
                </a:ext>
              </a:extLst>
            </p:cNvPr>
            <p:cNvSpPr/>
            <p:nvPr/>
          </p:nvSpPr>
          <p:spPr>
            <a:xfrm>
              <a:off x="6170642" y="1287955"/>
              <a:ext cx="2682538" cy="3241051"/>
            </a:xfrm>
            <a:custGeom>
              <a:avLst/>
              <a:gdLst>
                <a:gd name="connsiteX0" fmla="*/ 2253763 w 2682538"/>
                <a:gd name="connsiteY0" fmla="*/ 0 h 3241051"/>
                <a:gd name="connsiteX1" fmla="*/ 2682538 w 2682538"/>
                <a:gd name="connsiteY1" fmla="*/ 2908837 h 3241051"/>
                <a:gd name="connsiteX2" fmla="*/ 428774 w 2682538"/>
                <a:gd name="connsiteY2" fmla="*/ 3241051 h 3241051"/>
                <a:gd name="connsiteX3" fmla="*/ 0 w 2682538"/>
                <a:gd name="connsiteY3" fmla="*/ 332214 h 3241051"/>
              </a:gdLst>
              <a:ahLst/>
              <a:cxnLst>
                <a:cxn ang="0">
                  <a:pos x="connsiteX0" y="connsiteY0"/>
                </a:cxn>
                <a:cxn ang="0">
                  <a:pos x="connsiteX1" y="connsiteY1"/>
                </a:cxn>
                <a:cxn ang="0">
                  <a:pos x="connsiteX2" y="connsiteY2"/>
                </a:cxn>
                <a:cxn ang="0">
                  <a:pos x="connsiteX3" y="connsiteY3"/>
                </a:cxn>
              </a:cxnLst>
              <a:rect l="l" t="t" r="r" b="b"/>
              <a:pathLst>
                <a:path w="2682538" h="3241051">
                  <a:moveTo>
                    <a:pt x="2253763" y="0"/>
                  </a:moveTo>
                  <a:lnTo>
                    <a:pt x="2682538" y="2908837"/>
                  </a:lnTo>
                  <a:lnTo>
                    <a:pt x="428774" y="3241051"/>
                  </a:lnTo>
                  <a:lnTo>
                    <a:pt x="0" y="332214"/>
                  </a:lnTo>
                  <a:close/>
                </a:path>
              </a:pathLst>
            </a:cu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0">
              <a:extLst>
                <a:ext uri="{FF2B5EF4-FFF2-40B4-BE49-F238E27FC236}">
                  <a16:creationId xmlns:a16="http://schemas.microsoft.com/office/drawing/2014/main" id="{C00A4216-9B22-0F99-F23A-9A7AE06EADC3}"/>
                </a:ext>
              </a:extLst>
            </p:cNvPr>
            <p:cNvSpPr/>
            <p:nvPr/>
          </p:nvSpPr>
          <p:spPr>
            <a:xfrm>
              <a:off x="6431807" y="1485645"/>
              <a:ext cx="2278117" cy="2940269"/>
            </a:xfrm>
            <a:custGeom>
              <a:avLst/>
              <a:gdLst>
                <a:gd name="connsiteX0" fmla="*/ 651455 w 2278117"/>
                <a:gd name="connsiteY0" fmla="*/ 0 h 2940269"/>
                <a:gd name="connsiteX1" fmla="*/ 2021739 w 2278117"/>
                <a:gd name="connsiteY1" fmla="*/ 0 h 2940269"/>
                <a:gd name="connsiteX2" fmla="*/ 2278117 w 2278117"/>
                <a:gd name="connsiteY2" fmla="*/ 1739291 h 2940269"/>
                <a:gd name="connsiteX3" fmla="*/ 2278117 w 2278117"/>
                <a:gd name="connsiteY3" fmla="*/ 2732264 h 2940269"/>
                <a:gd name="connsiteX4" fmla="*/ 866993 w 2278117"/>
                <a:gd name="connsiteY4" fmla="*/ 2940269 h 2940269"/>
                <a:gd name="connsiteX5" fmla="*/ 152413 w 2278117"/>
                <a:gd name="connsiteY5" fmla="*/ 2940269 h 2940269"/>
                <a:gd name="connsiteX6" fmla="*/ 0 w 2278117"/>
                <a:gd name="connsiteY6" fmla="*/ 1906290 h 2940269"/>
                <a:gd name="connsiteX7" fmla="*/ 0 w 2278117"/>
                <a:gd name="connsiteY7" fmla="*/ 96027 h 29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8117" h="2940269">
                  <a:moveTo>
                    <a:pt x="651455" y="0"/>
                  </a:moveTo>
                  <a:lnTo>
                    <a:pt x="2021739" y="0"/>
                  </a:lnTo>
                  <a:lnTo>
                    <a:pt x="2278117" y="1739291"/>
                  </a:lnTo>
                  <a:lnTo>
                    <a:pt x="2278117" y="2732264"/>
                  </a:lnTo>
                  <a:lnTo>
                    <a:pt x="866993" y="2940269"/>
                  </a:lnTo>
                  <a:lnTo>
                    <a:pt x="152413" y="2940269"/>
                  </a:lnTo>
                  <a:lnTo>
                    <a:pt x="0" y="1906290"/>
                  </a:lnTo>
                  <a:lnTo>
                    <a:pt x="0" y="96027"/>
                  </a:lnTo>
                  <a:close/>
                </a:path>
              </a:pathLst>
            </a:custGeom>
            <a:solidFill>
              <a:schemeClr val="tx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1">
              <a:extLst>
                <a:ext uri="{FF2B5EF4-FFF2-40B4-BE49-F238E27FC236}">
                  <a16:creationId xmlns:a16="http://schemas.microsoft.com/office/drawing/2014/main" id="{065F4DBA-F714-5DAC-515A-067A2259E183}"/>
                </a:ext>
              </a:extLst>
            </p:cNvPr>
            <p:cNvSpPr/>
            <p:nvPr/>
          </p:nvSpPr>
          <p:spPr>
            <a:xfrm>
              <a:off x="6384509" y="1438347"/>
              <a:ext cx="2278117" cy="294026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2">
              <a:extLst>
                <a:ext uri="{FF2B5EF4-FFF2-40B4-BE49-F238E27FC236}">
                  <a16:creationId xmlns:a16="http://schemas.microsoft.com/office/drawing/2014/main" id="{6C24A3E6-CEE0-9E8E-75CB-B6CA6E35C79A}"/>
                </a:ext>
              </a:extLst>
            </p:cNvPr>
            <p:cNvSpPr/>
            <p:nvPr/>
          </p:nvSpPr>
          <p:spPr>
            <a:xfrm>
              <a:off x="6591878" y="1284605"/>
              <a:ext cx="332398" cy="646180"/>
            </a:xfrm>
            <a:custGeom>
              <a:avLst/>
              <a:gdLst>
                <a:gd name="connsiteX0" fmla="*/ 170023 w 332398"/>
                <a:gd name="connsiteY0" fmla="*/ 836 h 646180"/>
                <a:gd name="connsiteX1" fmla="*/ 228330 w 332398"/>
                <a:gd name="connsiteY1" fmla="*/ 6329 h 646180"/>
                <a:gd name="connsiteX2" fmla="*/ 332398 w 332398"/>
                <a:gd name="connsiteY2" fmla="*/ 131749 h 646180"/>
                <a:gd name="connsiteX3" fmla="*/ 330326 w 332398"/>
                <a:gd name="connsiteY3" fmla="*/ 153742 h 646180"/>
                <a:gd name="connsiteX4" fmla="*/ 326905 w 332398"/>
                <a:gd name="connsiteY4" fmla="*/ 190055 h 646180"/>
                <a:gd name="connsiteX5" fmla="*/ 212623 w 332398"/>
                <a:gd name="connsiteY5" fmla="*/ 568935 h 646180"/>
                <a:gd name="connsiteX6" fmla="*/ 77246 w 332398"/>
                <a:gd name="connsiteY6" fmla="*/ 641569 h 646180"/>
                <a:gd name="connsiteX7" fmla="*/ 4611 w 332398"/>
                <a:gd name="connsiteY7" fmla="*/ 506192 h 646180"/>
                <a:gd name="connsiteX8" fmla="*/ 109929 w 332398"/>
                <a:gd name="connsiteY8" fmla="*/ 157029 h 646180"/>
                <a:gd name="connsiteX9" fmla="*/ 111684 w 332398"/>
                <a:gd name="connsiteY9" fmla="*/ 153742 h 646180"/>
                <a:gd name="connsiteX10" fmla="*/ 123030 w 332398"/>
                <a:gd name="connsiteY10" fmla="*/ 132487 h 646180"/>
                <a:gd name="connsiteX11" fmla="*/ 169265 w 332398"/>
                <a:gd name="connsiteY11" fmla="*/ 107681 h 646180"/>
                <a:gd name="connsiteX12" fmla="*/ 196958 w 332398"/>
                <a:gd name="connsiteY12" fmla="*/ 110335 h 646180"/>
                <a:gd name="connsiteX13" fmla="*/ 238436 w 332398"/>
                <a:gd name="connsiteY13" fmla="*/ 144122 h 646180"/>
                <a:gd name="connsiteX14" fmla="*/ 241400 w 332398"/>
                <a:gd name="connsiteY14" fmla="*/ 153742 h 646180"/>
                <a:gd name="connsiteX15" fmla="*/ 246306 w 332398"/>
                <a:gd name="connsiteY15" fmla="*/ 169671 h 646180"/>
                <a:gd name="connsiteX16" fmla="*/ 243651 w 332398"/>
                <a:gd name="connsiteY16" fmla="*/ 197364 h 646180"/>
                <a:gd name="connsiteX17" fmla="*/ 189872 w 332398"/>
                <a:gd name="connsiteY17" fmla="*/ 375659 h 646180"/>
                <a:gd name="connsiteX18" fmla="*/ 145298 w 332398"/>
                <a:gd name="connsiteY18" fmla="*/ 362214 h 646180"/>
                <a:gd name="connsiteX19" fmla="*/ 199077 w 332398"/>
                <a:gd name="connsiteY19" fmla="*/ 183919 h 646180"/>
                <a:gd name="connsiteX20" fmla="*/ 183513 w 332398"/>
                <a:gd name="connsiteY20" fmla="*/ 154909 h 646180"/>
                <a:gd name="connsiteX21" fmla="*/ 154504 w 332398"/>
                <a:gd name="connsiteY21" fmla="*/ 170474 h 646180"/>
                <a:gd name="connsiteX22" fmla="*/ 49185 w 332398"/>
                <a:gd name="connsiteY22" fmla="*/ 519637 h 646180"/>
                <a:gd name="connsiteX23" fmla="*/ 90691 w 332398"/>
                <a:gd name="connsiteY23" fmla="*/ 596995 h 646180"/>
                <a:gd name="connsiteX24" fmla="*/ 168049 w 332398"/>
                <a:gd name="connsiteY24" fmla="*/ 555490 h 646180"/>
                <a:gd name="connsiteX25" fmla="*/ 282331 w 332398"/>
                <a:gd name="connsiteY25" fmla="*/ 176610 h 646180"/>
                <a:gd name="connsiteX26" fmla="*/ 284501 w 332398"/>
                <a:gd name="connsiteY26" fmla="*/ 153742 h 646180"/>
                <a:gd name="connsiteX27" fmla="*/ 286120 w 332398"/>
                <a:gd name="connsiteY27" fmla="*/ 136671 h 646180"/>
                <a:gd name="connsiteX28" fmla="*/ 214885 w 332398"/>
                <a:gd name="connsiteY28" fmla="*/ 50904 h 646180"/>
                <a:gd name="connsiteX29" fmla="*/ 89177 w 332398"/>
                <a:gd name="connsiteY29" fmla="*/ 118349 h 646180"/>
                <a:gd name="connsiteX30" fmla="*/ 78502 w 332398"/>
                <a:gd name="connsiteY30" fmla="*/ 153742 h 646180"/>
                <a:gd name="connsiteX31" fmla="*/ 29872 w 332398"/>
                <a:gd name="connsiteY31" fmla="*/ 153742 h 646180"/>
                <a:gd name="connsiteX32" fmla="*/ 44603 w 332398"/>
                <a:gd name="connsiteY32" fmla="*/ 104904 h 646180"/>
                <a:gd name="connsiteX33" fmla="*/ 170023 w 332398"/>
                <a:gd name="connsiteY33" fmla="*/ 836 h 64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2398" h="646180">
                  <a:moveTo>
                    <a:pt x="170023" y="836"/>
                  </a:moveTo>
                  <a:cubicBezTo>
                    <a:pt x="189066" y="-1209"/>
                    <a:pt x="208829" y="447"/>
                    <a:pt x="228330" y="6329"/>
                  </a:cubicBezTo>
                  <a:cubicBezTo>
                    <a:pt x="286832" y="23975"/>
                    <a:pt x="326264" y="74620"/>
                    <a:pt x="332398" y="131749"/>
                  </a:cubicBezTo>
                  <a:lnTo>
                    <a:pt x="330326" y="153742"/>
                  </a:lnTo>
                  <a:lnTo>
                    <a:pt x="326905" y="190055"/>
                  </a:lnTo>
                  <a:lnTo>
                    <a:pt x="212623" y="568935"/>
                  </a:lnTo>
                  <a:cubicBezTo>
                    <a:pt x="195369" y="626138"/>
                    <a:pt x="134450" y="658824"/>
                    <a:pt x="77246" y="641569"/>
                  </a:cubicBezTo>
                  <a:cubicBezTo>
                    <a:pt x="20043" y="624315"/>
                    <a:pt x="-12644" y="563395"/>
                    <a:pt x="4611" y="506192"/>
                  </a:cubicBezTo>
                  <a:lnTo>
                    <a:pt x="109929" y="157029"/>
                  </a:lnTo>
                  <a:lnTo>
                    <a:pt x="111684" y="153742"/>
                  </a:lnTo>
                  <a:lnTo>
                    <a:pt x="123030" y="132487"/>
                  </a:lnTo>
                  <a:cubicBezTo>
                    <a:pt x="134595" y="118499"/>
                    <a:pt x="151215" y="109581"/>
                    <a:pt x="169265" y="107681"/>
                  </a:cubicBezTo>
                  <a:cubicBezTo>
                    <a:pt x="178290" y="106730"/>
                    <a:pt x="187672" y="107534"/>
                    <a:pt x="196958" y="110335"/>
                  </a:cubicBezTo>
                  <a:cubicBezTo>
                    <a:pt x="215531" y="115937"/>
                    <a:pt x="230005" y="128408"/>
                    <a:pt x="238436" y="144122"/>
                  </a:cubicBezTo>
                  <a:lnTo>
                    <a:pt x="241400" y="153742"/>
                  </a:lnTo>
                  <a:lnTo>
                    <a:pt x="246306" y="169671"/>
                  </a:lnTo>
                  <a:cubicBezTo>
                    <a:pt x="247256" y="178696"/>
                    <a:pt x="246452" y="188078"/>
                    <a:pt x="243651" y="197364"/>
                  </a:cubicBezTo>
                  <a:lnTo>
                    <a:pt x="189872" y="375659"/>
                  </a:lnTo>
                  <a:lnTo>
                    <a:pt x="145298" y="362214"/>
                  </a:lnTo>
                  <a:lnTo>
                    <a:pt x="199077" y="183919"/>
                  </a:lnTo>
                  <a:cubicBezTo>
                    <a:pt x="202887" y="171289"/>
                    <a:pt x="196142" y="158719"/>
                    <a:pt x="183513" y="154909"/>
                  </a:cubicBezTo>
                  <a:cubicBezTo>
                    <a:pt x="170883" y="151100"/>
                    <a:pt x="158313" y="157844"/>
                    <a:pt x="154504" y="170474"/>
                  </a:cubicBezTo>
                  <a:lnTo>
                    <a:pt x="49185" y="519637"/>
                  </a:lnTo>
                  <a:cubicBezTo>
                    <a:pt x="39326" y="552324"/>
                    <a:pt x="58003" y="587135"/>
                    <a:pt x="90691" y="596995"/>
                  </a:cubicBezTo>
                  <a:cubicBezTo>
                    <a:pt x="123379" y="606854"/>
                    <a:pt x="158189" y="588177"/>
                    <a:pt x="168049" y="555490"/>
                  </a:cubicBezTo>
                  <a:lnTo>
                    <a:pt x="282331" y="176610"/>
                  </a:lnTo>
                  <a:lnTo>
                    <a:pt x="284501" y="153742"/>
                  </a:lnTo>
                  <a:lnTo>
                    <a:pt x="286120" y="136671"/>
                  </a:lnTo>
                  <a:cubicBezTo>
                    <a:pt x="281956" y="97576"/>
                    <a:pt x="255001" y="63004"/>
                    <a:pt x="214885" y="50904"/>
                  </a:cubicBezTo>
                  <a:cubicBezTo>
                    <a:pt x="161396" y="34770"/>
                    <a:pt x="105311" y="64860"/>
                    <a:pt x="89177" y="118349"/>
                  </a:cubicBezTo>
                  <a:lnTo>
                    <a:pt x="78502" y="153742"/>
                  </a:lnTo>
                  <a:lnTo>
                    <a:pt x="29872" y="153742"/>
                  </a:lnTo>
                  <a:lnTo>
                    <a:pt x="44603" y="104904"/>
                  </a:lnTo>
                  <a:cubicBezTo>
                    <a:pt x="62249" y="46401"/>
                    <a:pt x="112895" y="6969"/>
                    <a:pt x="170023" y="836"/>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2" name="Group 26">
            <a:extLst>
              <a:ext uri="{FF2B5EF4-FFF2-40B4-BE49-F238E27FC236}">
                <a16:creationId xmlns:a16="http://schemas.microsoft.com/office/drawing/2014/main" id="{3800E0D9-5768-F009-3571-F4B041E89C07}"/>
              </a:ext>
            </a:extLst>
          </p:cNvPr>
          <p:cNvGrpSpPr/>
          <p:nvPr/>
        </p:nvGrpSpPr>
        <p:grpSpPr>
          <a:xfrm>
            <a:off x="16031738" y="3384804"/>
            <a:ext cx="6643203" cy="8323173"/>
            <a:chOff x="9002466" y="2853526"/>
            <a:chExt cx="2682538" cy="3244401"/>
          </a:xfrm>
        </p:grpSpPr>
        <p:sp>
          <p:nvSpPr>
            <p:cNvPr id="33" name="Freeform: Shape 27">
              <a:extLst>
                <a:ext uri="{FF2B5EF4-FFF2-40B4-BE49-F238E27FC236}">
                  <a16:creationId xmlns:a16="http://schemas.microsoft.com/office/drawing/2014/main" id="{4D429B1B-C188-9600-F3F5-4A5AF0810D22}"/>
                </a:ext>
              </a:extLst>
            </p:cNvPr>
            <p:cNvSpPr/>
            <p:nvPr/>
          </p:nvSpPr>
          <p:spPr>
            <a:xfrm>
              <a:off x="9002466" y="2856876"/>
              <a:ext cx="2682538" cy="3241051"/>
            </a:xfrm>
            <a:custGeom>
              <a:avLst/>
              <a:gdLst>
                <a:gd name="connsiteX0" fmla="*/ 2253763 w 2682538"/>
                <a:gd name="connsiteY0" fmla="*/ 0 h 3241051"/>
                <a:gd name="connsiteX1" fmla="*/ 2682538 w 2682538"/>
                <a:gd name="connsiteY1" fmla="*/ 2908837 h 3241051"/>
                <a:gd name="connsiteX2" fmla="*/ 428774 w 2682538"/>
                <a:gd name="connsiteY2" fmla="*/ 3241051 h 3241051"/>
                <a:gd name="connsiteX3" fmla="*/ 0 w 2682538"/>
                <a:gd name="connsiteY3" fmla="*/ 332214 h 3241051"/>
              </a:gdLst>
              <a:ahLst/>
              <a:cxnLst>
                <a:cxn ang="0">
                  <a:pos x="connsiteX0" y="connsiteY0"/>
                </a:cxn>
                <a:cxn ang="0">
                  <a:pos x="connsiteX1" y="connsiteY1"/>
                </a:cxn>
                <a:cxn ang="0">
                  <a:pos x="connsiteX2" y="connsiteY2"/>
                </a:cxn>
                <a:cxn ang="0">
                  <a:pos x="connsiteX3" y="connsiteY3"/>
                </a:cxn>
              </a:cxnLst>
              <a:rect l="l" t="t" r="r" b="b"/>
              <a:pathLst>
                <a:path w="2682538" h="3241051">
                  <a:moveTo>
                    <a:pt x="2253763" y="0"/>
                  </a:moveTo>
                  <a:lnTo>
                    <a:pt x="2682538" y="2908837"/>
                  </a:lnTo>
                  <a:lnTo>
                    <a:pt x="428774" y="3241051"/>
                  </a:lnTo>
                  <a:lnTo>
                    <a:pt x="0" y="332214"/>
                  </a:lnTo>
                  <a:close/>
                </a:path>
              </a:pathLst>
            </a:cu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8">
              <a:extLst>
                <a:ext uri="{FF2B5EF4-FFF2-40B4-BE49-F238E27FC236}">
                  <a16:creationId xmlns:a16="http://schemas.microsoft.com/office/drawing/2014/main" id="{E68773E1-532D-0AE7-9520-767C1AE145E0}"/>
                </a:ext>
              </a:extLst>
            </p:cNvPr>
            <p:cNvSpPr/>
            <p:nvPr/>
          </p:nvSpPr>
          <p:spPr>
            <a:xfrm>
              <a:off x="9263631" y="3054566"/>
              <a:ext cx="2278117" cy="2940269"/>
            </a:xfrm>
            <a:custGeom>
              <a:avLst/>
              <a:gdLst>
                <a:gd name="connsiteX0" fmla="*/ 651455 w 2278117"/>
                <a:gd name="connsiteY0" fmla="*/ 0 h 2940269"/>
                <a:gd name="connsiteX1" fmla="*/ 2021739 w 2278117"/>
                <a:gd name="connsiteY1" fmla="*/ 0 h 2940269"/>
                <a:gd name="connsiteX2" fmla="*/ 2278117 w 2278117"/>
                <a:gd name="connsiteY2" fmla="*/ 1739291 h 2940269"/>
                <a:gd name="connsiteX3" fmla="*/ 2278117 w 2278117"/>
                <a:gd name="connsiteY3" fmla="*/ 2732264 h 2940269"/>
                <a:gd name="connsiteX4" fmla="*/ 866993 w 2278117"/>
                <a:gd name="connsiteY4" fmla="*/ 2940269 h 2940269"/>
                <a:gd name="connsiteX5" fmla="*/ 152413 w 2278117"/>
                <a:gd name="connsiteY5" fmla="*/ 2940269 h 2940269"/>
                <a:gd name="connsiteX6" fmla="*/ 0 w 2278117"/>
                <a:gd name="connsiteY6" fmla="*/ 1906290 h 2940269"/>
                <a:gd name="connsiteX7" fmla="*/ 0 w 2278117"/>
                <a:gd name="connsiteY7" fmla="*/ 96027 h 29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8117" h="2940269">
                  <a:moveTo>
                    <a:pt x="651455" y="0"/>
                  </a:moveTo>
                  <a:lnTo>
                    <a:pt x="2021739" y="0"/>
                  </a:lnTo>
                  <a:lnTo>
                    <a:pt x="2278117" y="1739291"/>
                  </a:lnTo>
                  <a:lnTo>
                    <a:pt x="2278117" y="2732264"/>
                  </a:lnTo>
                  <a:lnTo>
                    <a:pt x="866993" y="2940269"/>
                  </a:lnTo>
                  <a:lnTo>
                    <a:pt x="152413" y="2940269"/>
                  </a:lnTo>
                  <a:lnTo>
                    <a:pt x="0" y="1906290"/>
                  </a:lnTo>
                  <a:lnTo>
                    <a:pt x="0" y="96027"/>
                  </a:lnTo>
                  <a:close/>
                </a:path>
              </a:pathLst>
            </a:custGeom>
            <a:solidFill>
              <a:schemeClr val="tx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ectangle 29">
              <a:extLst>
                <a:ext uri="{FF2B5EF4-FFF2-40B4-BE49-F238E27FC236}">
                  <a16:creationId xmlns:a16="http://schemas.microsoft.com/office/drawing/2014/main" id="{68AE9662-042C-F8E0-EEE6-6B0BB3EE16CC}"/>
                </a:ext>
              </a:extLst>
            </p:cNvPr>
            <p:cNvSpPr/>
            <p:nvPr/>
          </p:nvSpPr>
          <p:spPr>
            <a:xfrm>
              <a:off x="9216333" y="3007268"/>
              <a:ext cx="2278117" cy="294026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0">
              <a:extLst>
                <a:ext uri="{FF2B5EF4-FFF2-40B4-BE49-F238E27FC236}">
                  <a16:creationId xmlns:a16="http://schemas.microsoft.com/office/drawing/2014/main" id="{76FEBE40-1400-DF64-3CD3-A68FEE4C6391}"/>
                </a:ext>
              </a:extLst>
            </p:cNvPr>
            <p:cNvSpPr/>
            <p:nvPr/>
          </p:nvSpPr>
          <p:spPr>
            <a:xfrm>
              <a:off x="9423702" y="2853526"/>
              <a:ext cx="332398" cy="646180"/>
            </a:xfrm>
            <a:custGeom>
              <a:avLst/>
              <a:gdLst>
                <a:gd name="connsiteX0" fmla="*/ 170023 w 332398"/>
                <a:gd name="connsiteY0" fmla="*/ 836 h 646180"/>
                <a:gd name="connsiteX1" fmla="*/ 228330 w 332398"/>
                <a:gd name="connsiteY1" fmla="*/ 6329 h 646180"/>
                <a:gd name="connsiteX2" fmla="*/ 332398 w 332398"/>
                <a:gd name="connsiteY2" fmla="*/ 131749 h 646180"/>
                <a:gd name="connsiteX3" fmla="*/ 330326 w 332398"/>
                <a:gd name="connsiteY3" fmla="*/ 153742 h 646180"/>
                <a:gd name="connsiteX4" fmla="*/ 326905 w 332398"/>
                <a:gd name="connsiteY4" fmla="*/ 190055 h 646180"/>
                <a:gd name="connsiteX5" fmla="*/ 212623 w 332398"/>
                <a:gd name="connsiteY5" fmla="*/ 568935 h 646180"/>
                <a:gd name="connsiteX6" fmla="*/ 77246 w 332398"/>
                <a:gd name="connsiteY6" fmla="*/ 641569 h 646180"/>
                <a:gd name="connsiteX7" fmla="*/ 4611 w 332398"/>
                <a:gd name="connsiteY7" fmla="*/ 506192 h 646180"/>
                <a:gd name="connsiteX8" fmla="*/ 109929 w 332398"/>
                <a:gd name="connsiteY8" fmla="*/ 157029 h 646180"/>
                <a:gd name="connsiteX9" fmla="*/ 111684 w 332398"/>
                <a:gd name="connsiteY9" fmla="*/ 153742 h 646180"/>
                <a:gd name="connsiteX10" fmla="*/ 123030 w 332398"/>
                <a:gd name="connsiteY10" fmla="*/ 132487 h 646180"/>
                <a:gd name="connsiteX11" fmla="*/ 169265 w 332398"/>
                <a:gd name="connsiteY11" fmla="*/ 107681 h 646180"/>
                <a:gd name="connsiteX12" fmla="*/ 196958 w 332398"/>
                <a:gd name="connsiteY12" fmla="*/ 110335 h 646180"/>
                <a:gd name="connsiteX13" fmla="*/ 238436 w 332398"/>
                <a:gd name="connsiteY13" fmla="*/ 144122 h 646180"/>
                <a:gd name="connsiteX14" fmla="*/ 241400 w 332398"/>
                <a:gd name="connsiteY14" fmla="*/ 153742 h 646180"/>
                <a:gd name="connsiteX15" fmla="*/ 246306 w 332398"/>
                <a:gd name="connsiteY15" fmla="*/ 169671 h 646180"/>
                <a:gd name="connsiteX16" fmla="*/ 243651 w 332398"/>
                <a:gd name="connsiteY16" fmla="*/ 197364 h 646180"/>
                <a:gd name="connsiteX17" fmla="*/ 189872 w 332398"/>
                <a:gd name="connsiteY17" fmla="*/ 375659 h 646180"/>
                <a:gd name="connsiteX18" fmla="*/ 145298 w 332398"/>
                <a:gd name="connsiteY18" fmla="*/ 362214 h 646180"/>
                <a:gd name="connsiteX19" fmla="*/ 199077 w 332398"/>
                <a:gd name="connsiteY19" fmla="*/ 183919 h 646180"/>
                <a:gd name="connsiteX20" fmla="*/ 183513 w 332398"/>
                <a:gd name="connsiteY20" fmla="*/ 154909 h 646180"/>
                <a:gd name="connsiteX21" fmla="*/ 154504 w 332398"/>
                <a:gd name="connsiteY21" fmla="*/ 170474 h 646180"/>
                <a:gd name="connsiteX22" fmla="*/ 49185 w 332398"/>
                <a:gd name="connsiteY22" fmla="*/ 519637 h 646180"/>
                <a:gd name="connsiteX23" fmla="*/ 90691 w 332398"/>
                <a:gd name="connsiteY23" fmla="*/ 596995 h 646180"/>
                <a:gd name="connsiteX24" fmla="*/ 168049 w 332398"/>
                <a:gd name="connsiteY24" fmla="*/ 555490 h 646180"/>
                <a:gd name="connsiteX25" fmla="*/ 282331 w 332398"/>
                <a:gd name="connsiteY25" fmla="*/ 176610 h 646180"/>
                <a:gd name="connsiteX26" fmla="*/ 284501 w 332398"/>
                <a:gd name="connsiteY26" fmla="*/ 153742 h 646180"/>
                <a:gd name="connsiteX27" fmla="*/ 286120 w 332398"/>
                <a:gd name="connsiteY27" fmla="*/ 136671 h 646180"/>
                <a:gd name="connsiteX28" fmla="*/ 214885 w 332398"/>
                <a:gd name="connsiteY28" fmla="*/ 50904 h 646180"/>
                <a:gd name="connsiteX29" fmla="*/ 89177 w 332398"/>
                <a:gd name="connsiteY29" fmla="*/ 118349 h 646180"/>
                <a:gd name="connsiteX30" fmla="*/ 78502 w 332398"/>
                <a:gd name="connsiteY30" fmla="*/ 153742 h 646180"/>
                <a:gd name="connsiteX31" fmla="*/ 29872 w 332398"/>
                <a:gd name="connsiteY31" fmla="*/ 153742 h 646180"/>
                <a:gd name="connsiteX32" fmla="*/ 44603 w 332398"/>
                <a:gd name="connsiteY32" fmla="*/ 104904 h 646180"/>
                <a:gd name="connsiteX33" fmla="*/ 170023 w 332398"/>
                <a:gd name="connsiteY33" fmla="*/ 836 h 64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2398" h="646180">
                  <a:moveTo>
                    <a:pt x="170023" y="836"/>
                  </a:moveTo>
                  <a:cubicBezTo>
                    <a:pt x="189066" y="-1209"/>
                    <a:pt x="208829" y="447"/>
                    <a:pt x="228330" y="6329"/>
                  </a:cubicBezTo>
                  <a:cubicBezTo>
                    <a:pt x="286832" y="23975"/>
                    <a:pt x="326264" y="74620"/>
                    <a:pt x="332398" y="131749"/>
                  </a:cubicBezTo>
                  <a:lnTo>
                    <a:pt x="330326" y="153742"/>
                  </a:lnTo>
                  <a:lnTo>
                    <a:pt x="326905" y="190055"/>
                  </a:lnTo>
                  <a:lnTo>
                    <a:pt x="212623" y="568935"/>
                  </a:lnTo>
                  <a:cubicBezTo>
                    <a:pt x="195369" y="626138"/>
                    <a:pt x="134450" y="658824"/>
                    <a:pt x="77246" y="641569"/>
                  </a:cubicBezTo>
                  <a:cubicBezTo>
                    <a:pt x="20043" y="624315"/>
                    <a:pt x="-12644" y="563395"/>
                    <a:pt x="4611" y="506192"/>
                  </a:cubicBezTo>
                  <a:lnTo>
                    <a:pt x="109929" y="157029"/>
                  </a:lnTo>
                  <a:lnTo>
                    <a:pt x="111684" y="153742"/>
                  </a:lnTo>
                  <a:lnTo>
                    <a:pt x="123030" y="132487"/>
                  </a:lnTo>
                  <a:cubicBezTo>
                    <a:pt x="134595" y="118499"/>
                    <a:pt x="151215" y="109581"/>
                    <a:pt x="169265" y="107681"/>
                  </a:cubicBezTo>
                  <a:cubicBezTo>
                    <a:pt x="178290" y="106730"/>
                    <a:pt x="187672" y="107534"/>
                    <a:pt x="196958" y="110335"/>
                  </a:cubicBezTo>
                  <a:cubicBezTo>
                    <a:pt x="215531" y="115937"/>
                    <a:pt x="230005" y="128408"/>
                    <a:pt x="238436" y="144122"/>
                  </a:cubicBezTo>
                  <a:lnTo>
                    <a:pt x="241400" y="153742"/>
                  </a:lnTo>
                  <a:lnTo>
                    <a:pt x="246306" y="169671"/>
                  </a:lnTo>
                  <a:cubicBezTo>
                    <a:pt x="247256" y="178696"/>
                    <a:pt x="246452" y="188078"/>
                    <a:pt x="243651" y="197364"/>
                  </a:cubicBezTo>
                  <a:lnTo>
                    <a:pt x="189872" y="375659"/>
                  </a:lnTo>
                  <a:lnTo>
                    <a:pt x="145298" y="362214"/>
                  </a:lnTo>
                  <a:lnTo>
                    <a:pt x="199077" y="183919"/>
                  </a:lnTo>
                  <a:cubicBezTo>
                    <a:pt x="202887" y="171289"/>
                    <a:pt x="196142" y="158719"/>
                    <a:pt x="183513" y="154909"/>
                  </a:cubicBezTo>
                  <a:cubicBezTo>
                    <a:pt x="170883" y="151100"/>
                    <a:pt x="158313" y="157844"/>
                    <a:pt x="154504" y="170474"/>
                  </a:cubicBezTo>
                  <a:lnTo>
                    <a:pt x="49185" y="519637"/>
                  </a:lnTo>
                  <a:cubicBezTo>
                    <a:pt x="39326" y="552324"/>
                    <a:pt x="58003" y="587135"/>
                    <a:pt x="90691" y="596995"/>
                  </a:cubicBezTo>
                  <a:cubicBezTo>
                    <a:pt x="123379" y="606854"/>
                    <a:pt x="158189" y="588177"/>
                    <a:pt x="168049" y="555490"/>
                  </a:cubicBezTo>
                  <a:lnTo>
                    <a:pt x="282331" y="176610"/>
                  </a:lnTo>
                  <a:lnTo>
                    <a:pt x="284501" y="153742"/>
                  </a:lnTo>
                  <a:lnTo>
                    <a:pt x="286120" y="136671"/>
                  </a:lnTo>
                  <a:cubicBezTo>
                    <a:pt x="281956" y="97576"/>
                    <a:pt x="255001" y="63004"/>
                    <a:pt x="214885" y="50904"/>
                  </a:cubicBezTo>
                  <a:cubicBezTo>
                    <a:pt x="161396" y="34770"/>
                    <a:pt x="105311" y="64860"/>
                    <a:pt x="89177" y="118349"/>
                  </a:cubicBezTo>
                  <a:lnTo>
                    <a:pt x="78502" y="153742"/>
                  </a:lnTo>
                  <a:lnTo>
                    <a:pt x="29872" y="153742"/>
                  </a:lnTo>
                  <a:lnTo>
                    <a:pt x="44603" y="104904"/>
                  </a:lnTo>
                  <a:cubicBezTo>
                    <a:pt x="62249" y="46401"/>
                    <a:pt x="112895" y="6969"/>
                    <a:pt x="170023" y="836"/>
                  </a:cubicBezTo>
                  <a:close/>
                </a:path>
              </a:pathLst>
            </a:cu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2" name="CuadroTexto 41">
            <a:extLst>
              <a:ext uri="{FF2B5EF4-FFF2-40B4-BE49-F238E27FC236}">
                <a16:creationId xmlns:a16="http://schemas.microsoft.com/office/drawing/2014/main" id="{DC0847E1-3957-F116-220D-984C7DE20110}"/>
              </a:ext>
            </a:extLst>
          </p:cNvPr>
          <p:cNvSpPr txBox="1"/>
          <p:nvPr/>
        </p:nvSpPr>
        <p:spPr>
          <a:xfrm>
            <a:off x="3120044" y="5676567"/>
            <a:ext cx="4233053" cy="381687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l"/>
            <a:r>
              <a:rPr lang="es-ES" sz="3200" b="1" dirty="0">
                <a:solidFill>
                  <a:schemeClr val="accent5">
                    <a:lumMod val="20000"/>
                    <a:lumOff val="80000"/>
                  </a:schemeClr>
                </a:solidFill>
                <a:latin typeface="Century Gothic" panose="020B0502020202020204" pitchFamily="34" charset="0"/>
              </a:rPr>
              <a:t>CONSULTORIA Y SERVICIOS</a:t>
            </a:r>
          </a:p>
          <a:p>
            <a:pPr lvl="0" algn="l"/>
            <a:endParaRPr lang="es-ES" sz="2800" b="1" dirty="0">
              <a:solidFill>
                <a:schemeClr val="accent5">
                  <a:lumMod val="20000"/>
                  <a:lumOff val="80000"/>
                </a:schemeClr>
              </a:solidFill>
              <a:latin typeface="Century Gothic" panose="020B0502020202020204" pitchFamily="34" charset="0"/>
            </a:endParaRPr>
          </a:p>
          <a:p>
            <a:pPr lvl="0" algn="l"/>
            <a:r>
              <a:rPr lang="es-ES" sz="2800" b="1" dirty="0">
                <a:solidFill>
                  <a:schemeClr val="accent5">
                    <a:lumMod val="20000"/>
                    <a:lumOff val="80000"/>
                  </a:schemeClr>
                </a:solidFill>
                <a:latin typeface="Century Gothic" panose="020B0502020202020204" pitchFamily="34" charset="0"/>
              </a:rPr>
              <a:t>Incumplimiento de la ejecución en  las obligaciones pactadas.</a:t>
            </a:r>
            <a:endParaRPr lang="es-CO" sz="2800" b="1" dirty="0">
              <a:solidFill>
                <a:schemeClr val="accent5">
                  <a:lumMod val="20000"/>
                  <a:lumOff val="80000"/>
                </a:schemeClr>
              </a:solidFill>
            </a:endParaRPr>
          </a:p>
        </p:txBody>
      </p:sp>
      <p:sp>
        <p:nvSpPr>
          <p:cNvPr id="43" name="CuadroTexto 42">
            <a:extLst>
              <a:ext uri="{FF2B5EF4-FFF2-40B4-BE49-F238E27FC236}">
                <a16:creationId xmlns:a16="http://schemas.microsoft.com/office/drawing/2014/main" id="{27F16C1B-6A81-DB23-91A6-F370F37A71A9}"/>
              </a:ext>
            </a:extLst>
          </p:cNvPr>
          <p:cNvSpPr txBox="1"/>
          <p:nvPr/>
        </p:nvSpPr>
        <p:spPr>
          <a:xfrm>
            <a:off x="10091054" y="5536950"/>
            <a:ext cx="4233053" cy="4333943"/>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l"/>
            <a:r>
              <a:rPr lang="es-ES" sz="3200" b="1" dirty="0">
                <a:solidFill>
                  <a:schemeClr val="accent2"/>
                </a:solidFill>
                <a:latin typeface="Century Gothic" panose="020B0502020202020204" pitchFamily="34" charset="0"/>
              </a:rPr>
              <a:t>PROYECCIÓN SOCIAL</a:t>
            </a:r>
          </a:p>
          <a:p>
            <a:pPr lvl="0" algn="l"/>
            <a:endParaRPr lang="es-ES" sz="2800" b="1" dirty="0">
              <a:solidFill>
                <a:schemeClr val="accent2"/>
              </a:solidFill>
              <a:latin typeface="Century Gothic" panose="020B0502020202020204" pitchFamily="34" charset="0"/>
            </a:endParaRPr>
          </a:p>
          <a:p>
            <a:pPr lvl="0" algn="l"/>
            <a:r>
              <a:rPr lang="es-ES" sz="2800" b="1" dirty="0">
                <a:solidFill>
                  <a:schemeClr val="accent2"/>
                </a:solidFill>
                <a:latin typeface="Century Gothic" panose="020B0502020202020204" pitchFamily="34" charset="0"/>
              </a:rPr>
              <a:t>Actividades de proyección social que no cumplan con la carta de aval del proyecto.</a:t>
            </a:r>
            <a:endParaRPr lang="es-CO" sz="2800" b="1" dirty="0">
              <a:solidFill>
                <a:schemeClr val="accent2"/>
              </a:solidFill>
            </a:endParaRPr>
          </a:p>
        </p:txBody>
      </p:sp>
      <p:sp>
        <p:nvSpPr>
          <p:cNvPr id="44" name="CuadroTexto 43">
            <a:extLst>
              <a:ext uri="{FF2B5EF4-FFF2-40B4-BE49-F238E27FC236}">
                <a16:creationId xmlns:a16="http://schemas.microsoft.com/office/drawing/2014/main" id="{BBFDFE22-CB53-DDD5-57AF-025F7FFD1D01}"/>
              </a:ext>
            </a:extLst>
          </p:cNvPr>
          <p:cNvSpPr txBox="1"/>
          <p:nvPr/>
        </p:nvSpPr>
        <p:spPr>
          <a:xfrm>
            <a:off x="17568528" y="4310039"/>
            <a:ext cx="4233053" cy="64022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lgn="l"/>
            <a:r>
              <a:rPr lang="es-ES" sz="3200" b="1" dirty="0">
                <a:solidFill>
                  <a:schemeClr val="accent2"/>
                </a:solidFill>
                <a:latin typeface="Century Gothic" panose="020B0502020202020204" pitchFamily="34" charset="0"/>
              </a:rPr>
              <a:t>CONSULTORÍO JURÍDICO</a:t>
            </a:r>
          </a:p>
          <a:p>
            <a:pPr lvl="0" algn="l"/>
            <a:endParaRPr lang="es-ES" sz="2800" b="1" dirty="0">
              <a:solidFill>
                <a:schemeClr val="accent2"/>
              </a:solidFill>
              <a:latin typeface="Century Gothic" panose="020B0502020202020204" pitchFamily="34" charset="0"/>
            </a:endParaRPr>
          </a:p>
          <a:p>
            <a:pPr lvl="0" algn="l"/>
            <a:r>
              <a:rPr lang="es-ES" sz="2800" b="1" dirty="0">
                <a:solidFill>
                  <a:schemeClr val="accent2"/>
                </a:solidFill>
                <a:latin typeface="Century Gothic" panose="020B0502020202020204" pitchFamily="34" charset="0"/>
              </a:rPr>
              <a:t>Asesoría o representación jurídica inadecuada o en la omisión de la atención de la solicitud de conciliación como resultado de la prestación del servicio jurídico, por parte </a:t>
            </a:r>
            <a:endParaRPr lang="es-CO" sz="2800" b="1" dirty="0">
              <a:solidFill>
                <a:schemeClr val="accent2"/>
              </a:solidFill>
            </a:endParaRPr>
          </a:p>
        </p:txBody>
      </p:sp>
    </p:spTree>
    <p:extLst>
      <p:ext uri="{BB962C8B-B14F-4D97-AF65-F5344CB8AC3E}">
        <p14:creationId xmlns:p14="http://schemas.microsoft.com/office/powerpoint/2010/main" val="1140022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9203F-6011-8CCA-4759-F7BF2020999A}"/>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1802201-D7A2-6048-39DA-B77624BF69F8}"/>
              </a:ext>
            </a:extLst>
          </p:cNvPr>
          <p:cNvSpPr/>
          <p:nvPr/>
        </p:nvSpPr>
        <p:spPr>
          <a:xfrm>
            <a:off x="3438048" y="886502"/>
            <a:ext cx="17507904" cy="1015663"/>
          </a:xfrm>
          <a:prstGeom prst="rect">
            <a:avLst/>
          </a:prstGeom>
        </p:spPr>
        <p:txBody>
          <a:bodyPr wrap="square">
            <a:spAutoFit/>
          </a:bodyPr>
          <a:lstStyle/>
          <a:p>
            <a:pPr algn="ctr" defTabSz="914400" hangingPunct="1">
              <a:lnSpc>
                <a:spcPct val="100000"/>
              </a:lnSpc>
            </a:pPr>
            <a:r>
              <a:rPr lang="es-ES" sz="6000" b="1" kern="1200" spc="-50" dirty="0">
                <a:solidFill>
                  <a:srgbClr val="092561"/>
                </a:solidFill>
                <a:latin typeface="Century Gothic" panose="020B0502020202020204" pitchFamily="34" charset="0"/>
                <a:cs typeface="Arial"/>
              </a:rPr>
              <a:t>PROCESO MISIONAL BIENESTAR UNIVERSITARIO</a:t>
            </a:r>
          </a:p>
        </p:txBody>
      </p:sp>
      <p:sp>
        <p:nvSpPr>
          <p:cNvPr id="15" name="TextBox 22">
            <a:extLst>
              <a:ext uri="{FF2B5EF4-FFF2-40B4-BE49-F238E27FC236}">
                <a16:creationId xmlns:a16="http://schemas.microsoft.com/office/drawing/2014/main" id="{AB16F304-6980-7C32-FC36-956DB73530E1}"/>
              </a:ext>
            </a:extLst>
          </p:cNvPr>
          <p:cNvSpPr txBox="1"/>
          <p:nvPr/>
        </p:nvSpPr>
        <p:spPr>
          <a:xfrm>
            <a:off x="7498117" y="2381669"/>
            <a:ext cx="8755922" cy="502958"/>
          </a:xfrm>
          <a:prstGeom prst="rect">
            <a:avLst/>
          </a:prstGeom>
          <a:noFill/>
        </p:spPr>
        <p:txBody>
          <a:bodyPr wrap="none" rtlCol="0" anchor="ctr" anchorCtr="0">
            <a:spAutoFit/>
          </a:bodyPr>
          <a:lstStyle/>
          <a:p>
            <a:pPr algn="ctr"/>
            <a:r>
              <a:rPr lang="es-ES" b="1" dirty="0">
                <a:solidFill>
                  <a:srgbClr val="081F50"/>
                </a:solidFill>
              </a:rPr>
              <a:t>DOC-BU-005     </a:t>
            </a:r>
            <a:r>
              <a:rPr lang="es-MX" b="1" spc="600" dirty="0">
                <a:solidFill>
                  <a:srgbClr val="081F50"/>
                </a:solidFill>
                <a:latin typeface="Century Gothic" panose="020B0502020202020204" pitchFamily="34" charset="0"/>
                <a:ea typeface="Montserrat" charset="0"/>
                <a:cs typeface="Montserrat" charset="0"/>
              </a:rPr>
              <a:t>Matriz De Salida No Conforme</a:t>
            </a:r>
            <a:endParaRPr lang="en-US" b="1" spc="600" dirty="0">
              <a:solidFill>
                <a:srgbClr val="081F50"/>
              </a:solidFill>
              <a:latin typeface="Century Gothic" panose="020B0502020202020204" pitchFamily="34" charset="0"/>
              <a:ea typeface="Montserrat" charset="0"/>
              <a:cs typeface="Montserrat" charset="0"/>
            </a:endParaRPr>
          </a:p>
        </p:txBody>
      </p:sp>
      <p:cxnSp>
        <p:nvCxnSpPr>
          <p:cNvPr id="16" name="Straight Connector 16">
            <a:extLst>
              <a:ext uri="{FF2B5EF4-FFF2-40B4-BE49-F238E27FC236}">
                <a16:creationId xmlns:a16="http://schemas.microsoft.com/office/drawing/2014/main" id="{C635653C-FAEF-2FFE-5BEE-C4586DFCFD1E}"/>
              </a:ext>
            </a:extLst>
          </p:cNvPr>
          <p:cNvCxnSpPr/>
          <p:nvPr/>
        </p:nvCxnSpPr>
        <p:spPr>
          <a:xfrm>
            <a:off x="11058000" y="2021041"/>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
        <p:nvSpPr>
          <p:cNvPr id="3" name="Shape">
            <a:extLst>
              <a:ext uri="{FF2B5EF4-FFF2-40B4-BE49-F238E27FC236}">
                <a16:creationId xmlns:a16="http://schemas.microsoft.com/office/drawing/2014/main" id="{ADCE4F8E-581B-0D6B-2957-755B85EF5975}"/>
              </a:ext>
            </a:extLst>
          </p:cNvPr>
          <p:cNvSpPr/>
          <p:nvPr/>
        </p:nvSpPr>
        <p:spPr>
          <a:xfrm>
            <a:off x="6831845" y="3867089"/>
            <a:ext cx="3994277" cy="7641326"/>
          </a:xfrm>
          <a:custGeom>
            <a:avLst/>
            <a:gdLst/>
            <a:ahLst/>
            <a:cxnLst>
              <a:cxn ang="0">
                <a:pos x="wd2" y="hd2"/>
              </a:cxn>
              <a:cxn ang="5400000">
                <a:pos x="wd2" y="hd2"/>
              </a:cxn>
              <a:cxn ang="10800000">
                <a:pos x="wd2" y="hd2"/>
              </a:cxn>
              <a:cxn ang="16200000">
                <a:pos x="wd2" y="hd2"/>
              </a:cxn>
            </a:cxnLst>
            <a:rect l="0" t="0" r="r" b="b"/>
            <a:pathLst>
              <a:path w="20799" h="21056" extrusionOk="0">
                <a:moveTo>
                  <a:pt x="18305" y="4232"/>
                </a:moveTo>
                <a:cubicBezTo>
                  <a:pt x="19676" y="6143"/>
                  <a:pt x="17887" y="8476"/>
                  <a:pt x="19140" y="10404"/>
                </a:cubicBezTo>
                <a:cubicBezTo>
                  <a:pt x="20799" y="12720"/>
                  <a:pt x="20799" y="15224"/>
                  <a:pt x="20799" y="17539"/>
                </a:cubicBezTo>
                <a:cubicBezTo>
                  <a:pt x="19963" y="17539"/>
                  <a:pt x="18723" y="17345"/>
                  <a:pt x="18305" y="17539"/>
                </a:cubicBezTo>
                <a:cubicBezTo>
                  <a:pt x="17064" y="18309"/>
                  <a:pt x="15406" y="18309"/>
                  <a:pt x="13734" y="18309"/>
                </a:cubicBezTo>
                <a:cubicBezTo>
                  <a:pt x="12898" y="18309"/>
                  <a:pt x="13734" y="17733"/>
                  <a:pt x="12898" y="17921"/>
                </a:cubicBezTo>
                <a:cubicBezTo>
                  <a:pt x="12898" y="17345"/>
                  <a:pt x="12480" y="16376"/>
                  <a:pt x="11658" y="16957"/>
                </a:cubicBezTo>
                <a:cubicBezTo>
                  <a:pt x="10822" y="17151"/>
                  <a:pt x="11658" y="17921"/>
                  <a:pt x="10417" y="18115"/>
                </a:cubicBezTo>
                <a:cubicBezTo>
                  <a:pt x="9176" y="18309"/>
                  <a:pt x="7923" y="17921"/>
                  <a:pt x="6682" y="18115"/>
                </a:cubicBezTo>
                <a:cubicBezTo>
                  <a:pt x="6682" y="18309"/>
                  <a:pt x="6682" y="18691"/>
                  <a:pt x="6682" y="18885"/>
                </a:cubicBezTo>
                <a:cubicBezTo>
                  <a:pt x="5846" y="19079"/>
                  <a:pt x="4188" y="18691"/>
                  <a:pt x="4188" y="18885"/>
                </a:cubicBezTo>
                <a:cubicBezTo>
                  <a:pt x="3352" y="19461"/>
                  <a:pt x="3770" y="20237"/>
                  <a:pt x="3770" y="21007"/>
                </a:cubicBezTo>
                <a:cubicBezTo>
                  <a:pt x="2934" y="21007"/>
                  <a:pt x="2111" y="21201"/>
                  <a:pt x="1693" y="20813"/>
                </a:cubicBezTo>
                <a:cubicBezTo>
                  <a:pt x="858" y="14066"/>
                  <a:pt x="-801" y="7124"/>
                  <a:pt x="453" y="371"/>
                </a:cubicBezTo>
                <a:cubicBezTo>
                  <a:pt x="871" y="-399"/>
                  <a:pt x="2529" y="177"/>
                  <a:pt x="3770" y="759"/>
                </a:cubicBezTo>
                <a:cubicBezTo>
                  <a:pt x="3352" y="565"/>
                  <a:pt x="4606" y="565"/>
                  <a:pt x="4188" y="371"/>
                </a:cubicBezTo>
                <a:cubicBezTo>
                  <a:pt x="5428" y="371"/>
                  <a:pt x="7505" y="759"/>
                  <a:pt x="7923" y="1529"/>
                </a:cubicBezTo>
                <a:cubicBezTo>
                  <a:pt x="7923" y="1335"/>
                  <a:pt x="7923" y="1141"/>
                  <a:pt x="7923" y="953"/>
                </a:cubicBezTo>
                <a:cubicBezTo>
                  <a:pt x="8340" y="759"/>
                  <a:pt x="9163" y="953"/>
                  <a:pt x="9999" y="953"/>
                </a:cubicBezTo>
                <a:cubicBezTo>
                  <a:pt x="9999" y="1147"/>
                  <a:pt x="9999" y="1341"/>
                  <a:pt x="10417" y="1341"/>
                </a:cubicBezTo>
                <a:cubicBezTo>
                  <a:pt x="10835" y="1341"/>
                  <a:pt x="11658" y="1341"/>
                  <a:pt x="12075" y="1341"/>
                </a:cubicBezTo>
                <a:cubicBezTo>
                  <a:pt x="12075" y="1147"/>
                  <a:pt x="12075" y="765"/>
                  <a:pt x="12075" y="571"/>
                </a:cubicBezTo>
                <a:cubicBezTo>
                  <a:pt x="12075" y="765"/>
                  <a:pt x="12075" y="958"/>
                  <a:pt x="12493" y="958"/>
                </a:cubicBezTo>
                <a:cubicBezTo>
                  <a:pt x="12911" y="958"/>
                  <a:pt x="13734" y="958"/>
                  <a:pt x="14152" y="958"/>
                </a:cubicBezTo>
                <a:cubicBezTo>
                  <a:pt x="14570" y="1346"/>
                  <a:pt x="13734" y="1922"/>
                  <a:pt x="14152" y="2310"/>
                </a:cubicBezTo>
                <a:lnTo>
                  <a:pt x="15392" y="2310"/>
                </a:lnTo>
                <a:cubicBezTo>
                  <a:pt x="15810" y="1922"/>
                  <a:pt x="15392" y="1346"/>
                  <a:pt x="15392" y="958"/>
                </a:cubicBezTo>
                <a:cubicBezTo>
                  <a:pt x="15810" y="1152"/>
                  <a:pt x="16228" y="1152"/>
                  <a:pt x="17051" y="1152"/>
                </a:cubicBezTo>
                <a:cubicBezTo>
                  <a:pt x="17469" y="1728"/>
                  <a:pt x="16215" y="2310"/>
                  <a:pt x="17469" y="2886"/>
                </a:cubicBezTo>
                <a:cubicBezTo>
                  <a:pt x="17469" y="2692"/>
                  <a:pt x="17469" y="2498"/>
                  <a:pt x="17469" y="2310"/>
                </a:cubicBezTo>
                <a:cubicBezTo>
                  <a:pt x="19558" y="2692"/>
                  <a:pt x="17900" y="3656"/>
                  <a:pt x="18305" y="4232"/>
                </a:cubicBezTo>
                <a:close/>
              </a:path>
            </a:pathLst>
          </a:custGeom>
          <a:ln/>
        </p:spPr>
        <p:style>
          <a:lnRef idx="3">
            <a:schemeClr val="lt1"/>
          </a:lnRef>
          <a:fillRef idx="1">
            <a:schemeClr val="accent5"/>
          </a:fillRef>
          <a:effectRef idx="1">
            <a:schemeClr val="accent5"/>
          </a:effectRef>
          <a:fontRef idx="minor">
            <a:schemeClr val="lt1"/>
          </a:fontRef>
        </p:style>
        <p:txBody>
          <a:bodyPr lIns="38100" tIns="38100" rIns="38100" bIns="38100" anchor="ctr"/>
          <a:lstStyle/>
          <a:p>
            <a:pPr>
              <a:defRPr sz="3000">
                <a:solidFill>
                  <a:srgbClr val="FFFFFF"/>
                </a:solidFill>
              </a:defRPr>
            </a:pPr>
            <a:endParaRPr/>
          </a:p>
        </p:txBody>
      </p:sp>
      <p:sp>
        <p:nvSpPr>
          <p:cNvPr id="17" name="Shape">
            <a:extLst>
              <a:ext uri="{FF2B5EF4-FFF2-40B4-BE49-F238E27FC236}">
                <a16:creationId xmlns:a16="http://schemas.microsoft.com/office/drawing/2014/main" id="{65DAFF74-45B0-9081-BAFB-8C754C713000}"/>
              </a:ext>
            </a:extLst>
          </p:cNvPr>
          <p:cNvSpPr/>
          <p:nvPr/>
        </p:nvSpPr>
        <p:spPr>
          <a:xfrm>
            <a:off x="13020093" y="3867089"/>
            <a:ext cx="3994277" cy="7641326"/>
          </a:xfrm>
          <a:custGeom>
            <a:avLst/>
            <a:gdLst/>
            <a:ahLst/>
            <a:cxnLst>
              <a:cxn ang="0">
                <a:pos x="wd2" y="hd2"/>
              </a:cxn>
              <a:cxn ang="5400000">
                <a:pos x="wd2" y="hd2"/>
              </a:cxn>
              <a:cxn ang="10800000">
                <a:pos x="wd2" y="hd2"/>
              </a:cxn>
              <a:cxn ang="16200000">
                <a:pos x="wd2" y="hd2"/>
              </a:cxn>
            </a:cxnLst>
            <a:rect l="0" t="0" r="r" b="b"/>
            <a:pathLst>
              <a:path w="20799" h="21056" extrusionOk="0">
                <a:moveTo>
                  <a:pt x="18305" y="4232"/>
                </a:moveTo>
                <a:cubicBezTo>
                  <a:pt x="19676" y="6143"/>
                  <a:pt x="17887" y="8476"/>
                  <a:pt x="19140" y="10404"/>
                </a:cubicBezTo>
                <a:cubicBezTo>
                  <a:pt x="20799" y="12720"/>
                  <a:pt x="20799" y="15224"/>
                  <a:pt x="20799" y="17539"/>
                </a:cubicBezTo>
                <a:cubicBezTo>
                  <a:pt x="19963" y="17539"/>
                  <a:pt x="18723" y="17345"/>
                  <a:pt x="18305" y="17539"/>
                </a:cubicBezTo>
                <a:cubicBezTo>
                  <a:pt x="17064" y="18309"/>
                  <a:pt x="15406" y="18309"/>
                  <a:pt x="13734" y="18309"/>
                </a:cubicBezTo>
                <a:cubicBezTo>
                  <a:pt x="12898" y="18309"/>
                  <a:pt x="13734" y="17733"/>
                  <a:pt x="12898" y="17921"/>
                </a:cubicBezTo>
                <a:cubicBezTo>
                  <a:pt x="12898" y="17345"/>
                  <a:pt x="12480" y="16376"/>
                  <a:pt x="11658" y="16957"/>
                </a:cubicBezTo>
                <a:cubicBezTo>
                  <a:pt x="10822" y="17151"/>
                  <a:pt x="11658" y="17921"/>
                  <a:pt x="10417" y="18115"/>
                </a:cubicBezTo>
                <a:cubicBezTo>
                  <a:pt x="9176" y="18309"/>
                  <a:pt x="7923" y="17921"/>
                  <a:pt x="6682" y="18115"/>
                </a:cubicBezTo>
                <a:cubicBezTo>
                  <a:pt x="6682" y="18309"/>
                  <a:pt x="6682" y="18691"/>
                  <a:pt x="6682" y="18885"/>
                </a:cubicBezTo>
                <a:cubicBezTo>
                  <a:pt x="5846" y="19079"/>
                  <a:pt x="4188" y="18691"/>
                  <a:pt x="4188" y="18885"/>
                </a:cubicBezTo>
                <a:cubicBezTo>
                  <a:pt x="3352" y="19461"/>
                  <a:pt x="3770" y="20237"/>
                  <a:pt x="3770" y="21007"/>
                </a:cubicBezTo>
                <a:cubicBezTo>
                  <a:pt x="2934" y="21007"/>
                  <a:pt x="2111" y="21201"/>
                  <a:pt x="1693" y="20813"/>
                </a:cubicBezTo>
                <a:cubicBezTo>
                  <a:pt x="858" y="14066"/>
                  <a:pt x="-801" y="7124"/>
                  <a:pt x="453" y="371"/>
                </a:cubicBezTo>
                <a:cubicBezTo>
                  <a:pt x="871" y="-399"/>
                  <a:pt x="2529" y="177"/>
                  <a:pt x="3770" y="759"/>
                </a:cubicBezTo>
                <a:cubicBezTo>
                  <a:pt x="3352" y="565"/>
                  <a:pt x="4606" y="565"/>
                  <a:pt x="4188" y="371"/>
                </a:cubicBezTo>
                <a:cubicBezTo>
                  <a:pt x="5428" y="371"/>
                  <a:pt x="7505" y="759"/>
                  <a:pt x="7923" y="1529"/>
                </a:cubicBezTo>
                <a:cubicBezTo>
                  <a:pt x="7923" y="1335"/>
                  <a:pt x="7923" y="1141"/>
                  <a:pt x="7923" y="953"/>
                </a:cubicBezTo>
                <a:cubicBezTo>
                  <a:pt x="8340" y="759"/>
                  <a:pt x="9163" y="953"/>
                  <a:pt x="9999" y="953"/>
                </a:cubicBezTo>
                <a:cubicBezTo>
                  <a:pt x="9999" y="1147"/>
                  <a:pt x="9999" y="1341"/>
                  <a:pt x="10417" y="1341"/>
                </a:cubicBezTo>
                <a:cubicBezTo>
                  <a:pt x="10835" y="1341"/>
                  <a:pt x="11658" y="1341"/>
                  <a:pt x="12075" y="1341"/>
                </a:cubicBezTo>
                <a:cubicBezTo>
                  <a:pt x="12075" y="1147"/>
                  <a:pt x="12075" y="765"/>
                  <a:pt x="12075" y="571"/>
                </a:cubicBezTo>
                <a:cubicBezTo>
                  <a:pt x="12075" y="765"/>
                  <a:pt x="12075" y="958"/>
                  <a:pt x="12493" y="958"/>
                </a:cubicBezTo>
                <a:cubicBezTo>
                  <a:pt x="12911" y="958"/>
                  <a:pt x="13734" y="958"/>
                  <a:pt x="14152" y="958"/>
                </a:cubicBezTo>
                <a:cubicBezTo>
                  <a:pt x="14570" y="1346"/>
                  <a:pt x="13734" y="1922"/>
                  <a:pt x="14152" y="2310"/>
                </a:cubicBezTo>
                <a:lnTo>
                  <a:pt x="15392" y="2310"/>
                </a:lnTo>
                <a:cubicBezTo>
                  <a:pt x="15810" y="1922"/>
                  <a:pt x="15392" y="1346"/>
                  <a:pt x="15392" y="958"/>
                </a:cubicBezTo>
                <a:cubicBezTo>
                  <a:pt x="15810" y="1152"/>
                  <a:pt x="16228" y="1152"/>
                  <a:pt x="17051" y="1152"/>
                </a:cubicBezTo>
                <a:cubicBezTo>
                  <a:pt x="17469" y="1728"/>
                  <a:pt x="16215" y="2310"/>
                  <a:pt x="17469" y="2886"/>
                </a:cubicBezTo>
                <a:cubicBezTo>
                  <a:pt x="17469" y="2692"/>
                  <a:pt x="17469" y="2498"/>
                  <a:pt x="17469" y="2310"/>
                </a:cubicBezTo>
                <a:cubicBezTo>
                  <a:pt x="19558" y="2692"/>
                  <a:pt x="17900" y="3656"/>
                  <a:pt x="18305" y="4232"/>
                </a:cubicBezTo>
                <a:close/>
              </a:path>
            </a:pathLst>
          </a:custGeom>
          <a:ln/>
        </p:spPr>
        <p:style>
          <a:lnRef idx="2">
            <a:schemeClr val="accent2">
              <a:shade val="15000"/>
            </a:schemeClr>
          </a:lnRef>
          <a:fillRef idx="1">
            <a:schemeClr val="accent2"/>
          </a:fillRef>
          <a:effectRef idx="0">
            <a:schemeClr val="accent2"/>
          </a:effectRef>
          <a:fontRef idx="minor">
            <a:schemeClr val="lt1"/>
          </a:fontRef>
        </p:style>
        <p:txBody>
          <a:bodyPr lIns="38100" tIns="38100" rIns="38100" bIns="38100" anchor="ctr"/>
          <a:lstStyle/>
          <a:p>
            <a:pPr>
              <a:defRPr sz="3000">
                <a:solidFill>
                  <a:srgbClr val="FFFFFF"/>
                </a:solidFill>
              </a:defRPr>
            </a:pPr>
            <a:endParaRPr dirty="0"/>
          </a:p>
        </p:txBody>
      </p:sp>
      <p:pic>
        <p:nvPicPr>
          <p:cNvPr id="18" name="Graphic 42" descr="Users">
            <a:extLst>
              <a:ext uri="{FF2B5EF4-FFF2-40B4-BE49-F238E27FC236}">
                <a16:creationId xmlns:a16="http://schemas.microsoft.com/office/drawing/2014/main" id="{0E4BABD1-AB05-F188-7B01-F629AD7AB1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40917" y="4392351"/>
            <a:ext cx="914400" cy="914400"/>
          </a:xfrm>
          <a:prstGeom prst="rect">
            <a:avLst/>
          </a:prstGeom>
        </p:spPr>
      </p:pic>
      <p:pic>
        <p:nvPicPr>
          <p:cNvPr id="19" name="Graphic 10" descr="Stopwatch">
            <a:extLst>
              <a:ext uri="{FF2B5EF4-FFF2-40B4-BE49-F238E27FC236}">
                <a16:creationId xmlns:a16="http://schemas.microsoft.com/office/drawing/2014/main" id="{A79F29F6-5045-5863-10AF-92D93EFA49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39380" y="4392351"/>
            <a:ext cx="914400" cy="914400"/>
          </a:xfrm>
          <a:prstGeom prst="rect">
            <a:avLst/>
          </a:prstGeom>
        </p:spPr>
      </p:pic>
      <p:sp>
        <p:nvSpPr>
          <p:cNvPr id="21" name="CuadroTexto 20">
            <a:extLst>
              <a:ext uri="{FF2B5EF4-FFF2-40B4-BE49-F238E27FC236}">
                <a16:creationId xmlns:a16="http://schemas.microsoft.com/office/drawing/2014/main" id="{F4A205BF-B8FC-9A6F-D5F1-17E98E76E2C2}"/>
              </a:ext>
            </a:extLst>
          </p:cNvPr>
          <p:cNvSpPr txBox="1"/>
          <p:nvPr/>
        </p:nvSpPr>
        <p:spPr>
          <a:xfrm>
            <a:off x="7282141" y="7494961"/>
            <a:ext cx="3093683" cy="1828578"/>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es-ES" sz="2400" b="1" dirty="0">
                <a:solidFill>
                  <a:schemeClr val="accent2"/>
                </a:solidFill>
                <a:latin typeface="Century Gothic" panose="020B0502020202020204" pitchFamily="34" charset="0"/>
              </a:rPr>
              <a:t>La no atención del usuario por falta del profesional responsable.</a:t>
            </a:r>
            <a:endParaRPr lang="es-CO" sz="2400" b="1" dirty="0">
              <a:solidFill>
                <a:schemeClr val="accent2"/>
              </a:solidFill>
            </a:endParaRPr>
          </a:p>
        </p:txBody>
      </p:sp>
      <p:sp>
        <p:nvSpPr>
          <p:cNvPr id="22" name="CuadroTexto 21">
            <a:extLst>
              <a:ext uri="{FF2B5EF4-FFF2-40B4-BE49-F238E27FC236}">
                <a16:creationId xmlns:a16="http://schemas.microsoft.com/office/drawing/2014/main" id="{642369FD-E848-5BD3-8A7D-9199A5DD8EF0}"/>
              </a:ext>
            </a:extLst>
          </p:cNvPr>
          <p:cNvSpPr txBox="1"/>
          <p:nvPr/>
        </p:nvSpPr>
        <p:spPr>
          <a:xfrm>
            <a:off x="13470389" y="7068494"/>
            <a:ext cx="3093683" cy="227177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0"/>
            <a:r>
              <a:rPr lang="es-ES" sz="2400" b="1" dirty="0">
                <a:solidFill>
                  <a:schemeClr val="tx1"/>
                </a:solidFill>
                <a:latin typeface="Century Gothic" panose="020B0502020202020204" pitchFamily="34" charset="0"/>
              </a:rPr>
              <a:t>Atención inadecuada y mal diligenciamiento de formatos de desarrollo humano.</a:t>
            </a:r>
            <a:endParaRPr lang="es-CO" sz="2400" b="1" dirty="0">
              <a:solidFill>
                <a:schemeClr val="tx1"/>
              </a:solidFill>
            </a:endParaRPr>
          </a:p>
        </p:txBody>
      </p:sp>
      <p:sp>
        <p:nvSpPr>
          <p:cNvPr id="24" name="CuadroTexto 23">
            <a:extLst>
              <a:ext uri="{FF2B5EF4-FFF2-40B4-BE49-F238E27FC236}">
                <a16:creationId xmlns:a16="http://schemas.microsoft.com/office/drawing/2014/main" id="{55F60C48-1CE3-F808-D53A-C04137113F6F}"/>
              </a:ext>
            </a:extLst>
          </p:cNvPr>
          <p:cNvSpPr txBox="1"/>
          <p:nvPr/>
        </p:nvSpPr>
        <p:spPr>
          <a:xfrm>
            <a:off x="8381999" y="5654213"/>
            <a:ext cx="6324601" cy="937949"/>
          </a:xfrm>
          <a:prstGeom prst="rect">
            <a:avLst/>
          </a:prstGeom>
          <a:ln/>
        </p:spPr>
        <p:style>
          <a:lnRef idx="2">
            <a:schemeClr val="accent3"/>
          </a:lnRef>
          <a:fillRef idx="1">
            <a:schemeClr val="lt1"/>
          </a:fillRef>
          <a:effectRef idx="0">
            <a:schemeClr val="accent3"/>
          </a:effectRef>
          <a:fontRef idx="minor">
            <a:schemeClr val="dk1"/>
          </a:fontRef>
        </p:style>
        <p:txBody>
          <a:bodyPr wrap="square">
            <a:spAutoFit/>
          </a:bodyPr>
          <a:lstStyle/>
          <a:p>
            <a:pPr algn="ctr">
              <a:buNone/>
            </a:pPr>
            <a:r>
              <a:rPr lang="es-ES" sz="2400" dirty="0">
                <a:ln>
                  <a:solidFill>
                    <a:schemeClr val="accent4"/>
                  </a:solidFill>
                </a:ln>
                <a:effectLst/>
              </a:rPr>
              <a:t> Prestación de los servicios de consejería y psicológica a la comunidad universitaria</a:t>
            </a:r>
            <a:endParaRPr lang="es-CO" dirty="0">
              <a:ln>
                <a:solidFill>
                  <a:schemeClr val="accent4"/>
                </a:solidFill>
              </a:ln>
            </a:endParaRPr>
          </a:p>
        </p:txBody>
      </p:sp>
    </p:spTree>
    <p:extLst>
      <p:ext uri="{BB962C8B-B14F-4D97-AF65-F5344CB8AC3E}">
        <p14:creationId xmlns:p14="http://schemas.microsoft.com/office/powerpoint/2010/main" val="320554664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p:cNvSpPr txBox="1"/>
          <p:nvPr/>
        </p:nvSpPr>
        <p:spPr>
          <a:xfrm>
            <a:off x="3535445" y="968389"/>
            <a:ext cx="17338401" cy="1002839"/>
          </a:xfrm>
          <a:prstGeom prst="rect">
            <a:avLst/>
          </a:prstGeom>
          <a:noFill/>
        </p:spPr>
        <p:txBody>
          <a:bodyPr wrap="none" rtlCol="0" anchor="ctr" anchorCtr="0">
            <a:spAutoFit/>
          </a:bodyPr>
          <a:lstStyle/>
          <a:p>
            <a:pPr algn="ctr">
              <a:lnSpc>
                <a:spcPts val="7060"/>
              </a:lnSpc>
            </a:pPr>
            <a:r>
              <a:rPr lang="en-US" sz="6000" b="1" spc="200" dirty="0">
                <a:solidFill>
                  <a:srgbClr val="092561"/>
                </a:solidFill>
                <a:latin typeface="Century Gothic" panose="020B0502020202020204" pitchFamily="34" charset="0"/>
                <a:ea typeface="Montserrat" charset="0"/>
                <a:cs typeface="Montserrat" charset="0"/>
              </a:rPr>
              <a:t>7.3  TOMA DE CONCIENCIA – ISO 9001-2015</a:t>
            </a:r>
          </a:p>
        </p:txBody>
      </p:sp>
      <p:cxnSp>
        <p:nvCxnSpPr>
          <p:cNvPr id="3" name="Straight Connector 34"/>
          <p:cNvCxnSpPr/>
          <p:nvPr/>
        </p:nvCxnSpPr>
        <p:spPr>
          <a:xfrm>
            <a:off x="11037078" y="2481951"/>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
        <p:nvSpPr>
          <p:cNvPr id="13" name="Subtitle 2"/>
          <p:cNvSpPr txBox="1">
            <a:spLocks/>
          </p:cNvSpPr>
          <p:nvPr/>
        </p:nvSpPr>
        <p:spPr>
          <a:xfrm>
            <a:off x="3600194" y="7821371"/>
            <a:ext cx="3086249" cy="122014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CO" sz="1800" dirty="0">
                <a:solidFill>
                  <a:schemeClr val="bg1">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Reconozco cómo mi proceso contribuye a los objetivos de calidad</a:t>
            </a:r>
          </a:p>
        </p:txBody>
      </p:sp>
      <p:sp>
        <p:nvSpPr>
          <p:cNvPr id="19" name="CuadroTexto 18">
            <a:extLst>
              <a:ext uri="{FF2B5EF4-FFF2-40B4-BE49-F238E27FC236}">
                <a16:creationId xmlns:a16="http://schemas.microsoft.com/office/drawing/2014/main" id="{EC445C7A-90C0-4529-A4D4-8C41BDBF78C0}"/>
              </a:ext>
            </a:extLst>
          </p:cNvPr>
          <p:cNvSpPr txBox="1"/>
          <p:nvPr/>
        </p:nvSpPr>
        <p:spPr>
          <a:xfrm>
            <a:off x="1936619" y="3068316"/>
            <a:ext cx="20337077" cy="1392689"/>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a:lnSpc>
                <a:spcPct val="150000"/>
              </a:lnSpc>
            </a:pPr>
            <a:r>
              <a:rPr lang="es-MX" sz="1900" dirty="0">
                <a:solidFill>
                  <a:schemeClr val="accent6">
                    <a:lumMod val="50000"/>
                  </a:schemeClr>
                </a:solidFill>
                <a:latin typeface="Century Gothic" panose="020B0502020202020204" pitchFamily="34" charset="0"/>
                <a:ea typeface="Arial" charset="0"/>
                <a:cs typeface="Calibri" panose="020F0502020204030204" pitchFamily="34" charset="0"/>
              </a:rPr>
              <a:t>La Organización DEBE asegurarse de que las personas que realizan el trabajo bajo control de la organización tomen conciencia de la política de calidad, los objetivos de calidad pertinentes; su contribución a la eficacia del sistema de gestión de calidad, incluidos los beneficios de una mejora del desempeño las implicaciones del incumplimiento de los requisitos del sistema de gestión de la calidad.</a:t>
            </a:r>
          </a:p>
        </p:txBody>
      </p:sp>
      <p:grpSp>
        <p:nvGrpSpPr>
          <p:cNvPr id="20" name="Group 38">
            <a:extLst>
              <a:ext uri="{FF2B5EF4-FFF2-40B4-BE49-F238E27FC236}">
                <a16:creationId xmlns:a16="http://schemas.microsoft.com/office/drawing/2014/main" id="{177C545F-A5F4-4D6D-9F28-9FA94F691BCB}"/>
              </a:ext>
            </a:extLst>
          </p:cNvPr>
          <p:cNvGrpSpPr/>
          <p:nvPr/>
        </p:nvGrpSpPr>
        <p:grpSpPr>
          <a:xfrm>
            <a:off x="13169031" y="5289552"/>
            <a:ext cx="2238104" cy="2238104"/>
            <a:chOff x="9082313" y="1683657"/>
            <a:chExt cx="2238104" cy="2238104"/>
          </a:xfrm>
        </p:grpSpPr>
        <p:sp>
          <p:nvSpPr>
            <p:cNvPr id="21" name="Rectangle 13">
              <a:extLst>
                <a:ext uri="{FF2B5EF4-FFF2-40B4-BE49-F238E27FC236}">
                  <a16:creationId xmlns:a16="http://schemas.microsoft.com/office/drawing/2014/main" id="{91FE45F2-4882-4C25-B5CD-8DBE1AB6FA55}"/>
                </a:ext>
              </a:extLst>
            </p:cNvPr>
            <p:cNvSpPr/>
            <p:nvPr/>
          </p:nvSpPr>
          <p:spPr>
            <a:xfrm>
              <a:off x="9376028" y="1683657"/>
              <a:ext cx="1944389" cy="194438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ame 14">
              <a:extLst>
                <a:ext uri="{FF2B5EF4-FFF2-40B4-BE49-F238E27FC236}">
                  <a16:creationId xmlns:a16="http://schemas.microsoft.com/office/drawing/2014/main" id="{3197A8D5-4FF7-4108-81F5-5572D6F58685}"/>
                </a:ext>
              </a:extLst>
            </p:cNvPr>
            <p:cNvSpPr/>
            <p:nvPr/>
          </p:nvSpPr>
          <p:spPr>
            <a:xfrm>
              <a:off x="9082313" y="1977372"/>
              <a:ext cx="1944389" cy="1944389"/>
            </a:xfrm>
            <a:prstGeom prst="frame">
              <a:avLst>
                <a:gd name="adj1" fmla="val 3739"/>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37">
            <a:extLst>
              <a:ext uri="{FF2B5EF4-FFF2-40B4-BE49-F238E27FC236}">
                <a16:creationId xmlns:a16="http://schemas.microsoft.com/office/drawing/2014/main" id="{ED7D18CA-8110-462D-8B65-799E3480E8DE}"/>
              </a:ext>
            </a:extLst>
          </p:cNvPr>
          <p:cNvGrpSpPr/>
          <p:nvPr/>
        </p:nvGrpSpPr>
        <p:grpSpPr>
          <a:xfrm>
            <a:off x="10119302" y="5289552"/>
            <a:ext cx="2238104" cy="2238104"/>
            <a:chOff x="6345403" y="1683657"/>
            <a:chExt cx="2238104" cy="2238104"/>
          </a:xfrm>
        </p:grpSpPr>
        <p:sp>
          <p:nvSpPr>
            <p:cNvPr id="25" name="Rectangle 10">
              <a:extLst>
                <a:ext uri="{FF2B5EF4-FFF2-40B4-BE49-F238E27FC236}">
                  <a16:creationId xmlns:a16="http://schemas.microsoft.com/office/drawing/2014/main" id="{86BAA3D2-2240-4E04-871B-D9EAB6962F47}"/>
                </a:ext>
              </a:extLst>
            </p:cNvPr>
            <p:cNvSpPr/>
            <p:nvPr/>
          </p:nvSpPr>
          <p:spPr>
            <a:xfrm>
              <a:off x="6639118" y="1683657"/>
              <a:ext cx="1944389" cy="1944389"/>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rame 11">
              <a:extLst>
                <a:ext uri="{FF2B5EF4-FFF2-40B4-BE49-F238E27FC236}">
                  <a16:creationId xmlns:a16="http://schemas.microsoft.com/office/drawing/2014/main" id="{9B3C1829-93E1-4B7E-9418-BE364D7959D9}"/>
                </a:ext>
              </a:extLst>
            </p:cNvPr>
            <p:cNvSpPr/>
            <p:nvPr/>
          </p:nvSpPr>
          <p:spPr>
            <a:xfrm>
              <a:off x="6345403" y="1977372"/>
              <a:ext cx="1944389" cy="1944389"/>
            </a:xfrm>
            <a:prstGeom prst="frame">
              <a:avLst>
                <a:gd name="adj1" fmla="val 3739"/>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36">
            <a:extLst>
              <a:ext uri="{FF2B5EF4-FFF2-40B4-BE49-F238E27FC236}">
                <a16:creationId xmlns:a16="http://schemas.microsoft.com/office/drawing/2014/main" id="{3B80F358-D933-46F8-8CFF-8C419A6DEF57}"/>
              </a:ext>
            </a:extLst>
          </p:cNvPr>
          <p:cNvGrpSpPr/>
          <p:nvPr/>
        </p:nvGrpSpPr>
        <p:grpSpPr>
          <a:xfrm>
            <a:off x="7141762" y="5289552"/>
            <a:ext cx="2238104" cy="2238104"/>
            <a:chOff x="3608493" y="1683657"/>
            <a:chExt cx="2238104" cy="2238104"/>
          </a:xfrm>
        </p:grpSpPr>
        <p:sp>
          <p:nvSpPr>
            <p:cNvPr id="29" name="Rectangle 7">
              <a:extLst>
                <a:ext uri="{FF2B5EF4-FFF2-40B4-BE49-F238E27FC236}">
                  <a16:creationId xmlns:a16="http://schemas.microsoft.com/office/drawing/2014/main" id="{8F77751D-723D-4785-9181-CE0490274487}"/>
                </a:ext>
              </a:extLst>
            </p:cNvPr>
            <p:cNvSpPr/>
            <p:nvPr/>
          </p:nvSpPr>
          <p:spPr>
            <a:xfrm>
              <a:off x="3902208" y="1683657"/>
              <a:ext cx="1944389" cy="194438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rame 8">
              <a:extLst>
                <a:ext uri="{FF2B5EF4-FFF2-40B4-BE49-F238E27FC236}">
                  <a16:creationId xmlns:a16="http://schemas.microsoft.com/office/drawing/2014/main" id="{3CFAECB0-5409-445E-831B-BF694871D209}"/>
                </a:ext>
              </a:extLst>
            </p:cNvPr>
            <p:cNvSpPr/>
            <p:nvPr/>
          </p:nvSpPr>
          <p:spPr>
            <a:xfrm>
              <a:off x="3608493" y="1977372"/>
              <a:ext cx="1944389" cy="1944389"/>
            </a:xfrm>
            <a:prstGeom prst="frame">
              <a:avLst>
                <a:gd name="adj1" fmla="val 3739"/>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35">
            <a:extLst>
              <a:ext uri="{FF2B5EF4-FFF2-40B4-BE49-F238E27FC236}">
                <a16:creationId xmlns:a16="http://schemas.microsoft.com/office/drawing/2014/main" id="{4640D028-29A5-4FB1-B297-DB3A7F82FD98}"/>
              </a:ext>
            </a:extLst>
          </p:cNvPr>
          <p:cNvGrpSpPr/>
          <p:nvPr/>
        </p:nvGrpSpPr>
        <p:grpSpPr>
          <a:xfrm>
            <a:off x="4212348" y="5289552"/>
            <a:ext cx="2238104" cy="2238104"/>
            <a:chOff x="871583" y="1683657"/>
            <a:chExt cx="2238104" cy="2238104"/>
          </a:xfrm>
        </p:grpSpPr>
        <p:sp>
          <p:nvSpPr>
            <p:cNvPr id="33" name="Rectangle 3">
              <a:extLst>
                <a:ext uri="{FF2B5EF4-FFF2-40B4-BE49-F238E27FC236}">
                  <a16:creationId xmlns:a16="http://schemas.microsoft.com/office/drawing/2014/main" id="{D3188A26-942B-4B86-B737-BA35705D0A07}"/>
                </a:ext>
              </a:extLst>
            </p:cNvPr>
            <p:cNvSpPr/>
            <p:nvPr/>
          </p:nvSpPr>
          <p:spPr>
            <a:xfrm>
              <a:off x="1165298" y="1683657"/>
              <a:ext cx="1944389" cy="194438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ame 2">
              <a:extLst>
                <a:ext uri="{FF2B5EF4-FFF2-40B4-BE49-F238E27FC236}">
                  <a16:creationId xmlns:a16="http://schemas.microsoft.com/office/drawing/2014/main" id="{19893901-0FDC-4DDE-BE13-951BD3D4630B}"/>
                </a:ext>
              </a:extLst>
            </p:cNvPr>
            <p:cNvSpPr/>
            <p:nvPr/>
          </p:nvSpPr>
          <p:spPr>
            <a:xfrm>
              <a:off x="871583" y="1977372"/>
              <a:ext cx="1944389" cy="1944389"/>
            </a:xfrm>
            <a:prstGeom prst="frame">
              <a:avLst>
                <a:gd name="adj1" fmla="val 3739"/>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36">
            <a:extLst>
              <a:ext uri="{FF2B5EF4-FFF2-40B4-BE49-F238E27FC236}">
                <a16:creationId xmlns:a16="http://schemas.microsoft.com/office/drawing/2014/main" id="{DF8100BA-808F-44F8-B7E8-6FF90AA69715}"/>
              </a:ext>
            </a:extLst>
          </p:cNvPr>
          <p:cNvGrpSpPr/>
          <p:nvPr/>
        </p:nvGrpSpPr>
        <p:grpSpPr>
          <a:xfrm>
            <a:off x="19133878" y="5289552"/>
            <a:ext cx="2238104" cy="2238104"/>
            <a:chOff x="3608493" y="1683657"/>
            <a:chExt cx="2238104" cy="2238104"/>
          </a:xfrm>
        </p:grpSpPr>
        <p:sp>
          <p:nvSpPr>
            <p:cNvPr id="45" name="Rectangle 7">
              <a:extLst>
                <a:ext uri="{FF2B5EF4-FFF2-40B4-BE49-F238E27FC236}">
                  <a16:creationId xmlns:a16="http://schemas.microsoft.com/office/drawing/2014/main" id="{3D0C2845-2A04-4006-8CD3-0426C23D674B}"/>
                </a:ext>
              </a:extLst>
            </p:cNvPr>
            <p:cNvSpPr/>
            <p:nvPr/>
          </p:nvSpPr>
          <p:spPr>
            <a:xfrm>
              <a:off x="3902208" y="1683657"/>
              <a:ext cx="1944389" cy="194438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Frame 8">
              <a:extLst>
                <a:ext uri="{FF2B5EF4-FFF2-40B4-BE49-F238E27FC236}">
                  <a16:creationId xmlns:a16="http://schemas.microsoft.com/office/drawing/2014/main" id="{F02CE1FA-5A44-4C6A-B5AE-A54BB107DC82}"/>
                </a:ext>
              </a:extLst>
            </p:cNvPr>
            <p:cNvSpPr/>
            <p:nvPr/>
          </p:nvSpPr>
          <p:spPr>
            <a:xfrm>
              <a:off x="3608493" y="1977372"/>
              <a:ext cx="1944389" cy="1944389"/>
            </a:xfrm>
            <a:prstGeom prst="frame">
              <a:avLst>
                <a:gd name="adj1" fmla="val 3739"/>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 name="Group 35">
            <a:extLst>
              <a:ext uri="{FF2B5EF4-FFF2-40B4-BE49-F238E27FC236}">
                <a16:creationId xmlns:a16="http://schemas.microsoft.com/office/drawing/2014/main" id="{9C0E47D8-98EF-413A-B0A4-A4E9A8CD86BE}"/>
              </a:ext>
            </a:extLst>
          </p:cNvPr>
          <p:cNvGrpSpPr/>
          <p:nvPr/>
        </p:nvGrpSpPr>
        <p:grpSpPr>
          <a:xfrm>
            <a:off x="16084142" y="5289552"/>
            <a:ext cx="2238104" cy="2238104"/>
            <a:chOff x="871583" y="1683657"/>
            <a:chExt cx="2238104" cy="2238104"/>
          </a:xfrm>
        </p:grpSpPr>
        <p:sp>
          <p:nvSpPr>
            <p:cNvPr id="49" name="Rectangle 3">
              <a:extLst>
                <a:ext uri="{FF2B5EF4-FFF2-40B4-BE49-F238E27FC236}">
                  <a16:creationId xmlns:a16="http://schemas.microsoft.com/office/drawing/2014/main" id="{A14C73A6-A703-4B79-86DE-FD2FB4AB7A4B}"/>
                </a:ext>
              </a:extLst>
            </p:cNvPr>
            <p:cNvSpPr/>
            <p:nvPr/>
          </p:nvSpPr>
          <p:spPr>
            <a:xfrm>
              <a:off x="1165298" y="1683657"/>
              <a:ext cx="1944389" cy="194438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Frame 2">
              <a:extLst>
                <a:ext uri="{FF2B5EF4-FFF2-40B4-BE49-F238E27FC236}">
                  <a16:creationId xmlns:a16="http://schemas.microsoft.com/office/drawing/2014/main" id="{86C7B0C4-D5DF-4A96-941A-6A79712BE31E}"/>
                </a:ext>
              </a:extLst>
            </p:cNvPr>
            <p:cNvSpPr/>
            <p:nvPr/>
          </p:nvSpPr>
          <p:spPr>
            <a:xfrm>
              <a:off x="871583" y="1977372"/>
              <a:ext cx="1944389" cy="1944389"/>
            </a:xfrm>
            <a:prstGeom prst="frame">
              <a:avLst>
                <a:gd name="adj1" fmla="val 3739"/>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2" name="Subtitle 2">
            <a:extLst>
              <a:ext uri="{FF2B5EF4-FFF2-40B4-BE49-F238E27FC236}">
                <a16:creationId xmlns:a16="http://schemas.microsoft.com/office/drawing/2014/main" id="{5D406AEA-CE50-4E51-882E-990D161863FA}"/>
              </a:ext>
            </a:extLst>
          </p:cNvPr>
          <p:cNvSpPr txBox="1">
            <a:spLocks/>
          </p:cNvSpPr>
          <p:nvPr/>
        </p:nvSpPr>
        <p:spPr>
          <a:xfrm>
            <a:off x="6686443" y="8077141"/>
            <a:ext cx="3086249" cy="191552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CO" sz="1800" dirty="0">
                <a:solidFill>
                  <a:schemeClr val="accent2"/>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Conozco la importancia de nuestros usuarios y cumplimos con los requisitos del servicio</a:t>
            </a:r>
          </a:p>
        </p:txBody>
      </p:sp>
      <p:sp>
        <p:nvSpPr>
          <p:cNvPr id="53" name="Subtitle 2">
            <a:extLst>
              <a:ext uri="{FF2B5EF4-FFF2-40B4-BE49-F238E27FC236}">
                <a16:creationId xmlns:a16="http://schemas.microsoft.com/office/drawing/2014/main" id="{0CDB35E6-B0FE-40BD-93BA-6E7A53BD5F5A}"/>
              </a:ext>
            </a:extLst>
          </p:cNvPr>
          <p:cNvSpPr txBox="1">
            <a:spLocks/>
          </p:cNvSpPr>
          <p:nvPr/>
        </p:nvSpPr>
        <p:spPr>
          <a:xfrm>
            <a:off x="9582387" y="7821371"/>
            <a:ext cx="3086249" cy="1912642"/>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ES" sz="1800" dirty="0">
                <a:solidFill>
                  <a:schemeClr val="bg1">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E</a:t>
            </a:r>
            <a:r>
              <a:rPr lang="es-CO" sz="1800" dirty="0">
                <a:solidFill>
                  <a:schemeClr val="bg1">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ntiendo el impacto y la importancia de las salidas de mi proceso en la interacción con otros procesos </a:t>
            </a:r>
          </a:p>
        </p:txBody>
      </p:sp>
      <p:sp>
        <p:nvSpPr>
          <p:cNvPr id="54" name="Subtitle 2">
            <a:extLst>
              <a:ext uri="{FF2B5EF4-FFF2-40B4-BE49-F238E27FC236}">
                <a16:creationId xmlns:a16="http://schemas.microsoft.com/office/drawing/2014/main" id="{DB655DAF-C16C-4D73-9FA5-61BF387D26BD}"/>
              </a:ext>
            </a:extLst>
          </p:cNvPr>
          <p:cNvSpPr txBox="1">
            <a:spLocks/>
          </p:cNvSpPr>
          <p:nvPr/>
        </p:nvSpPr>
        <p:spPr>
          <a:xfrm>
            <a:off x="12858941" y="8059687"/>
            <a:ext cx="2981017" cy="191552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CO" sz="1800" dirty="0">
                <a:solidFill>
                  <a:schemeClr val="accent2"/>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Identifico y conozco los riesgos de mi proceso para evitar su ocurrencia o mitigar el impacto</a:t>
            </a:r>
          </a:p>
        </p:txBody>
      </p:sp>
      <p:pic>
        <p:nvPicPr>
          <p:cNvPr id="62" name="Gráfico 61" descr="Reseña de cliente RTL">
            <a:extLst>
              <a:ext uri="{FF2B5EF4-FFF2-40B4-BE49-F238E27FC236}">
                <a16:creationId xmlns:a16="http://schemas.microsoft.com/office/drawing/2014/main" id="{07001193-F67C-433C-8EAC-37347054DF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45552" y="5930898"/>
            <a:ext cx="914400" cy="914400"/>
          </a:xfrm>
          <a:prstGeom prst="rect">
            <a:avLst/>
          </a:prstGeom>
        </p:spPr>
      </p:pic>
      <p:pic>
        <p:nvPicPr>
          <p:cNvPr id="64" name="Gráfico 63" descr="Objetivo">
            <a:extLst>
              <a:ext uri="{FF2B5EF4-FFF2-40B4-BE49-F238E27FC236}">
                <a16:creationId xmlns:a16="http://schemas.microsoft.com/office/drawing/2014/main" id="{F52DA8C6-89B9-4AC4-A19A-95FEADC3752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47309" y="5872210"/>
            <a:ext cx="914400" cy="914400"/>
          </a:xfrm>
          <a:prstGeom prst="rect">
            <a:avLst/>
          </a:prstGeom>
        </p:spPr>
      </p:pic>
      <p:pic>
        <p:nvPicPr>
          <p:cNvPr id="66" name="Gráfico 65" descr="Transferencia">
            <a:extLst>
              <a:ext uri="{FF2B5EF4-FFF2-40B4-BE49-F238E27FC236}">
                <a16:creationId xmlns:a16="http://schemas.microsoft.com/office/drawing/2014/main" id="{73F10D0A-92CC-462D-8A0B-C773A931434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38949" y="5896273"/>
            <a:ext cx="914400" cy="914400"/>
          </a:xfrm>
          <a:prstGeom prst="rect">
            <a:avLst/>
          </a:prstGeom>
        </p:spPr>
      </p:pic>
      <p:pic>
        <p:nvPicPr>
          <p:cNvPr id="68" name="Gráfico 67" descr="Radioactivo">
            <a:extLst>
              <a:ext uri="{FF2B5EF4-FFF2-40B4-BE49-F238E27FC236}">
                <a16:creationId xmlns:a16="http://schemas.microsoft.com/office/drawing/2014/main" id="{206D8760-49BB-4520-89AF-372F14F353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888678" y="5896273"/>
            <a:ext cx="914400" cy="914400"/>
          </a:xfrm>
          <a:prstGeom prst="rect">
            <a:avLst/>
          </a:prstGeom>
        </p:spPr>
      </p:pic>
      <p:sp>
        <p:nvSpPr>
          <p:cNvPr id="69" name="Subtitle 2">
            <a:extLst>
              <a:ext uri="{FF2B5EF4-FFF2-40B4-BE49-F238E27FC236}">
                <a16:creationId xmlns:a16="http://schemas.microsoft.com/office/drawing/2014/main" id="{F848D3F4-F24C-4ED3-ADB2-3427E139E9FC}"/>
              </a:ext>
            </a:extLst>
          </p:cNvPr>
          <p:cNvSpPr txBox="1">
            <a:spLocks/>
          </p:cNvSpPr>
          <p:nvPr/>
        </p:nvSpPr>
        <p:spPr>
          <a:xfrm>
            <a:off x="15872078" y="7830779"/>
            <a:ext cx="2903539" cy="191552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ES" sz="1800" dirty="0">
                <a:solidFill>
                  <a:schemeClr val="bg1">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T</a:t>
            </a:r>
            <a:r>
              <a:rPr lang="es-CO" sz="1800" dirty="0">
                <a:solidFill>
                  <a:schemeClr val="bg1">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engo control de mi proceso mediante indicadores y verificaciones del proceso</a:t>
            </a:r>
          </a:p>
        </p:txBody>
      </p:sp>
      <p:pic>
        <p:nvPicPr>
          <p:cNvPr id="71" name="Gráfico 70" descr="Gráfico de barras con tendencia alcista">
            <a:extLst>
              <a:ext uri="{FF2B5EF4-FFF2-40B4-BE49-F238E27FC236}">
                <a16:creationId xmlns:a16="http://schemas.microsoft.com/office/drawing/2014/main" id="{0689685E-C3F8-48B6-972A-87546100B1D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803789" y="5896273"/>
            <a:ext cx="914400" cy="914400"/>
          </a:xfrm>
          <a:prstGeom prst="rect">
            <a:avLst/>
          </a:prstGeom>
        </p:spPr>
      </p:pic>
      <p:sp>
        <p:nvSpPr>
          <p:cNvPr id="72" name="Subtitle 2">
            <a:extLst>
              <a:ext uri="{FF2B5EF4-FFF2-40B4-BE49-F238E27FC236}">
                <a16:creationId xmlns:a16="http://schemas.microsoft.com/office/drawing/2014/main" id="{65B46E77-A93D-42CF-89E3-DB0992F87E2F}"/>
              </a:ext>
            </a:extLst>
          </p:cNvPr>
          <p:cNvSpPr txBox="1">
            <a:spLocks/>
          </p:cNvSpPr>
          <p:nvPr/>
        </p:nvSpPr>
        <p:spPr>
          <a:xfrm>
            <a:off x="19043400" y="8083751"/>
            <a:ext cx="2809231" cy="191552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CO" sz="1800" dirty="0">
                <a:solidFill>
                  <a:schemeClr val="accent2"/>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Conozco las consecuencias de ejecutar inadecuadamente el proceso</a:t>
            </a:r>
          </a:p>
        </p:txBody>
      </p:sp>
      <p:pic>
        <p:nvPicPr>
          <p:cNvPr id="74" name="Gráfico 73" descr="Tendencia bajista">
            <a:extLst>
              <a:ext uri="{FF2B5EF4-FFF2-40B4-BE49-F238E27FC236}">
                <a16:creationId xmlns:a16="http://schemas.microsoft.com/office/drawing/2014/main" id="{C9D77C10-BCB8-48E2-AEA3-7CC16D5F213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741438" y="5872210"/>
            <a:ext cx="914400" cy="914400"/>
          </a:xfrm>
          <a:prstGeom prst="rect">
            <a:avLst/>
          </a:prstGeom>
        </p:spPr>
      </p:pic>
    </p:spTree>
    <p:extLst>
      <p:ext uri="{BB962C8B-B14F-4D97-AF65-F5344CB8AC3E}">
        <p14:creationId xmlns:p14="http://schemas.microsoft.com/office/powerpoint/2010/main" val="3140846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Imagen 198"/>
          <p:cNvPicPr>
            <a:picLocks noChangeAspect="1"/>
          </p:cNvPicPr>
          <p:nvPr/>
        </p:nvPicPr>
        <p:blipFill rotWithShape="1">
          <a:blip r:embed="rId2">
            <a:extLst>
              <a:ext uri="{28A0092B-C50C-407E-A947-70E740481C1C}">
                <a14:useLocalDpi xmlns:a14="http://schemas.microsoft.com/office/drawing/2010/main" val="0"/>
              </a:ext>
            </a:extLst>
          </a:blip>
          <a:srcRect t="8518" b="12306"/>
          <a:stretch/>
        </p:blipFill>
        <p:spPr>
          <a:xfrm>
            <a:off x="2176930" y="249382"/>
            <a:ext cx="20340169" cy="11887202"/>
          </a:xfrm>
          <a:prstGeom prst="rect">
            <a:avLst/>
          </a:prstGeom>
        </p:spPr>
      </p:pic>
    </p:spTree>
    <p:extLst>
      <p:ext uri="{BB962C8B-B14F-4D97-AF65-F5344CB8AC3E}">
        <p14:creationId xmlns:p14="http://schemas.microsoft.com/office/powerpoint/2010/main" val="215641984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50000" t="21031" r="13636" b="14242"/>
          <a:stretch/>
        </p:blipFill>
        <p:spPr>
          <a:xfrm>
            <a:off x="12635345" y="0"/>
            <a:ext cx="10806546" cy="12022282"/>
          </a:xfrm>
          <a:prstGeom prst="rect">
            <a:avLst/>
          </a:prstGeom>
        </p:spPr>
      </p:pic>
      <p:pic>
        <p:nvPicPr>
          <p:cNvPr id="4" name="Imagen 3"/>
          <p:cNvPicPr>
            <a:picLocks noChangeAspect="1"/>
          </p:cNvPicPr>
          <p:nvPr/>
        </p:nvPicPr>
        <p:blipFill rotWithShape="1">
          <a:blip r:embed="rId3"/>
          <a:srcRect r="77424" b="33461"/>
          <a:stretch/>
        </p:blipFill>
        <p:spPr>
          <a:xfrm>
            <a:off x="2798618" y="221672"/>
            <a:ext cx="6422967" cy="11831782"/>
          </a:xfrm>
          <a:prstGeom prst="rect">
            <a:avLst/>
          </a:prstGeom>
        </p:spPr>
      </p:pic>
      <p:cxnSp>
        <p:nvCxnSpPr>
          <p:cNvPr id="12" name="Conector recto de flecha 11"/>
          <p:cNvCxnSpPr/>
          <p:nvPr/>
        </p:nvCxnSpPr>
        <p:spPr>
          <a:xfrm flipV="1">
            <a:off x="3934691" y="8672945"/>
            <a:ext cx="8700654" cy="2770910"/>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 name="Rectángulo 4"/>
          <p:cNvSpPr/>
          <p:nvPr/>
        </p:nvSpPr>
        <p:spPr>
          <a:xfrm>
            <a:off x="5002127" y="11517923"/>
            <a:ext cx="7207422" cy="505972"/>
          </a:xfrm>
          <a:prstGeom prst="rect">
            <a:avLst/>
          </a:prstGeom>
        </p:spPr>
        <p:txBody>
          <a:bodyPr wrap="none">
            <a:spAutoFit/>
          </a:bodyPr>
          <a:lstStyle/>
          <a:p>
            <a:r>
              <a:rPr lang="es-CO" b="1" dirty="0">
                <a:solidFill>
                  <a:srgbClr val="696969"/>
                </a:solidFill>
                <a:latin typeface="Candara" panose="020E0502030303020204" pitchFamily="34" charset="0"/>
                <a:hlinkClick r:id="rId4"/>
              </a:rPr>
              <a:t>https://ecmorfeo.uniatlantico.edu.co/formularioWeb/</a:t>
            </a:r>
            <a:endParaRPr lang="es-CO" dirty="0">
              <a:latin typeface="Candara" panose="020E0502030303020204" pitchFamily="34" charset="0"/>
            </a:endParaRPr>
          </a:p>
        </p:txBody>
      </p:sp>
    </p:spTree>
    <p:extLst>
      <p:ext uri="{BB962C8B-B14F-4D97-AF65-F5344CB8AC3E}">
        <p14:creationId xmlns:p14="http://schemas.microsoft.com/office/powerpoint/2010/main" val="288296632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Imagen que contiene Gráfico&#10;&#10;Descripción generada automáticamente">
            <a:extLst>
              <a:ext uri="{FF2B5EF4-FFF2-40B4-BE49-F238E27FC236}">
                <a16:creationId xmlns:a16="http://schemas.microsoft.com/office/drawing/2014/main" id="{E2CA4D95-0ABE-2316-E320-494DF35FA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61268"/>
          </a:xfrm>
          <a:prstGeom prst="rect">
            <a:avLst/>
          </a:prstGeom>
        </p:spPr>
      </p:pic>
      <p:pic>
        <p:nvPicPr>
          <p:cNvPr id="2" name="Imagen 1">
            <a:extLst>
              <a:ext uri="{FF2B5EF4-FFF2-40B4-BE49-F238E27FC236}">
                <a16:creationId xmlns:a16="http://schemas.microsoft.com/office/drawing/2014/main" id="{4F997C48-80D4-26A6-A160-56BDC1DD7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4852" y="4714943"/>
            <a:ext cx="8474481" cy="3258316"/>
          </a:xfrm>
          <a:prstGeom prst="rect">
            <a:avLst/>
          </a:prstGeom>
        </p:spPr>
      </p:pic>
    </p:spTree>
    <p:extLst>
      <p:ext uri="{BB962C8B-B14F-4D97-AF65-F5344CB8AC3E}">
        <p14:creationId xmlns:p14="http://schemas.microsoft.com/office/powerpoint/2010/main" val="50605480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4;p28"/>
          <p:cNvSpPr txBox="1">
            <a:spLocks/>
          </p:cNvSpPr>
          <p:nvPr/>
        </p:nvSpPr>
        <p:spPr>
          <a:xfrm>
            <a:off x="3731714" y="4777893"/>
            <a:ext cx="16341340" cy="2192170"/>
          </a:xfrm>
          <a:prstGeom prst="rect">
            <a:avLst/>
          </a:prstGeom>
        </p:spPr>
        <p:txBody>
          <a:bodyPr spcFirstLastPara="1" wrap="square" lIns="91425" tIns="91425" rIns="91425" bIns="91425" anchor="b" anchorCtr="0">
            <a:noAutofit/>
          </a:bodyPr>
          <a:lstStyle>
            <a:lvl1pPr marL="0" marR="0" indent="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1pPr>
            <a:lvl2pPr marL="0" marR="0" indent="2286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2pPr>
            <a:lvl3pPr marL="0" marR="0" indent="4572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3pPr>
            <a:lvl4pPr marL="0" marR="0" indent="6858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4pPr>
            <a:lvl5pPr marL="0" marR="0" indent="9144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5pPr>
            <a:lvl6pPr marL="0" marR="0" indent="11430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6pPr>
            <a:lvl7pPr marL="0" marR="0" indent="13716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7pPr>
            <a:lvl8pPr marL="0" marR="0" indent="16002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8pPr>
            <a:lvl9pPr marL="0" marR="0" indent="18288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9pPr>
          </a:lstStyle>
          <a:p>
            <a:pPr algn="ctr" hangingPunct="1">
              <a:lnSpc>
                <a:spcPct val="100000"/>
              </a:lnSpc>
            </a:pPr>
            <a:r>
              <a:rPr lang="es-CO" b="1" dirty="0">
                <a:solidFill>
                  <a:schemeClr val="tx1"/>
                </a:solidFill>
                <a:latin typeface="Century Gothic" panose="020B0502020202020204" pitchFamily="34" charset="0"/>
                <a:cs typeface="Candara"/>
              </a:rPr>
              <a:t>PLAN DE DESARROLLO INSTITUCIONAL</a:t>
            </a:r>
          </a:p>
          <a:p>
            <a:pPr algn="ctr" hangingPunct="1">
              <a:lnSpc>
                <a:spcPct val="100000"/>
              </a:lnSpc>
            </a:pPr>
            <a:r>
              <a:rPr lang="es-ES" b="1" dirty="0">
                <a:solidFill>
                  <a:schemeClr val="tx1"/>
                </a:solidFill>
                <a:latin typeface="Century Gothic" panose="020B0502020202020204" pitchFamily="34" charset="0"/>
                <a:cs typeface="Candara"/>
              </a:rPr>
              <a:t>P</a:t>
            </a:r>
            <a:r>
              <a:rPr lang="es-CO" b="1" dirty="0">
                <a:solidFill>
                  <a:schemeClr val="tx1"/>
                </a:solidFill>
                <a:latin typeface="Century Gothic" panose="020B0502020202020204" pitchFamily="34" charset="0"/>
                <a:cs typeface="Candara"/>
              </a:rPr>
              <a:t>DI 2022 - 2031</a:t>
            </a:r>
          </a:p>
        </p:txBody>
      </p:sp>
      <p:sp>
        <p:nvSpPr>
          <p:cNvPr id="3" name="Google Shape;235;p28"/>
          <p:cNvSpPr txBox="1">
            <a:spLocks/>
          </p:cNvSpPr>
          <p:nvPr/>
        </p:nvSpPr>
        <p:spPr>
          <a:xfrm>
            <a:off x="3387220" y="7842022"/>
            <a:ext cx="17030329" cy="2267076"/>
          </a:xfrm>
          <a:prstGeom prst="rect">
            <a:avLst/>
          </a:prstGeom>
        </p:spPr>
        <p:txBody>
          <a:bodyPr spcFirstLastPara="1" wrap="square" lIns="91425" tIns="91425" rIns="91425" bIns="91425" anchor="t" anchorCtr="0">
            <a:noAutofit/>
          </a:bodyPr>
          <a:lstStyle>
            <a:lvl1pPr marL="0" marR="0" indent="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1pPr>
            <a:lvl2pPr marL="0" marR="0" indent="228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2pPr>
            <a:lvl3pPr marL="0" marR="0" indent="457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3pPr>
            <a:lvl4pPr marL="0" marR="0" indent="685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4pPr>
            <a:lvl5pPr marL="0" marR="0" indent="9144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5pPr>
            <a:lvl6pPr marL="0" marR="0" indent="11430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6pPr>
            <a:lvl7pPr marL="0" marR="0" indent="13716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7pPr>
            <a:lvl8pPr marL="0" marR="0" indent="16002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8pPr>
            <a:lvl9pPr marL="0" marR="0" indent="1828800" algn="just" defTabSz="825500" rtl="0" latinLnBrk="0">
              <a:lnSpc>
                <a:spcPct val="120000"/>
              </a:lnSpc>
              <a:spcBef>
                <a:spcPts val="0"/>
              </a:spcBef>
              <a:spcAft>
                <a:spcPts val="0"/>
              </a:spcAft>
              <a:buClrTx/>
              <a:buSzTx/>
              <a:buFontTx/>
              <a:buNone/>
              <a:tabLst/>
              <a:defRPr sz="2400" b="0" i="0" u="none" strike="noStrike" cap="none" spc="0" baseline="0">
                <a:ln>
                  <a:noFill/>
                </a:ln>
                <a:solidFill>
                  <a:srgbClr val="868A8D"/>
                </a:solidFill>
                <a:uFillTx/>
                <a:latin typeface="Montserrat Light"/>
                <a:ea typeface="Montserrat Light"/>
                <a:cs typeface="Montserrat Light"/>
                <a:sym typeface="Montserrat Light"/>
              </a:defRPr>
            </a:lvl9pPr>
          </a:lstStyle>
          <a:p>
            <a:pPr marL="114300" algn="ctr" hangingPunct="1">
              <a:lnSpc>
                <a:spcPct val="100000"/>
              </a:lnSpc>
            </a:pPr>
            <a:r>
              <a:rPr lang="es-ES" sz="3600" b="1" dirty="0">
                <a:solidFill>
                  <a:schemeClr val="tx1"/>
                </a:solidFill>
                <a:effectLst>
                  <a:outerShdw blurRad="38100" dist="38100" dir="2700000" algn="tl">
                    <a:srgbClr val="000000">
                      <a:alpha val="43137"/>
                    </a:srgbClr>
                  </a:outerShdw>
                </a:effectLst>
                <a:latin typeface="Century Gothic" panose="020B0502020202020204" pitchFamily="34" charset="0"/>
              </a:rPr>
              <a:t>Acuerdo Superior </a:t>
            </a:r>
            <a:r>
              <a:rPr lang="es-ES" sz="3600" b="1" dirty="0" err="1">
                <a:solidFill>
                  <a:schemeClr val="tx1"/>
                </a:solidFill>
                <a:effectLst>
                  <a:outerShdw blurRad="38100" dist="38100" dir="2700000" algn="tl">
                    <a:srgbClr val="000000">
                      <a:alpha val="43137"/>
                    </a:srgbClr>
                  </a:outerShdw>
                </a:effectLst>
                <a:latin typeface="Century Gothic" panose="020B0502020202020204" pitchFamily="34" charset="0"/>
              </a:rPr>
              <a:t>N°</a:t>
            </a:r>
            <a:r>
              <a:rPr lang="es-ES" sz="3600" b="1" dirty="0">
                <a:solidFill>
                  <a:schemeClr val="tx1"/>
                </a:solidFill>
                <a:effectLst>
                  <a:outerShdw blurRad="38100" dist="38100" dir="2700000" algn="tl">
                    <a:srgbClr val="000000">
                      <a:alpha val="43137"/>
                    </a:srgbClr>
                  </a:outerShdw>
                </a:effectLst>
                <a:latin typeface="Century Gothic" panose="020B0502020202020204" pitchFamily="34" charset="0"/>
              </a:rPr>
              <a:t> 000008 del 17 mayo 2022</a:t>
            </a:r>
          </a:p>
        </p:txBody>
      </p:sp>
    </p:spTree>
    <p:extLst>
      <p:ext uri="{BB962C8B-B14F-4D97-AF65-F5344CB8AC3E}">
        <p14:creationId xmlns:p14="http://schemas.microsoft.com/office/powerpoint/2010/main" val="264565251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03379CD-EEAC-3F1C-FB47-279103037578}"/>
              </a:ext>
            </a:extLst>
          </p:cNvPr>
          <p:cNvPicPr>
            <a:picLocks noChangeAspect="1"/>
          </p:cNvPicPr>
          <p:nvPr/>
        </p:nvPicPr>
        <p:blipFill rotWithShape="1">
          <a:blip r:embed="rId2"/>
          <a:srcRect b="13144"/>
          <a:stretch/>
        </p:blipFill>
        <p:spPr>
          <a:xfrm>
            <a:off x="40" y="2564"/>
            <a:ext cx="24383960" cy="13713436"/>
          </a:xfrm>
          <a:prstGeom prst="rect">
            <a:avLst/>
          </a:prstGeom>
        </p:spPr>
      </p:pic>
    </p:spTree>
    <p:extLst>
      <p:ext uri="{BB962C8B-B14F-4D97-AF65-F5344CB8AC3E}">
        <p14:creationId xmlns:p14="http://schemas.microsoft.com/office/powerpoint/2010/main" val="3883754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3"/>
          <p:cNvSpPr txBox="1"/>
          <p:nvPr/>
        </p:nvSpPr>
        <p:spPr>
          <a:xfrm>
            <a:off x="4196680" y="926329"/>
            <a:ext cx="16015924" cy="1913344"/>
          </a:xfrm>
          <a:prstGeom prst="rect">
            <a:avLst/>
          </a:prstGeom>
          <a:noFill/>
        </p:spPr>
        <p:txBody>
          <a:bodyPr wrap="none" rtlCol="0" anchor="ctr" anchorCtr="0">
            <a:spAutoFit/>
          </a:bodyPr>
          <a:lstStyle/>
          <a:p>
            <a:pPr algn="ctr">
              <a:lnSpc>
                <a:spcPts val="7060"/>
              </a:lnSpc>
            </a:pPr>
            <a:r>
              <a:rPr lang="es-ES" sz="6000" b="1" spc="200" dirty="0">
                <a:solidFill>
                  <a:srgbClr val="092561"/>
                </a:solidFill>
                <a:latin typeface="Century Gothic" panose="020B0502020202020204" pitchFamily="34" charset="0"/>
                <a:ea typeface="Montserrat" charset="0"/>
                <a:cs typeface="Montserrat" charset="0"/>
              </a:rPr>
              <a:t>LÍNEAS ESTRATÉGICAS DEL PDI 2022-2031</a:t>
            </a:r>
          </a:p>
          <a:p>
            <a:pPr algn="ctr">
              <a:lnSpc>
                <a:spcPts val="7060"/>
              </a:lnSpc>
            </a:pPr>
            <a:endParaRPr lang="en-US" sz="6000" b="1" spc="200" dirty="0">
              <a:solidFill>
                <a:srgbClr val="092561"/>
              </a:solidFill>
              <a:latin typeface="Century Gothic" panose="020B0502020202020204" pitchFamily="34" charset="0"/>
              <a:ea typeface="Montserrat" charset="0"/>
              <a:cs typeface="Montserrat" charset="0"/>
            </a:endParaRPr>
          </a:p>
        </p:txBody>
      </p:sp>
      <p:cxnSp>
        <p:nvCxnSpPr>
          <p:cNvPr id="3" name="Straight Connector 34"/>
          <p:cNvCxnSpPr/>
          <p:nvPr/>
        </p:nvCxnSpPr>
        <p:spPr>
          <a:xfrm>
            <a:off x="11273429" y="2178933"/>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
        <p:nvSpPr>
          <p:cNvPr id="19" name="Freeform: Shape 9">
            <a:extLst>
              <a:ext uri="{FF2B5EF4-FFF2-40B4-BE49-F238E27FC236}">
                <a16:creationId xmlns:a16="http://schemas.microsoft.com/office/drawing/2014/main" id="{299E55A2-21B2-4ABA-A7B8-88FF5F128DB0}"/>
              </a:ext>
            </a:extLst>
          </p:cNvPr>
          <p:cNvSpPr/>
          <p:nvPr/>
        </p:nvSpPr>
        <p:spPr>
          <a:xfrm>
            <a:off x="8279508" y="4085572"/>
            <a:ext cx="6126219" cy="7738329"/>
          </a:xfrm>
          <a:custGeom>
            <a:avLst/>
            <a:gdLst>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056604 w 4014544"/>
              <a:gd name="connsiteY11" fmla="*/ 799706 h 5114806"/>
              <a:gd name="connsiteX12" fmla="*/ 3040982 w 4014544"/>
              <a:gd name="connsiteY12" fmla="*/ 794816 h 5114806"/>
              <a:gd name="connsiteX13" fmla="*/ 3022928 w 4014544"/>
              <a:gd name="connsiteY13" fmla="*/ 796040 h 5114806"/>
              <a:gd name="connsiteX14" fmla="*/ 3115788 w 4014544"/>
              <a:gd name="connsiteY14" fmla="*/ 823869 h 5114806"/>
              <a:gd name="connsiteX15" fmla="*/ 3175144 w 4014544"/>
              <a:gd name="connsiteY15" fmla="*/ 850400 h 5114806"/>
              <a:gd name="connsiteX16" fmla="*/ 3248954 w 4014544"/>
              <a:gd name="connsiteY16" fmla="*/ 882149 h 5114806"/>
              <a:gd name="connsiteX17" fmla="*/ 2559522 w 4014544"/>
              <a:gd name="connsiteY17" fmla="*/ 882149 h 5114806"/>
              <a:gd name="connsiteX18" fmla="*/ 1905628 w 4014544"/>
              <a:gd name="connsiteY18" fmla="*/ 1014150 h 5114806"/>
              <a:gd name="connsiteX19" fmla="*/ 1371543 w 4014544"/>
              <a:gd name="connsiteY19" fmla="*/ 1373595 h 5114806"/>
              <a:gd name="connsiteX20" fmla="*/ 1012098 w 4014544"/>
              <a:gd name="connsiteY20" fmla="*/ 1907689 h 5114806"/>
              <a:gd name="connsiteX21" fmla="*/ 880105 w 4014544"/>
              <a:gd name="connsiteY21" fmla="*/ 2561601 h 5114806"/>
              <a:gd name="connsiteX22" fmla="*/ 1012098 w 4014544"/>
              <a:gd name="connsiteY22" fmla="*/ 3215513 h 5114806"/>
              <a:gd name="connsiteX23" fmla="*/ 1371543 w 4014544"/>
              <a:gd name="connsiteY23" fmla="*/ 3749606 h 5114806"/>
              <a:gd name="connsiteX24" fmla="*/ 1905628 w 4014544"/>
              <a:gd name="connsiteY24" fmla="*/ 4109052 h 5114806"/>
              <a:gd name="connsiteX25" fmla="*/ 2559522 w 4014544"/>
              <a:gd name="connsiteY25" fmla="*/ 4241053 h 5114806"/>
              <a:gd name="connsiteX26" fmla="*/ 3248954 w 4014544"/>
              <a:gd name="connsiteY26" fmla="*/ 4241053 h 5114806"/>
              <a:gd name="connsiteX27" fmla="*/ 2997391 w 4014544"/>
              <a:gd name="connsiteY27" fmla="*/ 4323157 h 5114806"/>
              <a:gd name="connsiteX28" fmla="*/ 2944305 w 4014544"/>
              <a:gd name="connsiteY28" fmla="*/ 4332277 h 5114806"/>
              <a:gd name="connsiteX29" fmla="*/ 2964548 w 4014544"/>
              <a:gd name="connsiteY29" fmla="*/ 4339285 h 5114806"/>
              <a:gd name="connsiteX30" fmla="*/ 3101395 w 4014544"/>
              <a:gd name="connsiteY30" fmla="*/ 4304436 h 5114806"/>
              <a:gd name="connsiteX31" fmla="*/ 3275356 w 4014544"/>
              <a:gd name="connsiteY31" fmla="*/ 4241053 h 5114806"/>
              <a:gd name="connsiteX32" fmla="*/ 3276369 w 4014544"/>
              <a:gd name="connsiteY32" fmla="*/ 4239018 h 5114806"/>
              <a:gd name="connsiteX33" fmla="*/ 3880516 w 4014544"/>
              <a:gd name="connsiteY33" fmla="*/ 4239018 h 5114806"/>
              <a:gd name="connsiteX34" fmla="*/ 4003373 w 4014544"/>
              <a:gd name="connsiteY34" fmla="*/ 4668534 h 5114806"/>
              <a:gd name="connsiteX35" fmla="*/ 3681501 w 4014544"/>
              <a:gd name="connsiteY35" fmla="*/ 4856379 h 5114806"/>
              <a:gd name="connsiteX36" fmla="*/ 3249967 w 4014544"/>
              <a:gd name="connsiteY36" fmla="*/ 4409606 h 5114806"/>
              <a:gd name="connsiteX37" fmla="*/ 2919981 w 4014544"/>
              <a:gd name="connsiteY37" fmla="*/ 4500995 h 5114806"/>
              <a:gd name="connsiteX38" fmla="*/ 2768686 w 4014544"/>
              <a:gd name="connsiteY38" fmla="*/ 5106164 h 5114806"/>
              <a:gd name="connsiteX39" fmla="*/ 2401127 w 4014544"/>
              <a:gd name="connsiteY39" fmla="*/ 5110225 h 5114806"/>
              <a:gd name="connsiteX40" fmla="*/ 2250846 w 4014544"/>
              <a:gd name="connsiteY40" fmla="*/ 4510131 h 5114806"/>
              <a:gd name="connsiteX41" fmla="*/ 1904606 w 4014544"/>
              <a:gd name="connsiteY41" fmla="*/ 4423824 h 5114806"/>
              <a:gd name="connsiteX42" fmla="*/ 1470033 w 4014544"/>
              <a:gd name="connsiteY42" fmla="*/ 4873637 h 5114806"/>
              <a:gd name="connsiteX43" fmla="*/ 1156283 w 4014544"/>
              <a:gd name="connsiteY43" fmla="*/ 4697976 h 5114806"/>
              <a:gd name="connsiteX44" fmla="*/ 1325848 w 4014544"/>
              <a:gd name="connsiteY44" fmla="*/ 4102955 h 5114806"/>
              <a:gd name="connsiteX45" fmla="*/ 1160344 w 4014544"/>
              <a:gd name="connsiteY45" fmla="*/ 3955731 h 5114806"/>
              <a:gd name="connsiteX46" fmla="*/ 1056779 w 4014544"/>
              <a:gd name="connsiteY46" fmla="*/ 3843013 h 5114806"/>
              <a:gd name="connsiteX47" fmla="*/ 455681 w 4014544"/>
              <a:gd name="connsiteY47" fmla="*/ 4014623 h 5114806"/>
              <a:gd name="connsiteX48" fmla="*/ 275958 w 4014544"/>
              <a:gd name="connsiteY48" fmla="*/ 3714069 h 5114806"/>
              <a:gd name="connsiteX49" fmla="*/ 719675 w 4014544"/>
              <a:gd name="connsiteY49" fmla="*/ 3284553 h 5114806"/>
              <a:gd name="connsiteX50" fmla="*/ 612049 w 4014544"/>
              <a:gd name="connsiteY50" fmla="*/ 2905815 h 5114806"/>
              <a:gd name="connsiteX51" fmla="*/ 7902 w 4014544"/>
              <a:gd name="connsiteY51" fmla="*/ 2754529 h 5114806"/>
              <a:gd name="connsiteX52" fmla="*/ 3841 w 4014544"/>
              <a:gd name="connsiteY52" fmla="*/ 2412341 h 5114806"/>
              <a:gd name="connsiteX53" fmla="*/ 602905 w 4014544"/>
              <a:gd name="connsiteY53" fmla="*/ 2262060 h 5114806"/>
              <a:gd name="connsiteX54" fmla="*/ 705456 w 4014544"/>
              <a:gd name="connsiteY54" fmla="*/ 1867077 h 5114806"/>
              <a:gd name="connsiteX55" fmla="*/ 258700 w 4014544"/>
              <a:gd name="connsiteY55" fmla="*/ 1435535 h 5114806"/>
              <a:gd name="connsiteX56" fmla="*/ 426230 w 4014544"/>
              <a:gd name="connsiteY56" fmla="*/ 1143104 h 5114806"/>
              <a:gd name="connsiteX57" fmla="*/ 1022255 w 4014544"/>
              <a:gd name="connsiteY57" fmla="*/ 1313691 h 5114806"/>
              <a:gd name="connsiteX58" fmla="*/ 1160344 w 4014544"/>
              <a:gd name="connsiteY58" fmla="*/ 1160370 h 5114806"/>
              <a:gd name="connsiteX59" fmla="*/ 1313665 w 4014544"/>
              <a:gd name="connsiteY59" fmla="*/ 1022272 h 5114806"/>
              <a:gd name="connsiteX60" fmla="*/ 1143086 w 4014544"/>
              <a:gd name="connsiteY60" fmla="*/ 426239 h 5114806"/>
              <a:gd name="connsiteX61" fmla="*/ 1435509 w 4014544"/>
              <a:gd name="connsiteY61" fmla="*/ 258700 h 5114806"/>
              <a:gd name="connsiteX62" fmla="*/ 1867042 w 4014544"/>
              <a:gd name="connsiteY62" fmla="*/ 705474 h 5114806"/>
              <a:gd name="connsiteX63" fmla="*/ 2262016 w 4014544"/>
              <a:gd name="connsiteY63" fmla="*/ 602923 h 5114806"/>
              <a:gd name="connsiteX64" fmla="*/ 2412289 w 4014544"/>
              <a:gd name="connsiteY64" fmla="*/ 3841 h 5114806"/>
              <a:gd name="connsiteX65" fmla="*/ 2583378 w 4014544"/>
              <a:gd name="connsiteY65"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056604 w 4014544"/>
              <a:gd name="connsiteY11" fmla="*/ 799706 h 5114806"/>
              <a:gd name="connsiteX12" fmla="*/ 3040982 w 4014544"/>
              <a:gd name="connsiteY12" fmla="*/ 794816 h 5114806"/>
              <a:gd name="connsiteX13" fmla="*/ 3022928 w 4014544"/>
              <a:gd name="connsiteY13" fmla="*/ 796040 h 5114806"/>
              <a:gd name="connsiteX14" fmla="*/ 3115788 w 4014544"/>
              <a:gd name="connsiteY14" fmla="*/ 823869 h 5114806"/>
              <a:gd name="connsiteX15" fmla="*/ 3175144 w 4014544"/>
              <a:gd name="connsiteY15" fmla="*/ 850400 h 5114806"/>
              <a:gd name="connsiteX16" fmla="*/ 3248954 w 4014544"/>
              <a:gd name="connsiteY16" fmla="*/ 882149 h 5114806"/>
              <a:gd name="connsiteX17" fmla="*/ 2559522 w 4014544"/>
              <a:gd name="connsiteY17" fmla="*/ 882149 h 5114806"/>
              <a:gd name="connsiteX18" fmla="*/ 1905628 w 4014544"/>
              <a:gd name="connsiteY18" fmla="*/ 1014150 h 5114806"/>
              <a:gd name="connsiteX19" fmla="*/ 1371543 w 4014544"/>
              <a:gd name="connsiteY19" fmla="*/ 1373595 h 5114806"/>
              <a:gd name="connsiteX20" fmla="*/ 1012098 w 4014544"/>
              <a:gd name="connsiteY20" fmla="*/ 1907689 h 5114806"/>
              <a:gd name="connsiteX21" fmla="*/ 880105 w 4014544"/>
              <a:gd name="connsiteY21" fmla="*/ 2561601 h 5114806"/>
              <a:gd name="connsiteX22" fmla="*/ 1012098 w 4014544"/>
              <a:gd name="connsiteY22" fmla="*/ 3215513 h 5114806"/>
              <a:gd name="connsiteX23" fmla="*/ 1371543 w 4014544"/>
              <a:gd name="connsiteY23" fmla="*/ 3749606 h 5114806"/>
              <a:gd name="connsiteX24" fmla="*/ 1905628 w 4014544"/>
              <a:gd name="connsiteY24" fmla="*/ 4109052 h 5114806"/>
              <a:gd name="connsiteX25" fmla="*/ 2559522 w 4014544"/>
              <a:gd name="connsiteY25" fmla="*/ 4241053 h 5114806"/>
              <a:gd name="connsiteX26" fmla="*/ 3248954 w 4014544"/>
              <a:gd name="connsiteY26" fmla="*/ 4241053 h 5114806"/>
              <a:gd name="connsiteX27" fmla="*/ 2997391 w 4014544"/>
              <a:gd name="connsiteY27" fmla="*/ 4323157 h 5114806"/>
              <a:gd name="connsiteX28" fmla="*/ 2964548 w 4014544"/>
              <a:gd name="connsiteY28" fmla="*/ 4339285 h 5114806"/>
              <a:gd name="connsiteX29" fmla="*/ 3101395 w 4014544"/>
              <a:gd name="connsiteY29" fmla="*/ 4304436 h 5114806"/>
              <a:gd name="connsiteX30" fmla="*/ 3275356 w 4014544"/>
              <a:gd name="connsiteY30" fmla="*/ 4241053 h 5114806"/>
              <a:gd name="connsiteX31" fmla="*/ 3276369 w 4014544"/>
              <a:gd name="connsiteY31" fmla="*/ 4239018 h 5114806"/>
              <a:gd name="connsiteX32" fmla="*/ 3880516 w 4014544"/>
              <a:gd name="connsiteY32" fmla="*/ 4239018 h 5114806"/>
              <a:gd name="connsiteX33" fmla="*/ 4003373 w 4014544"/>
              <a:gd name="connsiteY33" fmla="*/ 4668534 h 5114806"/>
              <a:gd name="connsiteX34" fmla="*/ 3681501 w 4014544"/>
              <a:gd name="connsiteY34" fmla="*/ 4856379 h 5114806"/>
              <a:gd name="connsiteX35" fmla="*/ 3249967 w 4014544"/>
              <a:gd name="connsiteY35" fmla="*/ 4409606 h 5114806"/>
              <a:gd name="connsiteX36" fmla="*/ 2919981 w 4014544"/>
              <a:gd name="connsiteY36" fmla="*/ 4500995 h 5114806"/>
              <a:gd name="connsiteX37" fmla="*/ 2768686 w 4014544"/>
              <a:gd name="connsiteY37" fmla="*/ 5106164 h 5114806"/>
              <a:gd name="connsiteX38" fmla="*/ 2401127 w 4014544"/>
              <a:gd name="connsiteY38" fmla="*/ 5110225 h 5114806"/>
              <a:gd name="connsiteX39" fmla="*/ 2250846 w 4014544"/>
              <a:gd name="connsiteY39" fmla="*/ 4510131 h 5114806"/>
              <a:gd name="connsiteX40" fmla="*/ 1904606 w 4014544"/>
              <a:gd name="connsiteY40" fmla="*/ 4423824 h 5114806"/>
              <a:gd name="connsiteX41" fmla="*/ 1470033 w 4014544"/>
              <a:gd name="connsiteY41" fmla="*/ 4873637 h 5114806"/>
              <a:gd name="connsiteX42" fmla="*/ 1156283 w 4014544"/>
              <a:gd name="connsiteY42" fmla="*/ 4697976 h 5114806"/>
              <a:gd name="connsiteX43" fmla="*/ 1325848 w 4014544"/>
              <a:gd name="connsiteY43" fmla="*/ 4102955 h 5114806"/>
              <a:gd name="connsiteX44" fmla="*/ 1160344 w 4014544"/>
              <a:gd name="connsiteY44" fmla="*/ 3955731 h 5114806"/>
              <a:gd name="connsiteX45" fmla="*/ 1056779 w 4014544"/>
              <a:gd name="connsiteY45" fmla="*/ 3843013 h 5114806"/>
              <a:gd name="connsiteX46" fmla="*/ 455681 w 4014544"/>
              <a:gd name="connsiteY46" fmla="*/ 4014623 h 5114806"/>
              <a:gd name="connsiteX47" fmla="*/ 275958 w 4014544"/>
              <a:gd name="connsiteY47" fmla="*/ 3714069 h 5114806"/>
              <a:gd name="connsiteX48" fmla="*/ 719675 w 4014544"/>
              <a:gd name="connsiteY48" fmla="*/ 3284553 h 5114806"/>
              <a:gd name="connsiteX49" fmla="*/ 612049 w 4014544"/>
              <a:gd name="connsiteY49" fmla="*/ 2905815 h 5114806"/>
              <a:gd name="connsiteX50" fmla="*/ 7902 w 4014544"/>
              <a:gd name="connsiteY50" fmla="*/ 2754529 h 5114806"/>
              <a:gd name="connsiteX51" fmla="*/ 3841 w 4014544"/>
              <a:gd name="connsiteY51" fmla="*/ 2412341 h 5114806"/>
              <a:gd name="connsiteX52" fmla="*/ 602905 w 4014544"/>
              <a:gd name="connsiteY52" fmla="*/ 2262060 h 5114806"/>
              <a:gd name="connsiteX53" fmla="*/ 705456 w 4014544"/>
              <a:gd name="connsiteY53" fmla="*/ 1867077 h 5114806"/>
              <a:gd name="connsiteX54" fmla="*/ 258700 w 4014544"/>
              <a:gd name="connsiteY54" fmla="*/ 1435535 h 5114806"/>
              <a:gd name="connsiteX55" fmla="*/ 426230 w 4014544"/>
              <a:gd name="connsiteY55" fmla="*/ 1143104 h 5114806"/>
              <a:gd name="connsiteX56" fmla="*/ 1022255 w 4014544"/>
              <a:gd name="connsiteY56" fmla="*/ 1313691 h 5114806"/>
              <a:gd name="connsiteX57" fmla="*/ 1160344 w 4014544"/>
              <a:gd name="connsiteY57" fmla="*/ 1160370 h 5114806"/>
              <a:gd name="connsiteX58" fmla="*/ 1313665 w 4014544"/>
              <a:gd name="connsiteY58" fmla="*/ 1022272 h 5114806"/>
              <a:gd name="connsiteX59" fmla="*/ 1143086 w 4014544"/>
              <a:gd name="connsiteY59" fmla="*/ 426239 h 5114806"/>
              <a:gd name="connsiteX60" fmla="*/ 1435509 w 4014544"/>
              <a:gd name="connsiteY60" fmla="*/ 258700 h 5114806"/>
              <a:gd name="connsiteX61" fmla="*/ 1867042 w 4014544"/>
              <a:gd name="connsiteY61" fmla="*/ 705474 h 5114806"/>
              <a:gd name="connsiteX62" fmla="*/ 2262016 w 4014544"/>
              <a:gd name="connsiteY62" fmla="*/ 602923 h 5114806"/>
              <a:gd name="connsiteX63" fmla="*/ 2412289 w 4014544"/>
              <a:gd name="connsiteY63" fmla="*/ 3841 h 5114806"/>
              <a:gd name="connsiteX64" fmla="*/ 2583378 w 4014544"/>
              <a:gd name="connsiteY64"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056604 w 4014544"/>
              <a:gd name="connsiteY11" fmla="*/ 799706 h 5114806"/>
              <a:gd name="connsiteX12" fmla="*/ 3040982 w 4014544"/>
              <a:gd name="connsiteY12" fmla="*/ 794816 h 5114806"/>
              <a:gd name="connsiteX13" fmla="*/ 3022928 w 4014544"/>
              <a:gd name="connsiteY13" fmla="*/ 796040 h 5114806"/>
              <a:gd name="connsiteX14" fmla="*/ 3115788 w 4014544"/>
              <a:gd name="connsiteY14" fmla="*/ 823869 h 5114806"/>
              <a:gd name="connsiteX15" fmla="*/ 3175144 w 4014544"/>
              <a:gd name="connsiteY15" fmla="*/ 850400 h 5114806"/>
              <a:gd name="connsiteX16" fmla="*/ 3248954 w 4014544"/>
              <a:gd name="connsiteY16" fmla="*/ 882149 h 5114806"/>
              <a:gd name="connsiteX17" fmla="*/ 2559522 w 4014544"/>
              <a:gd name="connsiteY17" fmla="*/ 882149 h 5114806"/>
              <a:gd name="connsiteX18" fmla="*/ 1905628 w 4014544"/>
              <a:gd name="connsiteY18" fmla="*/ 1014150 h 5114806"/>
              <a:gd name="connsiteX19" fmla="*/ 1371543 w 4014544"/>
              <a:gd name="connsiteY19" fmla="*/ 1373595 h 5114806"/>
              <a:gd name="connsiteX20" fmla="*/ 1012098 w 4014544"/>
              <a:gd name="connsiteY20" fmla="*/ 1907689 h 5114806"/>
              <a:gd name="connsiteX21" fmla="*/ 880105 w 4014544"/>
              <a:gd name="connsiteY21" fmla="*/ 2561601 h 5114806"/>
              <a:gd name="connsiteX22" fmla="*/ 1012098 w 4014544"/>
              <a:gd name="connsiteY22" fmla="*/ 3215513 h 5114806"/>
              <a:gd name="connsiteX23" fmla="*/ 1371543 w 4014544"/>
              <a:gd name="connsiteY23" fmla="*/ 3749606 h 5114806"/>
              <a:gd name="connsiteX24" fmla="*/ 1905628 w 4014544"/>
              <a:gd name="connsiteY24" fmla="*/ 4109052 h 5114806"/>
              <a:gd name="connsiteX25" fmla="*/ 2559522 w 4014544"/>
              <a:gd name="connsiteY25" fmla="*/ 4241053 h 5114806"/>
              <a:gd name="connsiteX26" fmla="*/ 3248954 w 4014544"/>
              <a:gd name="connsiteY26" fmla="*/ 4241053 h 5114806"/>
              <a:gd name="connsiteX27" fmla="*/ 2997391 w 4014544"/>
              <a:gd name="connsiteY27" fmla="*/ 4323157 h 5114806"/>
              <a:gd name="connsiteX28" fmla="*/ 3101395 w 4014544"/>
              <a:gd name="connsiteY28" fmla="*/ 4304436 h 5114806"/>
              <a:gd name="connsiteX29" fmla="*/ 3275356 w 4014544"/>
              <a:gd name="connsiteY29" fmla="*/ 4241053 h 5114806"/>
              <a:gd name="connsiteX30" fmla="*/ 3276369 w 4014544"/>
              <a:gd name="connsiteY30" fmla="*/ 4239018 h 5114806"/>
              <a:gd name="connsiteX31" fmla="*/ 3880516 w 4014544"/>
              <a:gd name="connsiteY31" fmla="*/ 4239018 h 5114806"/>
              <a:gd name="connsiteX32" fmla="*/ 4003373 w 4014544"/>
              <a:gd name="connsiteY32" fmla="*/ 4668534 h 5114806"/>
              <a:gd name="connsiteX33" fmla="*/ 3681501 w 4014544"/>
              <a:gd name="connsiteY33" fmla="*/ 4856379 h 5114806"/>
              <a:gd name="connsiteX34" fmla="*/ 3249967 w 4014544"/>
              <a:gd name="connsiteY34" fmla="*/ 4409606 h 5114806"/>
              <a:gd name="connsiteX35" fmla="*/ 2919981 w 4014544"/>
              <a:gd name="connsiteY35" fmla="*/ 4500995 h 5114806"/>
              <a:gd name="connsiteX36" fmla="*/ 2768686 w 4014544"/>
              <a:gd name="connsiteY36" fmla="*/ 5106164 h 5114806"/>
              <a:gd name="connsiteX37" fmla="*/ 2401127 w 4014544"/>
              <a:gd name="connsiteY37" fmla="*/ 5110225 h 5114806"/>
              <a:gd name="connsiteX38" fmla="*/ 2250846 w 4014544"/>
              <a:gd name="connsiteY38" fmla="*/ 4510131 h 5114806"/>
              <a:gd name="connsiteX39" fmla="*/ 1904606 w 4014544"/>
              <a:gd name="connsiteY39" fmla="*/ 4423824 h 5114806"/>
              <a:gd name="connsiteX40" fmla="*/ 1470033 w 4014544"/>
              <a:gd name="connsiteY40" fmla="*/ 4873637 h 5114806"/>
              <a:gd name="connsiteX41" fmla="*/ 1156283 w 4014544"/>
              <a:gd name="connsiteY41" fmla="*/ 4697976 h 5114806"/>
              <a:gd name="connsiteX42" fmla="*/ 1325848 w 4014544"/>
              <a:gd name="connsiteY42" fmla="*/ 4102955 h 5114806"/>
              <a:gd name="connsiteX43" fmla="*/ 1160344 w 4014544"/>
              <a:gd name="connsiteY43" fmla="*/ 3955731 h 5114806"/>
              <a:gd name="connsiteX44" fmla="*/ 1056779 w 4014544"/>
              <a:gd name="connsiteY44" fmla="*/ 3843013 h 5114806"/>
              <a:gd name="connsiteX45" fmla="*/ 455681 w 4014544"/>
              <a:gd name="connsiteY45" fmla="*/ 4014623 h 5114806"/>
              <a:gd name="connsiteX46" fmla="*/ 275958 w 4014544"/>
              <a:gd name="connsiteY46" fmla="*/ 3714069 h 5114806"/>
              <a:gd name="connsiteX47" fmla="*/ 719675 w 4014544"/>
              <a:gd name="connsiteY47" fmla="*/ 3284553 h 5114806"/>
              <a:gd name="connsiteX48" fmla="*/ 612049 w 4014544"/>
              <a:gd name="connsiteY48" fmla="*/ 2905815 h 5114806"/>
              <a:gd name="connsiteX49" fmla="*/ 7902 w 4014544"/>
              <a:gd name="connsiteY49" fmla="*/ 2754529 h 5114806"/>
              <a:gd name="connsiteX50" fmla="*/ 3841 w 4014544"/>
              <a:gd name="connsiteY50" fmla="*/ 2412341 h 5114806"/>
              <a:gd name="connsiteX51" fmla="*/ 602905 w 4014544"/>
              <a:gd name="connsiteY51" fmla="*/ 2262060 h 5114806"/>
              <a:gd name="connsiteX52" fmla="*/ 705456 w 4014544"/>
              <a:gd name="connsiteY52" fmla="*/ 1867077 h 5114806"/>
              <a:gd name="connsiteX53" fmla="*/ 258700 w 4014544"/>
              <a:gd name="connsiteY53" fmla="*/ 1435535 h 5114806"/>
              <a:gd name="connsiteX54" fmla="*/ 426230 w 4014544"/>
              <a:gd name="connsiteY54" fmla="*/ 1143104 h 5114806"/>
              <a:gd name="connsiteX55" fmla="*/ 1022255 w 4014544"/>
              <a:gd name="connsiteY55" fmla="*/ 1313691 h 5114806"/>
              <a:gd name="connsiteX56" fmla="*/ 1160344 w 4014544"/>
              <a:gd name="connsiteY56" fmla="*/ 1160370 h 5114806"/>
              <a:gd name="connsiteX57" fmla="*/ 1313665 w 4014544"/>
              <a:gd name="connsiteY57" fmla="*/ 1022272 h 5114806"/>
              <a:gd name="connsiteX58" fmla="*/ 1143086 w 4014544"/>
              <a:gd name="connsiteY58" fmla="*/ 426239 h 5114806"/>
              <a:gd name="connsiteX59" fmla="*/ 1435509 w 4014544"/>
              <a:gd name="connsiteY59" fmla="*/ 258700 h 5114806"/>
              <a:gd name="connsiteX60" fmla="*/ 1867042 w 4014544"/>
              <a:gd name="connsiteY60" fmla="*/ 705474 h 5114806"/>
              <a:gd name="connsiteX61" fmla="*/ 2262016 w 4014544"/>
              <a:gd name="connsiteY61" fmla="*/ 602923 h 5114806"/>
              <a:gd name="connsiteX62" fmla="*/ 2412289 w 4014544"/>
              <a:gd name="connsiteY62" fmla="*/ 3841 h 5114806"/>
              <a:gd name="connsiteX63" fmla="*/ 2583378 w 4014544"/>
              <a:gd name="connsiteY63"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056604 w 4014544"/>
              <a:gd name="connsiteY11" fmla="*/ 799706 h 5114806"/>
              <a:gd name="connsiteX12" fmla="*/ 3040982 w 4014544"/>
              <a:gd name="connsiteY12" fmla="*/ 794816 h 5114806"/>
              <a:gd name="connsiteX13" fmla="*/ 3022928 w 4014544"/>
              <a:gd name="connsiteY13" fmla="*/ 796040 h 5114806"/>
              <a:gd name="connsiteX14" fmla="*/ 3115788 w 4014544"/>
              <a:gd name="connsiteY14" fmla="*/ 823869 h 5114806"/>
              <a:gd name="connsiteX15" fmla="*/ 3175144 w 4014544"/>
              <a:gd name="connsiteY15" fmla="*/ 850400 h 5114806"/>
              <a:gd name="connsiteX16" fmla="*/ 3248954 w 4014544"/>
              <a:gd name="connsiteY16" fmla="*/ 882149 h 5114806"/>
              <a:gd name="connsiteX17" fmla="*/ 2559522 w 4014544"/>
              <a:gd name="connsiteY17" fmla="*/ 882149 h 5114806"/>
              <a:gd name="connsiteX18" fmla="*/ 1905628 w 4014544"/>
              <a:gd name="connsiteY18" fmla="*/ 1014150 h 5114806"/>
              <a:gd name="connsiteX19" fmla="*/ 1371543 w 4014544"/>
              <a:gd name="connsiteY19" fmla="*/ 1373595 h 5114806"/>
              <a:gd name="connsiteX20" fmla="*/ 1012098 w 4014544"/>
              <a:gd name="connsiteY20" fmla="*/ 1907689 h 5114806"/>
              <a:gd name="connsiteX21" fmla="*/ 880105 w 4014544"/>
              <a:gd name="connsiteY21" fmla="*/ 2561601 h 5114806"/>
              <a:gd name="connsiteX22" fmla="*/ 1012098 w 4014544"/>
              <a:gd name="connsiteY22" fmla="*/ 3215513 h 5114806"/>
              <a:gd name="connsiteX23" fmla="*/ 1371543 w 4014544"/>
              <a:gd name="connsiteY23" fmla="*/ 3749606 h 5114806"/>
              <a:gd name="connsiteX24" fmla="*/ 1905628 w 4014544"/>
              <a:gd name="connsiteY24" fmla="*/ 4109052 h 5114806"/>
              <a:gd name="connsiteX25" fmla="*/ 2559522 w 4014544"/>
              <a:gd name="connsiteY25" fmla="*/ 4241053 h 5114806"/>
              <a:gd name="connsiteX26" fmla="*/ 3248954 w 4014544"/>
              <a:gd name="connsiteY26" fmla="*/ 4241053 h 5114806"/>
              <a:gd name="connsiteX27" fmla="*/ 3101395 w 4014544"/>
              <a:gd name="connsiteY27" fmla="*/ 4304436 h 5114806"/>
              <a:gd name="connsiteX28" fmla="*/ 3275356 w 4014544"/>
              <a:gd name="connsiteY28" fmla="*/ 4241053 h 5114806"/>
              <a:gd name="connsiteX29" fmla="*/ 3276369 w 4014544"/>
              <a:gd name="connsiteY29" fmla="*/ 4239018 h 5114806"/>
              <a:gd name="connsiteX30" fmla="*/ 3880516 w 4014544"/>
              <a:gd name="connsiteY30" fmla="*/ 4239018 h 5114806"/>
              <a:gd name="connsiteX31" fmla="*/ 4003373 w 4014544"/>
              <a:gd name="connsiteY31" fmla="*/ 4668534 h 5114806"/>
              <a:gd name="connsiteX32" fmla="*/ 3681501 w 4014544"/>
              <a:gd name="connsiteY32" fmla="*/ 4856379 h 5114806"/>
              <a:gd name="connsiteX33" fmla="*/ 3249967 w 4014544"/>
              <a:gd name="connsiteY33" fmla="*/ 4409606 h 5114806"/>
              <a:gd name="connsiteX34" fmla="*/ 2919981 w 4014544"/>
              <a:gd name="connsiteY34" fmla="*/ 4500995 h 5114806"/>
              <a:gd name="connsiteX35" fmla="*/ 2768686 w 4014544"/>
              <a:gd name="connsiteY35" fmla="*/ 5106164 h 5114806"/>
              <a:gd name="connsiteX36" fmla="*/ 2401127 w 4014544"/>
              <a:gd name="connsiteY36" fmla="*/ 5110225 h 5114806"/>
              <a:gd name="connsiteX37" fmla="*/ 2250846 w 4014544"/>
              <a:gd name="connsiteY37" fmla="*/ 4510131 h 5114806"/>
              <a:gd name="connsiteX38" fmla="*/ 1904606 w 4014544"/>
              <a:gd name="connsiteY38" fmla="*/ 4423824 h 5114806"/>
              <a:gd name="connsiteX39" fmla="*/ 1470033 w 4014544"/>
              <a:gd name="connsiteY39" fmla="*/ 4873637 h 5114806"/>
              <a:gd name="connsiteX40" fmla="*/ 1156283 w 4014544"/>
              <a:gd name="connsiteY40" fmla="*/ 4697976 h 5114806"/>
              <a:gd name="connsiteX41" fmla="*/ 1325848 w 4014544"/>
              <a:gd name="connsiteY41" fmla="*/ 4102955 h 5114806"/>
              <a:gd name="connsiteX42" fmla="*/ 1160344 w 4014544"/>
              <a:gd name="connsiteY42" fmla="*/ 3955731 h 5114806"/>
              <a:gd name="connsiteX43" fmla="*/ 1056779 w 4014544"/>
              <a:gd name="connsiteY43" fmla="*/ 3843013 h 5114806"/>
              <a:gd name="connsiteX44" fmla="*/ 455681 w 4014544"/>
              <a:gd name="connsiteY44" fmla="*/ 4014623 h 5114806"/>
              <a:gd name="connsiteX45" fmla="*/ 275958 w 4014544"/>
              <a:gd name="connsiteY45" fmla="*/ 3714069 h 5114806"/>
              <a:gd name="connsiteX46" fmla="*/ 719675 w 4014544"/>
              <a:gd name="connsiteY46" fmla="*/ 3284553 h 5114806"/>
              <a:gd name="connsiteX47" fmla="*/ 612049 w 4014544"/>
              <a:gd name="connsiteY47" fmla="*/ 2905815 h 5114806"/>
              <a:gd name="connsiteX48" fmla="*/ 7902 w 4014544"/>
              <a:gd name="connsiteY48" fmla="*/ 2754529 h 5114806"/>
              <a:gd name="connsiteX49" fmla="*/ 3841 w 4014544"/>
              <a:gd name="connsiteY49" fmla="*/ 2412341 h 5114806"/>
              <a:gd name="connsiteX50" fmla="*/ 602905 w 4014544"/>
              <a:gd name="connsiteY50" fmla="*/ 2262060 h 5114806"/>
              <a:gd name="connsiteX51" fmla="*/ 705456 w 4014544"/>
              <a:gd name="connsiteY51" fmla="*/ 1867077 h 5114806"/>
              <a:gd name="connsiteX52" fmla="*/ 258700 w 4014544"/>
              <a:gd name="connsiteY52" fmla="*/ 1435535 h 5114806"/>
              <a:gd name="connsiteX53" fmla="*/ 426230 w 4014544"/>
              <a:gd name="connsiteY53" fmla="*/ 1143104 h 5114806"/>
              <a:gd name="connsiteX54" fmla="*/ 1022255 w 4014544"/>
              <a:gd name="connsiteY54" fmla="*/ 1313691 h 5114806"/>
              <a:gd name="connsiteX55" fmla="*/ 1160344 w 4014544"/>
              <a:gd name="connsiteY55" fmla="*/ 1160370 h 5114806"/>
              <a:gd name="connsiteX56" fmla="*/ 1313665 w 4014544"/>
              <a:gd name="connsiteY56" fmla="*/ 1022272 h 5114806"/>
              <a:gd name="connsiteX57" fmla="*/ 1143086 w 4014544"/>
              <a:gd name="connsiteY57" fmla="*/ 426239 h 5114806"/>
              <a:gd name="connsiteX58" fmla="*/ 1435509 w 4014544"/>
              <a:gd name="connsiteY58" fmla="*/ 258700 h 5114806"/>
              <a:gd name="connsiteX59" fmla="*/ 1867042 w 4014544"/>
              <a:gd name="connsiteY59" fmla="*/ 705474 h 5114806"/>
              <a:gd name="connsiteX60" fmla="*/ 2262016 w 4014544"/>
              <a:gd name="connsiteY60" fmla="*/ 602923 h 5114806"/>
              <a:gd name="connsiteX61" fmla="*/ 2412289 w 4014544"/>
              <a:gd name="connsiteY61" fmla="*/ 3841 h 5114806"/>
              <a:gd name="connsiteX62" fmla="*/ 2583378 w 4014544"/>
              <a:gd name="connsiteY62"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056604 w 4014544"/>
              <a:gd name="connsiteY11" fmla="*/ 799706 h 5114806"/>
              <a:gd name="connsiteX12" fmla="*/ 3040982 w 4014544"/>
              <a:gd name="connsiteY12" fmla="*/ 794816 h 5114806"/>
              <a:gd name="connsiteX13" fmla="*/ 3022928 w 4014544"/>
              <a:gd name="connsiteY13" fmla="*/ 796040 h 5114806"/>
              <a:gd name="connsiteX14" fmla="*/ 3115788 w 4014544"/>
              <a:gd name="connsiteY14" fmla="*/ 823869 h 5114806"/>
              <a:gd name="connsiteX15" fmla="*/ 3175144 w 4014544"/>
              <a:gd name="connsiteY15" fmla="*/ 850400 h 5114806"/>
              <a:gd name="connsiteX16" fmla="*/ 3248954 w 4014544"/>
              <a:gd name="connsiteY16" fmla="*/ 882149 h 5114806"/>
              <a:gd name="connsiteX17" fmla="*/ 2559522 w 4014544"/>
              <a:gd name="connsiteY17" fmla="*/ 882149 h 5114806"/>
              <a:gd name="connsiteX18" fmla="*/ 1905628 w 4014544"/>
              <a:gd name="connsiteY18" fmla="*/ 1014150 h 5114806"/>
              <a:gd name="connsiteX19" fmla="*/ 1371543 w 4014544"/>
              <a:gd name="connsiteY19" fmla="*/ 1373595 h 5114806"/>
              <a:gd name="connsiteX20" fmla="*/ 1012098 w 4014544"/>
              <a:gd name="connsiteY20" fmla="*/ 1907689 h 5114806"/>
              <a:gd name="connsiteX21" fmla="*/ 880105 w 4014544"/>
              <a:gd name="connsiteY21" fmla="*/ 2561601 h 5114806"/>
              <a:gd name="connsiteX22" fmla="*/ 1012098 w 4014544"/>
              <a:gd name="connsiteY22" fmla="*/ 3215513 h 5114806"/>
              <a:gd name="connsiteX23" fmla="*/ 1371543 w 4014544"/>
              <a:gd name="connsiteY23" fmla="*/ 3749606 h 5114806"/>
              <a:gd name="connsiteX24" fmla="*/ 1905628 w 4014544"/>
              <a:gd name="connsiteY24" fmla="*/ 4109052 h 5114806"/>
              <a:gd name="connsiteX25" fmla="*/ 2559522 w 4014544"/>
              <a:gd name="connsiteY25" fmla="*/ 4241053 h 5114806"/>
              <a:gd name="connsiteX26" fmla="*/ 3248954 w 4014544"/>
              <a:gd name="connsiteY26" fmla="*/ 4241053 h 5114806"/>
              <a:gd name="connsiteX27" fmla="*/ 3275356 w 4014544"/>
              <a:gd name="connsiteY27" fmla="*/ 4241053 h 5114806"/>
              <a:gd name="connsiteX28" fmla="*/ 3276369 w 4014544"/>
              <a:gd name="connsiteY28" fmla="*/ 4239018 h 5114806"/>
              <a:gd name="connsiteX29" fmla="*/ 3880516 w 4014544"/>
              <a:gd name="connsiteY29" fmla="*/ 4239018 h 5114806"/>
              <a:gd name="connsiteX30" fmla="*/ 4003373 w 4014544"/>
              <a:gd name="connsiteY30" fmla="*/ 4668534 h 5114806"/>
              <a:gd name="connsiteX31" fmla="*/ 3681501 w 4014544"/>
              <a:gd name="connsiteY31" fmla="*/ 4856379 h 5114806"/>
              <a:gd name="connsiteX32" fmla="*/ 3249967 w 4014544"/>
              <a:gd name="connsiteY32" fmla="*/ 4409606 h 5114806"/>
              <a:gd name="connsiteX33" fmla="*/ 2919981 w 4014544"/>
              <a:gd name="connsiteY33" fmla="*/ 4500995 h 5114806"/>
              <a:gd name="connsiteX34" fmla="*/ 2768686 w 4014544"/>
              <a:gd name="connsiteY34" fmla="*/ 5106164 h 5114806"/>
              <a:gd name="connsiteX35" fmla="*/ 2401127 w 4014544"/>
              <a:gd name="connsiteY35" fmla="*/ 5110225 h 5114806"/>
              <a:gd name="connsiteX36" fmla="*/ 2250846 w 4014544"/>
              <a:gd name="connsiteY36" fmla="*/ 4510131 h 5114806"/>
              <a:gd name="connsiteX37" fmla="*/ 1904606 w 4014544"/>
              <a:gd name="connsiteY37" fmla="*/ 4423824 h 5114806"/>
              <a:gd name="connsiteX38" fmla="*/ 1470033 w 4014544"/>
              <a:gd name="connsiteY38" fmla="*/ 4873637 h 5114806"/>
              <a:gd name="connsiteX39" fmla="*/ 1156283 w 4014544"/>
              <a:gd name="connsiteY39" fmla="*/ 4697976 h 5114806"/>
              <a:gd name="connsiteX40" fmla="*/ 1325848 w 4014544"/>
              <a:gd name="connsiteY40" fmla="*/ 4102955 h 5114806"/>
              <a:gd name="connsiteX41" fmla="*/ 1160344 w 4014544"/>
              <a:gd name="connsiteY41" fmla="*/ 3955731 h 5114806"/>
              <a:gd name="connsiteX42" fmla="*/ 1056779 w 4014544"/>
              <a:gd name="connsiteY42" fmla="*/ 3843013 h 5114806"/>
              <a:gd name="connsiteX43" fmla="*/ 455681 w 4014544"/>
              <a:gd name="connsiteY43" fmla="*/ 4014623 h 5114806"/>
              <a:gd name="connsiteX44" fmla="*/ 275958 w 4014544"/>
              <a:gd name="connsiteY44" fmla="*/ 3714069 h 5114806"/>
              <a:gd name="connsiteX45" fmla="*/ 719675 w 4014544"/>
              <a:gd name="connsiteY45" fmla="*/ 3284553 h 5114806"/>
              <a:gd name="connsiteX46" fmla="*/ 612049 w 4014544"/>
              <a:gd name="connsiteY46" fmla="*/ 2905815 h 5114806"/>
              <a:gd name="connsiteX47" fmla="*/ 7902 w 4014544"/>
              <a:gd name="connsiteY47" fmla="*/ 2754529 h 5114806"/>
              <a:gd name="connsiteX48" fmla="*/ 3841 w 4014544"/>
              <a:gd name="connsiteY48" fmla="*/ 2412341 h 5114806"/>
              <a:gd name="connsiteX49" fmla="*/ 602905 w 4014544"/>
              <a:gd name="connsiteY49" fmla="*/ 2262060 h 5114806"/>
              <a:gd name="connsiteX50" fmla="*/ 705456 w 4014544"/>
              <a:gd name="connsiteY50" fmla="*/ 1867077 h 5114806"/>
              <a:gd name="connsiteX51" fmla="*/ 258700 w 4014544"/>
              <a:gd name="connsiteY51" fmla="*/ 1435535 h 5114806"/>
              <a:gd name="connsiteX52" fmla="*/ 426230 w 4014544"/>
              <a:gd name="connsiteY52" fmla="*/ 1143104 h 5114806"/>
              <a:gd name="connsiteX53" fmla="*/ 1022255 w 4014544"/>
              <a:gd name="connsiteY53" fmla="*/ 1313691 h 5114806"/>
              <a:gd name="connsiteX54" fmla="*/ 1160344 w 4014544"/>
              <a:gd name="connsiteY54" fmla="*/ 1160370 h 5114806"/>
              <a:gd name="connsiteX55" fmla="*/ 1313665 w 4014544"/>
              <a:gd name="connsiteY55" fmla="*/ 1022272 h 5114806"/>
              <a:gd name="connsiteX56" fmla="*/ 1143086 w 4014544"/>
              <a:gd name="connsiteY56" fmla="*/ 426239 h 5114806"/>
              <a:gd name="connsiteX57" fmla="*/ 1435509 w 4014544"/>
              <a:gd name="connsiteY57" fmla="*/ 258700 h 5114806"/>
              <a:gd name="connsiteX58" fmla="*/ 1867042 w 4014544"/>
              <a:gd name="connsiteY58" fmla="*/ 705474 h 5114806"/>
              <a:gd name="connsiteX59" fmla="*/ 2262016 w 4014544"/>
              <a:gd name="connsiteY59" fmla="*/ 602923 h 5114806"/>
              <a:gd name="connsiteX60" fmla="*/ 2412289 w 4014544"/>
              <a:gd name="connsiteY60" fmla="*/ 3841 h 5114806"/>
              <a:gd name="connsiteX61" fmla="*/ 2583378 w 4014544"/>
              <a:gd name="connsiteY61"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056604 w 4014544"/>
              <a:gd name="connsiteY11" fmla="*/ 799706 h 5114806"/>
              <a:gd name="connsiteX12" fmla="*/ 3040982 w 4014544"/>
              <a:gd name="connsiteY12" fmla="*/ 794816 h 5114806"/>
              <a:gd name="connsiteX13" fmla="*/ 3022928 w 4014544"/>
              <a:gd name="connsiteY13" fmla="*/ 796040 h 5114806"/>
              <a:gd name="connsiteX14" fmla="*/ 3115788 w 4014544"/>
              <a:gd name="connsiteY14" fmla="*/ 823869 h 5114806"/>
              <a:gd name="connsiteX15" fmla="*/ 3175144 w 4014544"/>
              <a:gd name="connsiteY15" fmla="*/ 850400 h 5114806"/>
              <a:gd name="connsiteX16" fmla="*/ 3248954 w 4014544"/>
              <a:gd name="connsiteY16" fmla="*/ 882149 h 5114806"/>
              <a:gd name="connsiteX17" fmla="*/ 2559522 w 4014544"/>
              <a:gd name="connsiteY17" fmla="*/ 882149 h 5114806"/>
              <a:gd name="connsiteX18" fmla="*/ 1905628 w 4014544"/>
              <a:gd name="connsiteY18" fmla="*/ 1014150 h 5114806"/>
              <a:gd name="connsiteX19" fmla="*/ 1371543 w 4014544"/>
              <a:gd name="connsiteY19" fmla="*/ 1373595 h 5114806"/>
              <a:gd name="connsiteX20" fmla="*/ 1012098 w 4014544"/>
              <a:gd name="connsiteY20" fmla="*/ 1907689 h 5114806"/>
              <a:gd name="connsiteX21" fmla="*/ 880105 w 4014544"/>
              <a:gd name="connsiteY21" fmla="*/ 2561601 h 5114806"/>
              <a:gd name="connsiteX22" fmla="*/ 1012098 w 4014544"/>
              <a:gd name="connsiteY22" fmla="*/ 3215513 h 5114806"/>
              <a:gd name="connsiteX23" fmla="*/ 1371543 w 4014544"/>
              <a:gd name="connsiteY23" fmla="*/ 3749606 h 5114806"/>
              <a:gd name="connsiteX24" fmla="*/ 1905628 w 4014544"/>
              <a:gd name="connsiteY24" fmla="*/ 4109052 h 5114806"/>
              <a:gd name="connsiteX25" fmla="*/ 2559522 w 4014544"/>
              <a:gd name="connsiteY25" fmla="*/ 4241053 h 5114806"/>
              <a:gd name="connsiteX26" fmla="*/ 3248954 w 4014544"/>
              <a:gd name="connsiteY26" fmla="*/ 4241053 h 5114806"/>
              <a:gd name="connsiteX27" fmla="*/ 3275356 w 4014544"/>
              <a:gd name="connsiteY27" fmla="*/ 4241053 h 5114806"/>
              <a:gd name="connsiteX28" fmla="*/ 3880516 w 4014544"/>
              <a:gd name="connsiteY28" fmla="*/ 4239018 h 5114806"/>
              <a:gd name="connsiteX29" fmla="*/ 4003373 w 4014544"/>
              <a:gd name="connsiteY29" fmla="*/ 4668534 h 5114806"/>
              <a:gd name="connsiteX30" fmla="*/ 3681501 w 4014544"/>
              <a:gd name="connsiteY30" fmla="*/ 4856379 h 5114806"/>
              <a:gd name="connsiteX31" fmla="*/ 3249967 w 4014544"/>
              <a:gd name="connsiteY31" fmla="*/ 4409606 h 5114806"/>
              <a:gd name="connsiteX32" fmla="*/ 2919981 w 4014544"/>
              <a:gd name="connsiteY32" fmla="*/ 4500995 h 5114806"/>
              <a:gd name="connsiteX33" fmla="*/ 2768686 w 4014544"/>
              <a:gd name="connsiteY33" fmla="*/ 5106164 h 5114806"/>
              <a:gd name="connsiteX34" fmla="*/ 2401127 w 4014544"/>
              <a:gd name="connsiteY34" fmla="*/ 5110225 h 5114806"/>
              <a:gd name="connsiteX35" fmla="*/ 2250846 w 4014544"/>
              <a:gd name="connsiteY35" fmla="*/ 4510131 h 5114806"/>
              <a:gd name="connsiteX36" fmla="*/ 1904606 w 4014544"/>
              <a:gd name="connsiteY36" fmla="*/ 4423824 h 5114806"/>
              <a:gd name="connsiteX37" fmla="*/ 1470033 w 4014544"/>
              <a:gd name="connsiteY37" fmla="*/ 4873637 h 5114806"/>
              <a:gd name="connsiteX38" fmla="*/ 1156283 w 4014544"/>
              <a:gd name="connsiteY38" fmla="*/ 4697976 h 5114806"/>
              <a:gd name="connsiteX39" fmla="*/ 1325848 w 4014544"/>
              <a:gd name="connsiteY39" fmla="*/ 4102955 h 5114806"/>
              <a:gd name="connsiteX40" fmla="*/ 1160344 w 4014544"/>
              <a:gd name="connsiteY40" fmla="*/ 3955731 h 5114806"/>
              <a:gd name="connsiteX41" fmla="*/ 1056779 w 4014544"/>
              <a:gd name="connsiteY41" fmla="*/ 3843013 h 5114806"/>
              <a:gd name="connsiteX42" fmla="*/ 455681 w 4014544"/>
              <a:gd name="connsiteY42" fmla="*/ 4014623 h 5114806"/>
              <a:gd name="connsiteX43" fmla="*/ 275958 w 4014544"/>
              <a:gd name="connsiteY43" fmla="*/ 3714069 h 5114806"/>
              <a:gd name="connsiteX44" fmla="*/ 719675 w 4014544"/>
              <a:gd name="connsiteY44" fmla="*/ 3284553 h 5114806"/>
              <a:gd name="connsiteX45" fmla="*/ 612049 w 4014544"/>
              <a:gd name="connsiteY45" fmla="*/ 2905815 h 5114806"/>
              <a:gd name="connsiteX46" fmla="*/ 7902 w 4014544"/>
              <a:gd name="connsiteY46" fmla="*/ 2754529 h 5114806"/>
              <a:gd name="connsiteX47" fmla="*/ 3841 w 4014544"/>
              <a:gd name="connsiteY47" fmla="*/ 2412341 h 5114806"/>
              <a:gd name="connsiteX48" fmla="*/ 602905 w 4014544"/>
              <a:gd name="connsiteY48" fmla="*/ 2262060 h 5114806"/>
              <a:gd name="connsiteX49" fmla="*/ 705456 w 4014544"/>
              <a:gd name="connsiteY49" fmla="*/ 1867077 h 5114806"/>
              <a:gd name="connsiteX50" fmla="*/ 258700 w 4014544"/>
              <a:gd name="connsiteY50" fmla="*/ 1435535 h 5114806"/>
              <a:gd name="connsiteX51" fmla="*/ 426230 w 4014544"/>
              <a:gd name="connsiteY51" fmla="*/ 1143104 h 5114806"/>
              <a:gd name="connsiteX52" fmla="*/ 1022255 w 4014544"/>
              <a:gd name="connsiteY52" fmla="*/ 1313691 h 5114806"/>
              <a:gd name="connsiteX53" fmla="*/ 1160344 w 4014544"/>
              <a:gd name="connsiteY53" fmla="*/ 1160370 h 5114806"/>
              <a:gd name="connsiteX54" fmla="*/ 1313665 w 4014544"/>
              <a:gd name="connsiteY54" fmla="*/ 1022272 h 5114806"/>
              <a:gd name="connsiteX55" fmla="*/ 1143086 w 4014544"/>
              <a:gd name="connsiteY55" fmla="*/ 426239 h 5114806"/>
              <a:gd name="connsiteX56" fmla="*/ 1435509 w 4014544"/>
              <a:gd name="connsiteY56" fmla="*/ 258700 h 5114806"/>
              <a:gd name="connsiteX57" fmla="*/ 1867042 w 4014544"/>
              <a:gd name="connsiteY57" fmla="*/ 705474 h 5114806"/>
              <a:gd name="connsiteX58" fmla="*/ 2262016 w 4014544"/>
              <a:gd name="connsiteY58" fmla="*/ 602923 h 5114806"/>
              <a:gd name="connsiteX59" fmla="*/ 2412289 w 4014544"/>
              <a:gd name="connsiteY59" fmla="*/ 3841 h 5114806"/>
              <a:gd name="connsiteX60" fmla="*/ 2583378 w 4014544"/>
              <a:gd name="connsiteY60"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056604 w 4014544"/>
              <a:gd name="connsiteY11" fmla="*/ 799706 h 5114806"/>
              <a:gd name="connsiteX12" fmla="*/ 3040982 w 4014544"/>
              <a:gd name="connsiteY12" fmla="*/ 794816 h 5114806"/>
              <a:gd name="connsiteX13" fmla="*/ 3022928 w 4014544"/>
              <a:gd name="connsiteY13" fmla="*/ 796040 h 5114806"/>
              <a:gd name="connsiteX14" fmla="*/ 3115788 w 4014544"/>
              <a:gd name="connsiteY14" fmla="*/ 823869 h 5114806"/>
              <a:gd name="connsiteX15" fmla="*/ 3175144 w 4014544"/>
              <a:gd name="connsiteY15" fmla="*/ 850400 h 5114806"/>
              <a:gd name="connsiteX16" fmla="*/ 3248954 w 4014544"/>
              <a:gd name="connsiteY16" fmla="*/ 882149 h 5114806"/>
              <a:gd name="connsiteX17" fmla="*/ 2559522 w 4014544"/>
              <a:gd name="connsiteY17" fmla="*/ 882149 h 5114806"/>
              <a:gd name="connsiteX18" fmla="*/ 1905628 w 4014544"/>
              <a:gd name="connsiteY18" fmla="*/ 1014150 h 5114806"/>
              <a:gd name="connsiteX19" fmla="*/ 1371543 w 4014544"/>
              <a:gd name="connsiteY19" fmla="*/ 1373595 h 5114806"/>
              <a:gd name="connsiteX20" fmla="*/ 1012098 w 4014544"/>
              <a:gd name="connsiteY20" fmla="*/ 1907689 h 5114806"/>
              <a:gd name="connsiteX21" fmla="*/ 880105 w 4014544"/>
              <a:gd name="connsiteY21" fmla="*/ 2561601 h 5114806"/>
              <a:gd name="connsiteX22" fmla="*/ 1012098 w 4014544"/>
              <a:gd name="connsiteY22" fmla="*/ 3215513 h 5114806"/>
              <a:gd name="connsiteX23" fmla="*/ 1371543 w 4014544"/>
              <a:gd name="connsiteY23" fmla="*/ 3749606 h 5114806"/>
              <a:gd name="connsiteX24" fmla="*/ 1905628 w 4014544"/>
              <a:gd name="connsiteY24" fmla="*/ 4109052 h 5114806"/>
              <a:gd name="connsiteX25" fmla="*/ 2559522 w 4014544"/>
              <a:gd name="connsiteY25" fmla="*/ 4241053 h 5114806"/>
              <a:gd name="connsiteX26" fmla="*/ 3248954 w 4014544"/>
              <a:gd name="connsiteY26" fmla="*/ 4241053 h 5114806"/>
              <a:gd name="connsiteX27" fmla="*/ 3880516 w 4014544"/>
              <a:gd name="connsiteY27" fmla="*/ 4239018 h 5114806"/>
              <a:gd name="connsiteX28" fmla="*/ 4003373 w 4014544"/>
              <a:gd name="connsiteY28" fmla="*/ 4668534 h 5114806"/>
              <a:gd name="connsiteX29" fmla="*/ 3681501 w 4014544"/>
              <a:gd name="connsiteY29" fmla="*/ 4856379 h 5114806"/>
              <a:gd name="connsiteX30" fmla="*/ 3249967 w 4014544"/>
              <a:gd name="connsiteY30" fmla="*/ 4409606 h 5114806"/>
              <a:gd name="connsiteX31" fmla="*/ 2919981 w 4014544"/>
              <a:gd name="connsiteY31" fmla="*/ 4500995 h 5114806"/>
              <a:gd name="connsiteX32" fmla="*/ 2768686 w 4014544"/>
              <a:gd name="connsiteY32" fmla="*/ 5106164 h 5114806"/>
              <a:gd name="connsiteX33" fmla="*/ 2401127 w 4014544"/>
              <a:gd name="connsiteY33" fmla="*/ 5110225 h 5114806"/>
              <a:gd name="connsiteX34" fmla="*/ 2250846 w 4014544"/>
              <a:gd name="connsiteY34" fmla="*/ 4510131 h 5114806"/>
              <a:gd name="connsiteX35" fmla="*/ 1904606 w 4014544"/>
              <a:gd name="connsiteY35" fmla="*/ 4423824 h 5114806"/>
              <a:gd name="connsiteX36" fmla="*/ 1470033 w 4014544"/>
              <a:gd name="connsiteY36" fmla="*/ 4873637 h 5114806"/>
              <a:gd name="connsiteX37" fmla="*/ 1156283 w 4014544"/>
              <a:gd name="connsiteY37" fmla="*/ 4697976 h 5114806"/>
              <a:gd name="connsiteX38" fmla="*/ 1325848 w 4014544"/>
              <a:gd name="connsiteY38" fmla="*/ 4102955 h 5114806"/>
              <a:gd name="connsiteX39" fmla="*/ 1160344 w 4014544"/>
              <a:gd name="connsiteY39" fmla="*/ 3955731 h 5114806"/>
              <a:gd name="connsiteX40" fmla="*/ 1056779 w 4014544"/>
              <a:gd name="connsiteY40" fmla="*/ 3843013 h 5114806"/>
              <a:gd name="connsiteX41" fmla="*/ 455681 w 4014544"/>
              <a:gd name="connsiteY41" fmla="*/ 4014623 h 5114806"/>
              <a:gd name="connsiteX42" fmla="*/ 275958 w 4014544"/>
              <a:gd name="connsiteY42" fmla="*/ 3714069 h 5114806"/>
              <a:gd name="connsiteX43" fmla="*/ 719675 w 4014544"/>
              <a:gd name="connsiteY43" fmla="*/ 3284553 h 5114806"/>
              <a:gd name="connsiteX44" fmla="*/ 612049 w 4014544"/>
              <a:gd name="connsiteY44" fmla="*/ 2905815 h 5114806"/>
              <a:gd name="connsiteX45" fmla="*/ 7902 w 4014544"/>
              <a:gd name="connsiteY45" fmla="*/ 2754529 h 5114806"/>
              <a:gd name="connsiteX46" fmla="*/ 3841 w 4014544"/>
              <a:gd name="connsiteY46" fmla="*/ 2412341 h 5114806"/>
              <a:gd name="connsiteX47" fmla="*/ 602905 w 4014544"/>
              <a:gd name="connsiteY47" fmla="*/ 2262060 h 5114806"/>
              <a:gd name="connsiteX48" fmla="*/ 705456 w 4014544"/>
              <a:gd name="connsiteY48" fmla="*/ 1867077 h 5114806"/>
              <a:gd name="connsiteX49" fmla="*/ 258700 w 4014544"/>
              <a:gd name="connsiteY49" fmla="*/ 1435535 h 5114806"/>
              <a:gd name="connsiteX50" fmla="*/ 426230 w 4014544"/>
              <a:gd name="connsiteY50" fmla="*/ 1143104 h 5114806"/>
              <a:gd name="connsiteX51" fmla="*/ 1022255 w 4014544"/>
              <a:gd name="connsiteY51" fmla="*/ 1313691 h 5114806"/>
              <a:gd name="connsiteX52" fmla="*/ 1160344 w 4014544"/>
              <a:gd name="connsiteY52" fmla="*/ 1160370 h 5114806"/>
              <a:gd name="connsiteX53" fmla="*/ 1313665 w 4014544"/>
              <a:gd name="connsiteY53" fmla="*/ 1022272 h 5114806"/>
              <a:gd name="connsiteX54" fmla="*/ 1143086 w 4014544"/>
              <a:gd name="connsiteY54" fmla="*/ 426239 h 5114806"/>
              <a:gd name="connsiteX55" fmla="*/ 1435509 w 4014544"/>
              <a:gd name="connsiteY55" fmla="*/ 258700 h 5114806"/>
              <a:gd name="connsiteX56" fmla="*/ 1867042 w 4014544"/>
              <a:gd name="connsiteY56" fmla="*/ 705474 h 5114806"/>
              <a:gd name="connsiteX57" fmla="*/ 2262016 w 4014544"/>
              <a:gd name="connsiteY57" fmla="*/ 602923 h 5114806"/>
              <a:gd name="connsiteX58" fmla="*/ 2412289 w 4014544"/>
              <a:gd name="connsiteY58" fmla="*/ 3841 h 5114806"/>
              <a:gd name="connsiteX59" fmla="*/ 2583378 w 4014544"/>
              <a:gd name="connsiteY59"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056604 w 4014544"/>
              <a:gd name="connsiteY11" fmla="*/ 799706 h 5114806"/>
              <a:gd name="connsiteX12" fmla="*/ 3040982 w 4014544"/>
              <a:gd name="connsiteY12" fmla="*/ 794816 h 5114806"/>
              <a:gd name="connsiteX13" fmla="*/ 3022928 w 4014544"/>
              <a:gd name="connsiteY13" fmla="*/ 796040 h 5114806"/>
              <a:gd name="connsiteX14" fmla="*/ 3115788 w 4014544"/>
              <a:gd name="connsiteY14" fmla="*/ 823869 h 5114806"/>
              <a:gd name="connsiteX15" fmla="*/ 3175144 w 4014544"/>
              <a:gd name="connsiteY15" fmla="*/ 850400 h 5114806"/>
              <a:gd name="connsiteX16" fmla="*/ 3248954 w 4014544"/>
              <a:gd name="connsiteY16" fmla="*/ 882149 h 5114806"/>
              <a:gd name="connsiteX17" fmla="*/ 2559522 w 4014544"/>
              <a:gd name="connsiteY17" fmla="*/ 882149 h 5114806"/>
              <a:gd name="connsiteX18" fmla="*/ 1905628 w 4014544"/>
              <a:gd name="connsiteY18" fmla="*/ 1014150 h 5114806"/>
              <a:gd name="connsiteX19" fmla="*/ 1371543 w 4014544"/>
              <a:gd name="connsiteY19" fmla="*/ 1373595 h 5114806"/>
              <a:gd name="connsiteX20" fmla="*/ 1012098 w 4014544"/>
              <a:gd name="connsiteY20" fmla="*/ 1907689 h 5114806"/>
              <a:gd name="connsiteX21" fmla="*/ 880105 w 4014544"/>
              <a:gd name="connsiteY21" fmla="*/ 2561601 h 5114806"/>
              <a:gd name="connsiteX22" fmla="*/ 1012098 w 4014544"/>
              <a:gd name="connsiteY22" fmla="*/ 3215513 h 5114806"/>
              <a:gd name="connsiteX23" fmla="*/ 1371543 w 4014544"/>
              <a:gd name="connsiteY23" fmla="*/ 3749606 h 5114806"/>
              <a:gd name="connsiteX24" fmla="*/ 1905628 w 4014544"/>
              <a:gd name="connsiteY24" fmla="*/ 4109052 h 5114806"/>
              <a:gd name="connsiteX25" fmla="*/ 2559522 w 4014544"/>
              <a:gd name="connsiteY25" fmla="*/ 4241053 h 5114806"/>
              <a:gd name="connsiteX26" fmla="*/ 3880516 w 4014544"/>
              <a:gd name="connsiteY26" fmla="*/ 4239018 h 5114806"/>
              <a:gd name="connsiteX27" fmla="*/ 4003373 w 4014544"/>
              <a:gd name="connsiteY27" fmla="*/ 4668534 h 5114806"/>
              <a:gd name="connsiteX28" fmla="*/ 3681501 w 4014544"/>
              <a:gd name="connsiteY28" fmla="*/ 4856379 h 5114806"/>
              <a:gd name="connsiteX29" fmla="*/ 3249967 w 4014544"/>
              <a:gd name="connsiteY29" fmla="*/ 4409606 h 5114806"/>
              <a:gd name="connsiteX30" fmla="*/ 2919981 w 4014544"/>
              <a:gd name="connsiteY30" fmla="*/ 4500995 h 5114806"/>
              <a:gd name="connsiteX31" fmla="*/ 2768686 w 4014544"/>
              <a:gd name="connsiteY31" fmla="*/ 5106164 h 5114806"/>
              <a:gd name="connsiteX32" fmla="*/ 2401127 w 4014544"/>
              <a:gd name="connsiteY32" fmla="*/ 5110225 h 5114806"/>
              <a:gd name="connsiteX33" fmla="*/ 2250846 w 4014544"/>
              <a:gd name="connsiteY33" fmla="*/ 4510131 h 5114806"/>
              <a:gd name="connsiteX34" fmla="*/ 1904606 w 4014544"/>
              <a:gd name="connsiteY34" fmla="*/ 4423824 h 5114806"/>
              <a:gd name="connsiteX35" fmla="*/ 1470033 w 4014544"/>
              <a:gd name="connsiteY35" fmla="*/ 4873637 h 5114806"/>
              <a:gd name="connsiteX36" fmla="*/ 1156283 w 4014544"/>
              <a:gd name="connsiteY36" fmla="*/ 4697976 h 5114806"/>
              <a:gd name="connsiteX37" fmla="*/ 1325848 w 4014544"/>
              <a:gd name="connsiteY37" fmla="*/ 4102955 h 5114806"/>
              <a:gd name="connsiteX38" fmla="*/ 1160344 w 4014544"/>
              <a:gd name="connsiteY38" fmla="*/ 3955731 h 5114806"/>
              <a:gd name="connsiteX39" fmla="*/ 1056779 w 4014544"/>
              <a:gd name="connsiteY39" fmla="*/ 3843013 h 5114806"/>
              <a:gd name="connsiteX40" fmla="*/ 455681 w 4014544"/>
              <a:gd name="connsiteY40" fmla="*/ 4014623 h 5114806"/>
              <a:gd name="connsiteX41" fmla="*/ 275958 w 4014544"/>
              <a:gd name="connsiteY41" fmla="*/ 3714069 h 5114806"/>
              <a:gd name="connsiteX42" fmla="*/ 719675 w 4014544"/>
              <a:gd name="connsiteY42" fmla="*/ 3284553 h 5114806"/>
              <a:gd name="connsiteX43" fmla="*/ 612049 w 4014544"/>
              <a:gd name="connsiteY43" fmla="*/ 2905815 h 5114806"/>
              <a:gd name="connsiteX44" fmla="*/ 7902 w 4014544"/>
              <a:gd name="connsiteY44" fmla="*/ 2754529 h 5114806"/>
              <a:gd name="connsiteX45" fmla="*/ 3841 w 4014544"/>
              <a:gd name="connsiteY45" fmla="*/ 2412341 h 5114806"/>
              <a:gd name="connsiteX46" fmla="*/ 602905 w 4014544"/>
              <a:gd name="connsiteY46" fmla="*/ 2262060 h 5114806"/>
              <a:gd name="connsiteX47" fmla="*/ 705456 w 4014544"/>
              <a:gd name="connsiteY47" fmla="*/ 1867077 h 5114806"/>
              <a:gd name="connsiteX48" fmla="*/ 258700 w 4014544"/>
              <a:gd name="connsiteY48" fmla="*/ 1435535 h 5114806"/>
              <a:gd name="connsiteX49" fmla="*/ 426230 w 4014544"/>
              <a:gd name="connsiteY49" fmla="*/ 1143104 h 5114806"/>
              <a:gd name="connsiteX50" fmla="*/ 1022255 w 4014544"/>
              <a:gd name="connsiteY50" fmla="*/ 1313691 h 5114806"/>
              <a:gd name="connsiteX51" fmla="*/ 1160344 w 4014544"/>
              <a:gd name="connsiteY51" fmla="*/ 1160370 h 5114806"/>
              <a:gd name="connsiteX52" fmla="*/ 1313665 w 4014544"/>
              <a:gd name="connsiteY52" fmla="*/ 1022272 h 5114806"/>
              <a:gd name="connsiteX53" fmla="*/ 1143086 w 4014544"/>
              <a:gd name="connsiteY53" fmla="*/ 426239 h 5114806"/>
              <a:gd name="connsiteX54" fmla="*/ 1435509 w 4014544"/>
              <a:gd name="connsiteY54" fmla="*/ 258700 h 5114806"/>
              <a:gd name="connsiteX55" fmla="*/ 1867042 w 4014544"/>
              <a:gd name="connsiteY55" fmla="*/ 705474 h 5114806"/>
              <a:gd name="connsiteX56" fmla="*/ 2262016 w 4014544"/>
              <a:gd name="connsiteY56" fmla="*/ 602923 h 5114806"/>
              <a:gd name="connsiteX57" fmla="*/ 2412289 w 4014544"/>
              <a:gd name="connsiteY57" fmla="*/ 3841 h 5114806"/>
              <a:gd name="connsiteX58" fmla="*/ 2583378 w 4014544"/>
              <a:gd name="connsiteY58"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056604 w 4014544"/>
              <a:gd name="connsiteY11" fmla="*/ 799706 h 5114806"/>
              <a:gd name="connsiteX12" fmla="*/ 3040982 w 4014544"/>
              <a:gd name="connsiteY12" fmla="*/ 794816 h 5114806"/>
              <a:gd name="connsiteX13" fmla="*/ 3115788 w 4014544"/>
              <a:gd name="connsiteY13" fmla="*/ 823869 h 5114806"/>
              <a:gd name="connsiteX14" fmla="*/ 3175144 w 4014544"/>
              <a:gd name="connsiteY14" fmla="*/ 850400 h 5114806"/>
              <a:gd name="connsiteX15" fmla="*/ 3248954 w 4014544"/>
              <a:gd name="connsiteY15" fmla="*/ 882149 h 5114806"/>
              <a:gd name="connsiteX16" fmla="*/ 2559522 w 4014544"/>
              <a:gd name="connsiteY16" fmla="*/ 882149 h 5114806"/>
              <a:gd name="connsiteX17" fmla="*/ 1905628 w 4014544"/>
              <a:gd name="connsiteY17" fmla="*/ 1014150 h 5114806"/>
              <a:gd name="connsiteX18" fmla="*/ 1371543 w 4014544"/>
              <a:gd name="connsiteY18" fmla="*/ 1373595 h 5114806"/>
              <a:gd name="connsiteX19" fmla="*/ 1012098 w 4014544"/>
              <a:gd name="connsiteY19" fmla="*/ 1907689 h 5114806"/>
              <a:gd name="connsiteX20" fmla="*/ 880105 w 4014544"/>
              <a:gd name="connsiteY20" fmla="*/ 2561601 h 5114806"/>
              <a:gd name="connsiteX21" fmla="*/ 1012098 w 4014544"/>
              <a:gd name="connsiteY21" fmla="*/ 3215513 h 5114806"/>
              <a:gd name="connsiteX22" fmla="*/ 1371543 w 4014544"/>
              <a:gd name="connsiteY22" fmla="*/ 3749606 h 5114806"/>
              <a:gd name="connsiteX23" fmla="*/ 1905628 w 4014544"/>
              <a:gd name="connsiteY23" fmla="*/ 4109052 h 5114806"/>
              <a:gd name="connsiteX24" fmla="*/ 2559522 w 4014544"/>
              <a:gd name="connsiteY24" fmla="*/ 4241053 h 5114806"/>
              <a:gd name="connsiteX25" fmla="*/ 3880516 w 4014544"/>
              <a:gd name="connsiteY25" fmla="*/ 4239018 h 5114806"/>
              <a:gd name="connsiteX26" fmla="*/ 4003373 w 4014544"/>
              <a:gd name="connsiteY26" fmla="*/ 4668534 h 5114806"/>
              <a:gd name="connsiteX27" fmla="*/ 3681501 w 4014544"/>
              <a:gd name="connsiteY27" fmla="*/ 4856379 h 5114806"/>
              <a:gd name="connsiteX28" fmla="*/ 3249967 w 4014544"/>
              <a:gd name="connsiteY28" fmla="*/ 4409606 h 5114806"/>
              <a:gd name="connsiteX29" fmla="*/ 2919981 w 4014544"/>
              <a:gd name="connsiteY29" fmla="*/ 4500995 h 5114806"/>
              <a:gd name="connsiteX30" fmla="*/ 2768686 w 4014544"/>
              <a:gd name="connsiteY30" fmla="*/ 5106164 h 5114806"/>
              <a:gd name="connsiteX31" fmla="*/ 2401127 w 4014544"/>
              <a:gd name="connsiteY31" fmla="*/ 5110225 h 5114806"/>
              <a:gd name="connsiteX32" fmla="*/ 2250846 w 4014544"/>
              <a:gd name="connsiteY32" fmla="*/ 4510131 h 5114806"/>
              <a:gd name="connsiteX33" fmla="*/ 1904606 w 4014544"/>
              <a:gd name="connsiteY33" fmla="*/ 4423824 h 5114806"/>
              <a:gd name="connsiteX34" fmla="*/ 1470033 w 4014544"/>
              <a:gd name="connsiteY34" fmla="*/ 4873637 h 5114806"/>
              <a:gd name="connsiteX35" fmla="*/ 1156283 w 4014544"/>
              <a:gd name="connsiteY35" fmla="*/ 4697976 h 5114806"/>
              <a:gd name="connsiteX36" fmla="*/ 1325848 w 4014544"/>
              <a:gd name="connsiteY36" fmla="*/ 4102955 h 5114806"/>
              <a:gd name="connsiteX37" fmla="*/ 1160344 w 4014544"/>
              <a:gd name="connsiteY37" fmla="*/ 3955731 h 5114806"/>
              <a:gd name="connsiteX38" fmla="*/ 1056779 w 4014544"/>
              <a:gd name="connsiteY38" fmla="*/ 3843013 h 5114806"/>
              <a:gd name="connsiteX39" fmla="*/ 455681 w 4014544"/>
              <a:gd name="connsiteY39" fmla="*/ 4014623 h 5114806"/>
              <a:gd name="connsiteX40" fmla="*/ 275958 w 4014544"/>
              <a:gd name="connsiteY40" fmla="*/ 3714069 h 5114806"/>
              <a:gd name="connsiteX41" fmla="*/ 719675 w 4014544"/>
              <a:gd name="connsiteY41" fmla="*/ 3284553 h 5114806"/>
              <a:gd name="connsiteX42" fmla="*/ 612049 w 4014544"/>
              <a:gd name="connsiteY42" fmla="*/ 2905815 h 5114806"/>
              <a:gd name="connsiteX43" fmla="*/ 7902 w 4014544"/>
              <a:gd name="connsiteY43" fmla="*/ 2754529 h 5114806"/>
              <a:gd name="connsiteX44" fmla="*/ 3841 w 4014544"/>
              <a:gd name="connsiteY44" fmla="*/ 2412341 h 5114806"/>
              <a:gd name="connsiteX45" fmla="*/ 602905 w 4014544"/>
              <a:gd name="connsiteY45" fmla="*/ 2262060 h 5114806"/>
              <a:gd name="connsiteX46" fmla="*/ 705456 w 4014544"/>
              <a:gd name="connsiteY46" fmla="*/ 1867077 h 5114806"/>
              <a:gd name="connsiteX47" fmla="*/ 258700 w 4014544"/>
              <a:gd name="connsiteY47" fmla="*/ 1435535 h 5114806"/>
              <a:gd name="connsiteX48" fmla="*/ 426230 w 4014544"/>
              <a:gd name="connsiteY48" fmla="*/ 1143104 h 5114806"/>
              <a:gd name="connsiteX49" fmla="*/ 1022255 w 4014544"/>
              <a:gd name="connsiteY49" fmla="*/ 1313691 h 5114806"/>
              <a:gd name="connsiteX50" fmla="*/ 1160344 w 4014544"/>
              <a:gd name="connsiteY50" fmla="*/ 1160370 h 5114806"/>
              <a:gd name="connsiteX51" fmla="*/ 1313665 w 4014544"/>
              <a:gd name="connsiteY51" fmla="*/ 1022272 h 5114806"/>
              <a:gd name="connsiteX52" fmla="*/ 1143086 w 4014544"/>
              <a:gd name="connsiteY52" fmla="*/ 426239 h 5114806"/>
              <a:gd name="connsiteX53" fmla="*/ 1435509 w 4014544"/>
              <a:gd name="connsiteY53" fmla="*/ 258700 h 5114806"/>
              <a:gd name="connsiteX54" fmla="*/ 1867042 w 4014544"/>
              <a:gd name="connsiteY54" fmla="*/ 705474 h 5114806"/>
              <a:gd name="connsiteX55" fmla="*/ 2262016 w 4014544"/>
              <a:gd name="connsiteY55" fmla="*/ 602923 h 5114806"/>
              <a:gd name="connsiteX56" fmla="*/ 2412289 w 4014544"/>
              <a:gd name="connsiteY56" fmla="*/ 3841 h 5114806"/>
              <a:gd name="connsiteX57" fmla="*/ 2583378 w 4014544"/>
              <a:gd name="connsiteY57"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056604 w 4014544"/>
              <a:gd name="connsiteY11" fmla="*/ 799706 h 5114806"/>
              <a:gd name="connsiteX12" fmla="*/ 3115788 w 4014544"/>
              <a:gd name="connsiteY12" fmla="*/ 823869 h 5114806"/>
              <a:gd name="connsiteX13" fmla="*/ 3175144 w 4014544"/>
              <a:gd name="connsiteY13" fmla="*/ 850400 h 5114806"/>
              <a:gd name="connsiteX14" fmla="*/ 3248954 w 4014544"/>
              <a:gd name="connsiteY14" fmla="*/ 882149 h 5114806"/>
              <a:gd name="connsiteX15" fmla="*/ 2559522 w 4014544"/>
              <a:gd name="connsiteY15" fmla="*/ 882149 h 5114806"/>
              <a:gd name="connsiteX16" fmla="*/ 1905628 w 4014544"/>
              <a:gd name="connsiteY16" fmla="*/ 1014150 h 5114806"/>
              <a:gd name="connsiteX17" fmla="*/ 1371543 w 4014544"/>
              <a:gd name="connsiteY17" fmla="*/ 1373595 h 5114806"/>
              <a:gd name="connsiteX18" fmla="*/ 1012098 w 4014544"/>
              <a:gd name="connsiteY18" fmla="*/ 1907689 h 5114806"/>
              <a:gd name="connsiteX19" fmla="*/ 880105 w 4014544"/>
              <a:gd name="connsiteY19" fmla="*/ 2561601 h 5114806"/>
              <a:gd name="connsiteX20" fmla="*/ 1012098 w 4014544"/>
              <a:gd name="connsiteY20" fmla="*/ 3215513 h 5114806"/>
              <a:gd name="connsiteX21" fmla="*/ 1371543 w 4014544"/>
              <a:gd name="connsiteY21" fmla="*/ 3749606 h 5114806"/>
              <a:gd name="connsiteX22" fmla="*/ 1905628 w 4014544"/>
              <a:gd name="connsiteY22" fmla="*/ 4109052 h 5114806"/>
              <a:gd name="connsiteX23" fmla="*/ 2559522 w 4014544"/>
              <a:gd name="connsiteY23" fmla="*/ 4241053 h 5114806"/>
              <a:gd name="connsiteX24" fmla="*/ 3880516 w 4014544"/>
              <a:gd name="connsiteY24" fmla="*/ 4239018 h 5114806"/>
              <a:gd name="connsiteX25" fmla="*/ 4003373 w 4014544"/>
              <a:gd name="connsiteY25" fmla="*/ 4668534 h 5114806"/>
              <a:gd name="connsiteX26" fmla="*/ 3681501 w 4014544"/>
              <a:gd name="connsiteY26" fmla="*/ 4856379 h 5114806"/>
              <a:gd name="connsiteX27" fmla="*/ 3249967 w 4014544"/>
              <a:gd name="connsiteY27" fmla="*/ 4409606 h 5114806"/>
              <a:gd name="connsiteX28" fmla="*/ 2919981 w 4014544"/>
              <a:gd name="connsiteY28" fmla="*/ 4500995 h 5114806"/>
              <a:gd name="connsiteX29" fmla="*/ 2768686 w 4014544"/>
              <a:gd name="connsiteY29" fmla="*/ 5106164 h 5114806"/>
              <a:gd name="connsiteX30" fmla="*/ 2401127 w 4014544"/>
              <a:gd name="connsiteY30" fmla="*/ 5110225 h 5114806"/>
              <a:gd name="connsiteX31" fmla="*/ 2250846 w 4014544"/>
              <a:gd name="connsiteY31" fmla="*/ 4510131 h 5114806"/>
              <a:gd name="connsiteX32" fmla="*/ 1904606 w 4014544"/>
              <a:gd name="connsiteY32" fmla="*/ 4423824 h 5114806"/>
              <a:gd name="connsiteX33" fmla="*/ 1470033 w 4014544"/>
              <a:gd name="connsiteY33" fmla="*/ 4873637 h 5114806"/>
              <a:gd name="connsiteX34" fmla="*/ 1156283 w 4014544"/>
              <a:gd name="connsiteY34" fmla="*/ 4697976 h 5114806"/>
              <a:gd name="connsiteX35" fmla="*/ 1325848 w 4014544"/>
              <a:gd name="connsiteY35" fmla="*/ 4102955 h 5114806"/>
              <a:gd name="connsiteX36" fmla="*/ 1160344 w 4014544"/>
              <a:gd name="connsiteY36" fmla="*/ 3955731 h 5114806"/>
              <a:gd name="connsiteX37" fmla="*/ 1056779 w 4014544"/>
              <a:gd name="connsiteY37" fmla="*/ 3843013 h 5114806"/>
              <a:gd name="connsiteX38" fmla="*/ 455681 w 4014544"/>
              <a:gd name="connsiteY38" fmla="*/ 4014623 h 5114806"/>
              <a:gd name="connsiteX39" fmla="*/ 275958 w 4014544"/>
              <a:gd name="connsiteY39" fmla="*/ 3714069 h 5114806"/>
              <a:gd name="connsiteX40" fmla="*/ 719675 w 4014544"/>
              <a:gd name="connsiteY40" fmla="*/ 3284553 h 5114806"/>
              <a:gd name="connsiteX41" fmla="*/ 612049 w 4014544"/>
              <a:gd name="connsiteY41" fmla="*/ 2905815 h 5114806"/>
              <a:gd name="connsiteX42" fmla="*/ 7902 w 4014544"/>
              <a:gd name="connsiteY42" fmla="*/ 2754529 h 5114806"/>
              <a:gd name="connsiteX43" fmla="*/ 3841 w 4014544"/>
              <a:gd name="connsiteY43" fmla="*/ 2412341 h 5114806"/>
              <a:gd name="connsiteX44" fmla="*/ 602905 w 4014544"/>
              <a:gd name="connsiteY44" fmla="*/ 2262060 h 5114806"/>
              <a:gd name="connsiteX45" fmla="*/ 705456 w 4014544"/>
              <a:gd name="connsiteY45" fmla="*/ 1867077 h 5114806"/>
              <a:gd name="connsiteX46" fmla="*/ 258700 w 4014544"/>
              <a:gd name="connsiteY46" fmla="*/ 1435535 h 5114806"/>
              <a:gd name="connsiteX47" fmla="*/ 426230 w 4014544"/>
              <a:gd name="connsiteY47" fmla="*/ 1143104 h 5114806"/>
              <a:gd name="connsiteX48" fmla="*/ 1022255 w 4014544"/>
              <a:gd name="connsiteY48" fmla="*/ 1313691 h 5114806"/>
              <a:gd name="connsiteX49" fmla="*/ 1160344 w 4014544"/>
              <a:gd name="connsiteY49" fmla="*/ 1160370 h 5114806"/>
              <a:gd name="connsiteX50" fmla="*/ 1313665 w 4014544"/>
              <a:gd name="connsiteY50" fmla="*/ 1022272 h 5114806"/>
              <a:gd name="connsiteX51" fmla="*/ 1143086 w 4014544"/>
              <a:gd name="connsiteY51" fmla="*/ 426239 h 5114806"/>
              <a:gd name="connsiteX52" fmla="*/ 1435509 w 4014544"/>
              <a:gd name="connsiteY52" fmla="*/ 258700 h 5114806"/>
              <a:gd name="connsiteX53" fmla="*/ 1867042 w 4014544"/>
              <a:gd name="connsiteY53" fmla="*/ 705474 h 5114806"/>
              <a:gd name="connsiteX54" fmla="*/ 2262016 w 4014544"/>
              <a:gd name="connsiteY54" fmla="*/ 602923 h 5114806"/>
              <a:gd name="connsiteX55" fmla="*/ 2412289 w 4014544"/>
              <a:gd name="connsiteY55" fmla="*/ 3841 h 5114806"/>
              <a:gd name="connsiteX56" fmla="*/ 2583378 w 4014544"/>
              <a:gd name="connsiteY56"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115788 w 4014544"/>
              <a:gd name="connsiteY11" fmla="*/ 823869 h 5114806"/>
              <a:gd name="connsiteX12" fmla="*/ 3175144 w 4014544"/>
              <a:gd name="connsiteY12" fmla="*/ 850400 h 5114806"/>
              <a:gd name="connsiteX13" fmla="*/ 3248954 w 4014544"/>
              <a:gd name="connsiteY13" fmla="*/ 882149 h 5114806"/>
              <a:gd name="connsiteX14" fmla="*/ 2559522 w 4014544"/>
              <a:gd name="connsiteY14" fmla="*/ 882149 h 5114806"/>
              <a:gd name="connsiteX15" fmla="*/ 1905628 w 4014544"/>
              <a:gd name="connsiteY15" fmla="*/ 1014150 h 5114806"/>
              <a:gd name="connsiteX16" fmla="*/ 1371543 w 4014544"/>
              <a:gd name="connsiteY16" fmla="*/ 1373595 h 5114806"/>
              <a:gd name="connsiteX17" fmla="*/ 1012098 w 4014544"/>
              <a:gd name="connsiteY17" fmla="*/ 1907689 h 5114806"/>
              <a:gd name="connsiteX18" fmla="*/ 880105 w 4014544"/>
              <a:gd name="connsiteY18" fmla="*/ 2561601 h 5114806"/>
              <a:gd name="connsiteX19" fmla="*/ 1012098 w 4014544"/>
              <a:gd name="connsiteY19" fmla="*/ 3215513 h 5114806"/>
              <a:gd name="connsiteX20" fmla="*/ 1371543 w 4014544"/>
              <a:gd name="connsiteY20" fmla="*/ 3749606 h 5114806"/>
              <a:gd name="connsiteX21" fmla="*/ 1905628 w 4014544"/>
              <a:gd name="connsiteY21" fmla="*/ 4109052 h 5114806"/>
              <a:gd name="connsiteX22" fmla="*/ 2559522 w 4014544"/>
              <a:gd name="connsiteY22" fmla="*/ 4241053 h 5114806"/>
              <a:gd name="connsiteX23" fmla="*/ 3880516 w 4014544"/>
              <a:gd name="connsiteY23" fmla="*/ 4239018 h 5114806"/>
              <a:gd name="connsiteX24" fmla="*/ 4003373 w 4014544"/>
              <a:gd name="connsiteY24" fmla="*/ 4668534 h 5114806"/>
              <a:gd name="connsiteX25" fmla="*/ 3681501 w 4014544"/>
              <a:gd name="connsiteY25" fmla="*/ 4856379 h 5114806"/>
              <a:gd name="connsiteX26" fmla="*/ 3249967 w 4014544"/>
              <a:gd name="connsiteY26" fmla="*/ 4409606 h 5114806"/>
              <a:gd name="connsiteX27" fmla="*/ 2919981 w 4014544"/>
              <a:gd name="connsiteY27" fmla="*/ 4500995 h 5114806"/>
              <a:gd name="connsiteX28" fmla="*/ 2768686 w 4014544"/>
              <a:gd name="connsiteY28" fmla="*/ 5106164 h 5114806"/>
              <a:gd name="connsiteX29" fmla="*/ 2401127 w 4014544"/>
              <a:gd name="connsiteY29" fmla="*/ 5110225 h 5114806"/>
              <a:gd name="connsiteX30" fmla="*/ 2250846 w 4014544"/>
              <a:gd name="connsiteY30" fmla="*/ 4510131 h 5114806"/>
              <a:gd name="connsiteX31" fmla="*/ 1904606 w 4014544"/>
              <a:gd name="connsiteY31" fmla="*/ 4423824 h 5114806"/>
              <a:gd name="connsiteX32" fmla="*/ 1470033 w 4014544"/>
              <a:gd name="connsiteY32" fmla="*/ 4873637 h 5114806"/>
              <a:gd name="connsiteX33" fmla="*/ 1156283 w 4014544"/>
              <a:gd name="connsiteY33" fmla="*/ 4697976 h 5114806"/>
              <a:gd name="connsiteX34" fmla="*/ 1325848 w 4014544"/>
              <a:gd name="connsiteY34" fmla="*/ 4102955 h 5114806"/>
              <a:gd name="connsiteX35" fmla="*/ 1160344 w 4014544"/>
              <a:gd name="connsiteY35" fmla="*/ 3955731 h 5114806"/>
              <a:gd name="connsiteX36" fmla="*/ 1056779 w 4014544"/>
              <a:gd name="connsiteY36" fmla="*/ 3843013 h 5114806"/>
              <a:gd name="connsiteX37" fmla="*/ 455681 w 4014544"/>
              <a:gd name="connsiteY37" fmla="*/ 4014623 h 5114806"/>
              <a:gd name="connsiteX38" fmla="*/ 275958 w 4014544"/>
              <a:gd name="connsiteY38" fmla="*/ 3714069 h 5114806"/>
              <a:gd name="connsiteX39" fmla="*/ 719675 w 4014544"/>
              <a:gd name="connsiteY39" fmla="*/ 3284553 h 5114806"/>
              <a:gd name="connsiteX40" fmla="*/ 612049 w 4014544"/>
              <a:gd name="connsiteY40" fmla="*/ 2905815 h 5114806"/>
              <a:gd name="connsiteX41" fmla="*/ 7902 w 4014544"/>
              <a:gd name="connsiteY41" fmla="*/ 2754529 h 5114806"/>
              <a:gd name="connsiteX42" fmla="*/ 3841 w 4014544"/>
              <a:gd name="connsiteY42" fmla="*/ 2412341 h 5114806"/>
              <a:gd name="connsiteX43" fmla="*/ 602905 w 4014544"/>
              <a:gd name="connsiteY43" fmla="*/ 2262060 h 5114806"/>
              <a:gd name="connsiteX44" fmla="*/ 705456 w 4014544"/>
              <a:gd name="connsiteY44" fmla="*/ 1867077 h 5114806"/>
              <a:gd name="connsiteX45" fmla="*/ 258700 w 4014544"/>
              <a:gd name="connsiteY45" fmla="*/ 1435535 h 5114806"/>
              <a:gd name="connsiteX46" fmla="*/ 426230 w 4014544"/>
              <a:gd name="connsiteY46" fmla="*/ 1143104 h 5114806"/>
              <a:gd name="connsiteX47" fmla="*/ 1022255 w 4014544"/>
              <a:gd name="connsiteY47" fmla="*/ 1313691 h 5114806"/>
              <a:gd name="connsiteX48" fmla="*/ 1160344 w 4014544"/>
              <a:gd name="connsiteY48" fmla="*/ 1160370 h 5114806"/>
              <a:gd name="connsiteX49" fmla="*/ 1313665 w 4014544"/>
              <a:gd name="connsiteY49" fmla="*/ 1022272 h 5114806"/>
              <a:gd name="connsiteX50" fmla="*/ 1143086 w 4014544"/>
              <a:gd name="connsiteY50" fmla="*/ 426239 h 5114806"/>
              <a:gd name="connsiteX51" fmla="*/ 1435509 w 4014544"/>
              <a:gd name="connsiteY51" fmla="*/ 258700 h 5114806"/>
              <a:gd name="connsiteX52" fmla="*/ 1867042 w 4014544"/>
              <a:gd name="connsiteY52" fmla="*/ 705474 h 5114806"/>
              <a:gd name="connsiteX53" fmla="*/ 2262016 w 4014544"/>
              <a:gd name="connsiteY53" fmla="*/ 602923 h 5114806"/>
              <a:gd name="connsiteX54" fmla="*/ 2412289 w 4014544"/>
              <a:gd name="connsiteY54" fmla="*/ 3841 h 5114806"/>
              <a:gd name="connsiteX55" fmla="*/ 2583378 w 4014544"/>
              <a:gd name="connsiteY55"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13672 w 4014544"/>
              <a:gd name="connsiteY10" fmla="*/ 822923 h 5114806"/>
              <a:gd name="connsiteX11" fmla="*/ 3175144 w 4014544"/>
              <a:gd name="connsiteY11" fmla="*/ 850400 h 5114806"/>
              <a:gd name="connsiteX12" fmla="*/ 3248954 w 4014544"/>
              <a:gd name="connsiteY12" fmla="*/ 882149 h 5114806"/>
              <a:gd name="connsiteX13" fmla="*/ 2559522 w 4014544"/>
              <a:gd name="connsiteY13" fmla="*/ 882149 h 5114806"/>
              <a:gd name="connsiteX14" fmla="*/ 1905628 w 4014544"/>
              <a:gd name="connsiteY14" fmla="*/ 1014150 h 5114806"/>
              <a:gd name="connsiteX15" fmla="*/ 1371543 w 4014544"/>
              <a:gd name="connsiteY15" fmla="*/ 1373595 h 5114806"/>
              <a:gd name="connsiteX16" fmla="*/ 1012098 w 4014544"/>
              <a:gd name="connsiteY16" fmla="*/ 1907689 h 5114806"/>
              <a:gd name="connsiteX17" fmla="*/ 880105 w 4014544"/>
              <a:gd name="connsiteY17" fmla="*/ 2561601 h 5114806"/>
              <a:gd name="connsiteX18" fmla="*/ 1012098 w 4014544"/>
              <a:gd name="connsiteY18" fmla="*/ 3215513 h 5114806"/>
              <a:gd name="connsiteX19" fmla="*/ 1371543 w 4014544"/>
              <a:gd name="connsiteY19" fmla="*/ 3749606 h 5114806"/>
              <a:gd name="connsiteX20" fmla="*/ 1905628 w 4014544"/>
              <a:gd name="connsiteY20" fmla="*/ 4109052 h 5114806"/>
              <a:gd name="connsiteX21" fmla="*/ 2559522 w 4014544"/>
              <a:gd name="connsiteY21" fmla="*/ 4241053 h 5114806"/>
              <a:gd name="connsiteX22" fmla="*/ 3880516 w 4014544"/>
              <a:gd name="connsiteY22" fmla="*/ 4239018 h 5114806"/>
              <a:gd name="connsiteX23" fmla="*/ 4003373 w 4014544"/>
              <a:gd name="connsiteY23" fmla="*/ 4668534 h 5114806"/>
              <a:gd name="connsiteX24" fmla="*/ 3681501 w 4014544"/>
              <a:gd name="connsiteY24" fmla="*/ 4856379 h 5114806"/>
              <a:gd name="connsiteX25" fmla="*/ 3249967 w 4014544"/>
              <a:gd name="connsiteY25" fmla="*/ 4409606 h 5114806"/>
              <a:gd name="connsiteX26" fmla="*/ 2919981 w 4014544"/>
              <a:gd name="connsiteY26" fmla="*/ 4500995 h 5114806"/>
              <a:gd name="connsiteX27" fmla="*/ 2768686 w 4014544"/>
              <a:gd name="connsiteY27" fmla="*/ 5106164 h 5114806"/>
              <a:gd name="connsiteX28" fmla="*/ 2401127 w 4014544"/>
              <a:gd name="connsiteY28" fmla="*/ 5110225 h 5114806"/>
              <a:gd name="connsiteX29" fmla="*/ 2250846 w 4014544"/>
              <a:gd name="connsiteY29" fmla="*/ 4510131 h 5114806"/>
              <a:gd name="connsiteX30" fmla="*/ 1904606 w 4014544"/>
              <a:gd name="connsiteY30" fmla="*/ 4423824 h 5114806"/>
              <a:gd name="connsiteX31" fmla="*/ 1470033 w 4014544"/>
              <a:gd name="connsiteY31" fmla="*/ 4873637 h 5114806"/>
              <a:gd name="connsiteX32" fmla="*/ 1156283 w 4014544"/>
              <a:gd name="connsiteY32" fmla="*/ 4697976 h 5114806"/>
              <a:gd name="connsiteX33" fmla="*/ 1325848 w 4014544"/>
              <a:gd name="connsiteY33" fmla="*/ 4102955 h 5114806"/>
              <a:gd name="connsiteX34" fmla="*/ 1160344 w 4014544"/>
              <a:gd name="connsiteY34" fmla="*/ 3955731 h 5114806"/>
              <a:gd name="connsiteX35" fmla="*/ 1056779 w 4014544"/>
              <a:gd name="connsiteY35" fmla="*/ 3843013 h 5114806"/>
              <a:gd name="connsiteX36" fmla="*/ 455681 w 4014544"/>
              <a:gd name="connsiteY36" fmla="*/ 4014623 h 5114806"/>
              <a:gd name="connsiteX37" fmla="*/ 275958 w 4014544"/>
              <a:gd name="connsiteY37" fmla="*/ 3714069 h 5114806"/>
              <a:gd name="connsiteX38" fmla="*/ 719675 w 4014544"/>
              <a:gd name="connsiteY38" fmla="*/ 3284553 h 5114806"/>
              <a:gd name="connsiteX39" fmla="*/ 612049 w 4014544"/>
              <a:gd name="connsiteY39" fmla="*/ 2905815 h 5114806"/>
              <a:gd name="connsiteX40" fmla="*/ 7902 w 4014544"/>
              <a:gd name="connsiteY40" fmla="*/ 2754529 h 5114806"/>
              <a:gd name="connsiteX41" fmla="*/ 3841 w 4014544"/>
              <a:gd name="connsiteY41" fmla="*/ 2412341 h 5114806"/>
              <a:gd name="connsiteX42" fmla="*/ 602905 w 4014544"/>
              <a:gd name="connsiteY42" fmla="*/ 2262060 h 5114806"/>
              <a:gd name="connsiteX43" fmla="*/ 705456 w 4014544"/>
              <a:gd name="connsiteY43" fmla="*/ 1867077 h 5114806"/>
              <a:gd name="connsiteX44" fmla="*/ 258700 w 4014544"/>
              <a:gd name="connsiteY44" fmla="*/ 1435535 h 5114806"/>
              <a:gd name="connsiteX45" fmla="*/ 426230 w 4014544"/>
              <a:gd name="connsiteY45" fmla="*/ 1143104 h 5114806"/>
              <a:gd name="connsiteX46" fmla="*/ 1022255 w 4014544"/>
              <a:gd name="connsiteY46" fmla="*/ 1313691 h 5114806"/>
              <a:gd name="connsiteX47" fmla="*/ 1160344 w 4014544"/>
              <a:gd name="connsiteY47" fmla="*/ 1160370 h 5114806"/>
              <a:gd name="connsiteX48" fmla="*/ 1313665 w 4014544"/>
              <a:gd name="connsiteY48" fmla="*/ 1022272 h 5114806"/>
              <a:gd name="connsiteX49" fmla="*/ 1143086 w 4014544"/>
              <a:gd name="connsiteY49" fmla="*/ 426239 h 5114806"/>
              <a:gd name="connsiteX50" fmla="*/ 1435509 w 4014544"/>
              <a:gd name="connsiteY50" fmla="*/ 258700 h 5114806"/>
              <a:gd name="connsiteX51" fmla="*/ 1867042 w 4014544"/>
              <a:gd name="connsiteY51" fmla="*/ 705474 h 5114806"/>
              <a:gd name="connsiteX52" fmla="*/ 2262016 w 4014544"/>
              <a:gd name="connsiteY52" fmla="*/ 602923 h 5114806"/>
              <a:gd name="connsiteX53" fmla="*/ 2412289 w 4014544"/>
              <a:gd name="connsiteY53" fmla="*/ 3841 h 5114806"/>
              <a:gd name="connsiteX54" fmla="*/ 2583378 w 4014544"/>
              <a:gd name="connsiteY54"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15788 w 4014544"/>
              <a:gd name="connsiteY9" fmla="*/ 823869 h 5114806"/>
              <a:gd name="connsiteX10" fmla="*/ 3175144 w 4014544"/>
              <a:gd name="connsiteY10" fmla="*/ 850400 h 5114806"/>
              <a:gd name="connsiteX11" fmla="*/ 3248954 w 4014544"/>
              <a:gd name="connsiteY11" fmla="*/ 882149 h 5114806"/>
              <a:gd name="connsiteX12" fmla="*/ 2559522 w 4014544"/>
              <a:gd name="connsiteY12" fmla="*/ 882149 h 5114806"/>
              <a:gd name="connsiteX13" fmla="*/ 1905628 w 4014544"/>
              <a:gd name="connsiteY13" fmla="*/ 1014150 h 5114806"/>
              <a:gd name="connsiteX14" fmla="*/ 1371543 w 4014544"/>
              <a:gd name="connsiteY14" fmla="*/ 1373595 h 5114806"/>
              <a:gd name="connsiteX15" fmla="*/ 1012098 w 4014544"/>
              <a:gd name="connsiteY15" fmla="*/ 1907689 h 5114806"/>
              <a:gd name="connsiteX16" fmla="*/ 880105 w 4014544"/>
              <a:gd name="connsiteY16" fmla="*/ 2561601 h 5114806"/>
              <a:gd name="connsiteX17" fmla="*/ 1012098 w 4014544"/>
              <a:gd name="connsiteY17" fmla="*/ 3215513 h 5114806"/>
              <a:gd name="connsiteX18" fmla="*/ 1371543 w 4014544"/>
              <a:gd name="connsiteY18" fmla="*/ 3749606 h 5114806"/>
              <a:gd name="connsiteX19" fmla="*/ 1905628 w 4014544"/>
              <a:gd name="connsiteY19" fmla="*/ 4109052 h 5114806"/>
              <a:gd name="connsiteX20" fmla="*/ 2559522 w 4014544"/>
              <a:gd name="connsiteY20" fmla="*/ 4241053 h 5114806"/>
              <a:gd name="connsiteX21" fmla="*/ 3880516 w 4014544"/>
              <a:gd name="connsiteY21" fmla="*/ 4239018 h 5114806"/>
              <a:gd name="connsiteX22" fmla="*/ 4003373 w 4014544"/>
              <a:gd name="connsiteY22" fmla="*/ 4668534 h 5114806"/>
              <a:gd name="connsiteX23" fmla="*/ 3681501 w 4014544"/>
              <a:gd name="connsiteY23" fmla="*/ 4856379 h 5114806"/>
              <a:gd name="connsiteX24" fmla="*/ 3249967 w 4014544"/>
              <a:gd name="connsiteY24" fmla="*/ 4409606 h 5114806"/>
              <a:gd name="connsiteX25" fmla="*/ 2919981 w 4014544"/>
              <a:gd name="connsiteY25" fmla="*/ 4500995 h 5114806"/>
              <a:gd name="connsiteX26" fmla="*/ 2768686 w 4014544"/>
              <a:gd name="connsiteY26" fmla="*/ 5106164 h 5114806"/>
              <a:gd name="connsiteX27" fmla="*/ 2401127 w 4014544"/>
              <a:gd name="connsiteY27" fmla="*/ 5110225 h 5114806"/>
              <a:gd name="connsiteX28" fmla="*/ 2250846 w 4014544"/>
              <a:gd name="connsiteY28" fmla="*/ 4510131 h 5114806"/>
              <a:gd name="connsiteX29" fmla="*/ 1904606 w 4014544"/>
              <a:gd name="connsiteY29" fmla="*/ 4423824 h 5114806"/>
              <a:gd name="connsiteX30" fmla="*/ 1470033 w 4014544"/>
              <a:gd name="connsiteY30" fmla="*/ 4873637 h 5114806"/>
              <a:gd name="connsiteX31" fmla="*/ 1156283 w 4014544"/>
              <a:gd name="connsiteY31" fmla="*/ 4697976 h 5114806"/>
              <a:gd name="connsiteX32" fmla="*/ 1325848 w 4014544"/>
              <a:gd name="connsiteY32" fmla="*/ 4102955 h 5114806"/>
              <a:gd name="connsiteX33" fmla="*/ 1160344 w 4014544"/>
              <a:gd name="connsiteY33" fmla="*/ 3955731 h 5114806"/>
              <a:gd name="connsiteX34" fmla="*/ 1056779 w 4014544"/>
              <a:gd name="connsiteY34" fmla="*/ 3843013 h 5114806"/>
              <a:gd name="connsiteX35" fmla="*/ 455681 w 4014544"/>
              <a:gd name="connsiteY35" fmla="*/ 4014623 h 5114806"/>
              <a:gd name="connsiteX36" fmla="*/ 275958 w 4014544"/>
              <a:gd name="connsiteY36" fmla="*/ 3714069 h 5114806"/>
              <a:gd name="connsiteX37" fmla="*/ 719675 w 4014544"/>
              <a:gd name="connsiteY37" fmla="*/ 3284553 h 5114806"/>
              <a:gd name="connsiteX38" fmla="*/ 612049 w 4014544"/>
              <a:gd name="connsiteY38" fmla="*/ 2905815 h 5114806"/>
              <a:gd name="connsiteX39" fmla="*/ 7902 w 4014544"/>
              <a:gd name="connsiteY39" fmla="*/ 2754529 h 5114806"/>
              <a:gd name="connsiteX40" fmla="*/ 3841 w 4014544"/>
              <a:gd name="connsiteY40" fmla="*/ 2412341 h 5114806"/>
              <a:gd name="connsiteX41" fmla="*/ 602905 w 4014544"/>
              <a:gd name="connsiteY41" fmla="*/ 2262060 h 5114806"/>
              <a:gd name="connsiteX42" fmla="*/ 705456 w 4014544"/>
              <a:gd name="connsiteY42" fmla="*/ 1867077 h 5114806"/>
              <a:gd name="connsiteX43" fmla="*/ 258700 w 4014544"/>
              <a:gd name="connsiteY43" fmla="*/ 1435535 h 5114806"/>
              <a:gd name="connsiteX44" fmla="*/ 426230 w 4014544"/>
              <a:gd name="connsiteY44" fmla="*/ 1143104 h 5114806"/>
              <a:gd name="connsiteX45" fmla="*/ 1022255 w 4014544"/>
              <a:gd name="connsiteY45" fmla="*/ 1313691 h 5114806"/>
              <a:gd name="connsiteX46" fmla="*/ 1160344 w 4014544"/>
              <a:gd name="connsiteY46" fmla="*/ 1160370 h 5114806"/>
              <a:gd name="connsiteX47" fmla="*/ 1313665 w 4014544"/>
              <a:gd name="connsiteY47" fmla="*/ 1022272 h 5114806"/>
              <a:gd name="connsiteX48" fmla="*/ 1143086 w 4014544"/>
              <a:gd name="connsiteY48" fmla="*/ 426239 h 5114806"/>
              <a:gd name="connsiteX49" fmla="*/ 1435509 w 4014544"/>
              <a:gd name="connsiteY49" fmla="*/ 258700 h 5114806"/>
              <a:gd name="connsiteX50" fmla="*/ 1867042 w 4014544"/>
              <a:gd name="connsiteY50" fmla="*/ 705474 h 5114806"/>
              <a:gd name="connsiteX51" fmla="*/ 2262016 w 4014544"/>
              <a:gd name="connsiteY51" fmla="*/ 602923 h 5114806"/>
              <a:gd name="connsiteX52" fmla="*/ 2412289 w 4014544"/>
              <a:gd name="connsiteY52" fmla="*/ 3841 h 5114806"/>
              <a:gd name="connsiteX53" fmla="*/ 2583378 w 4014544"/>
              <a:gd name="connsiteY53"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49170 w 4014544"/>
              <a:gd name="connsiteY8" fmla="*/ 833873 h 5114806"/>
              <a:gd name="connsiteX9" fmla="*/ 3175144 w 4014544"/>
              <a:gd name="connsiteY9" fmla="*/ 850400 h 5114806"/>
              <a:gd name="connsiteX10" fmla="*/ 3248954 w 4014544"/>
              <a:gd name="connsiteY10" fmla="*/ 882149 h 5114806"/>
              <a:gd name="connsiteX11" fmla="*/ 2559522 w 4014544"/>
              <a:gd name="connsiteY11" fmla="*/ 882149 h 5114806"/>
              <a:gd name="connsiteX12" fmla="*/ 1905628 w 4014544"/>
              <a:gd name="connsiteY12" fmla="*/ 1014150 h 5114806"/>
              <a:gd name="connsiteX13" fmla="*/ 1371543 w 4014544"/>
              <a:gd name="connsiteY13" fmla="*/ 1373595 h 5114806"/>
              <a:gd name="connsiteX14" fmla="*/ 1012098 w 4014544"/>
              <a:gd name="connsiteY14" fmla="*/ 1907689 h 5114806"/>
              <a:gd name="connsiteX15" fmla="*/ 880105 w 4014544"/>
              <a:gd name="connsiteY15" fmla="*/ 2561601 h 5114806"/>
              <a:gd name="connsiteX16" fmla="*/ 1012098 w 4014544"/>
              <a:gd name="connsiteY16" fmla="*/ 3215513 h 5114806"/>
              <a:gd name="connsiteX17" fmla="*/ 1371543 w 4014544"/>
              <a:gd name="connsiteY17" fmla="*/ 3749606 h 5114806"/>
              <a:gd name="connsiteX18" fmla="*/ 1905628 w 4014544"/>
              <a:gd name="connsiteY18" fmla="*/ 4109052 h 5114806"/>
              <a:gd name="connsiteX19" fmla="*/ 2559522 w 4014544"/>
              <a:gd name="connsiteY19" fmla="*/ 4241053 h 5114806"/>
              <a:gd name="connsiteX20" fmla="*/ 3880516 w 4014544"/>
              <a:gd name="connsiteY20" fmla="*/ 4239018 h 5114806"/>
              <a:gd name="connsiteX21" fmla="*/ 4003373 w 4014544"/>
              <a:gd name="connsiteY21" fmla="*/ 4668534 h 5114806"/>
              <a:gd name="connsiteX22" fmla="*/ 3681501 w 4014544"/>
              <a:gd name="connsiteY22" fmla="*/ 4856379 h 5114806"/>
              <a:gd name="connsiteX23" fmla="*/ 3249967 w 4014544"/>
              <a:gd name="connsiteY23" fmla="*/ 4409606 h 5114806"/>
              <a:gd name="connsiteX24" fmla="*/ 2919981 w 4014544"/>
              <a:gd name="connsiteY24" fmla="*/ 4500995 h 5114806"/>
              <a:gd name="connsiteX25" fmla="*/ 2768686 w 4014544"/>
              <a:gd name="connsiteY25" fmla="*/ 5106164 h 5114806"/>
              <a:gd name="connsiteX26" fmla="*/ 2401127 w 4014544"/>
              <a:gd name="connsiteY26" fmla="*/ 5110225 h 5114806"/>
              <a:gd name="connsiteX27" fmla="*/ 2250846 w 4014544"/>
              <a:gd name="connsiteY27" fmla="*/ 4510131 h 5114806"/>
              <a:gd name="connsiteX28" fmla="*/ 1904606 w 4014544"/>
              <a:gd name="connsiteY28" fmla="*/ 4423824 h 5114806"/>
              <a:gd name="connsiteX29" fmla="*/ 1470033 w 4014544"/>
              <a:gd name="connsiteY29" fmla="*/ 4873637 h 5114806"/>
              <a:gd name="connsiteX30" fmla="*/ 1156283 w 4014544"/>
              <a:gd name="connsiteY30" fmla="*/ 4697976 h 5114806"/>
              <a:gd name="connsiteX31" fmla="*/ 1325848 w 4014544"/>
              <a:gd name="connsiteY31" fmla="*/ 4102955 h 5114806"/>
              <a:gd name="connsiteX32" fmla="*/ 1160344 w 4014544"/>
              <a:gd name="connsiteY32" fmla="*/ 3955731 h 5114806"/>
              <a:gd name="connsiteX33" fmla="*/ 1056779 w 4014544"/>
              <a:gd name="connsiteY33" fmla="*/ 3843013 h 5114806"/>
              <a:gd name="connsiteX34" fmla="*/ 455681 w 4014544"/>
              <a:gd name="connsiteY34" fmla="*/ 4014623 h 5114806"/>
              <a:gd name="connsiteX35" fmla="*/ 275958 w 4014544"/>
              <a:gd name="connsiteY35" fmla="*/ 3714069 h 5114806"/>
              <a:gd name="connsiteX36" fmla="*/ 719675 w 4014544"/>
              <a:gd name="connsiteY36" fmla="*/ 3284553 h 5114806"/>
              <a:gd name="connsiteX37" fmla="*/ 612049 w 4014544"/>
              <a:gd name="connsiteY37" fmla="*/ 2905815 h 5114806"/>
              <a:gd name="connsiteX38" fmla="*/ 7902 w 4014544"/>
              <a:gd name="connsiteY38" fmla="*/ 2754529 h 5114806"/>
              <a:gd name="connsiteX39" fmla="*/ 3841 w 4014544"/>
              <a:gd name="connsiteY39" fmla="*/ 2412341 h 5114806"/>
              <a:gd name="connsiteX40" fmla="*/ 602905 w 4014544"/>
              <a:gd name="connsiteY40" fmla="*/ 2262060 h 5114806"/>
              <a:gd name="connsiteX41" fmla="*/ 705456 w 4014544"/>
              <a:gd name="connsiteY41" fmla="*/ 1867077 h 5114806"/>
              <a:gd name="connsiteX42" fmla="*/ 258700 w 4014544"/>
              <a:gd name="connsiteY42" fmla="*/ 1435535 h 5114806"/>
              <a:gd name="connsiteX43" fmla="*/ 426230 w 4014544"/>
              <a:gd name="connsiteY43" fmla="*/ 1143104 h 5114806"/>
              <a:gd name="connsiteX44" fmla="*/ 1022255 w 4014544"/>
              <a:gd name="connsiteY44" fmla="*/ 1313691 h 5114806"/>
              <a:gd name="connsiteX45" fmla="*/ 1160344 w 4014544"/>
              <a:gd name="connsiteY45" fmla="*/ 1160370 h 5114806"/>
              <a:gd name="connsiteX46" fmla="*/ 1313665 w 4014544"/>
              <a:gd name="connsiteY46" fmla="*/ 1022272 h 5114806"/>
              <a:gd name="connsiteX47" fmla="*/ 1143086 w 4014544"/>
              <a:gd name="connsiteY47" fmla="*/ 426239 h 5114806"/>
              <a:gd name="connsiteX48" fmla="*/ 1435509 w 4014544"/>
              <a:gd name="connsiteY48" fmla="*/ 258700 h 5114806"/>
              <a:gd name="connsiteX49" fmla="*/ 1867042 w 4014544"/>
              <a:gd name="connsiteY49" fmla="*/ 705474 h 5114806"/>
              <a:gd name="connsiteX50" fmla="*/ 2262016 w 4014544"/>
              <a:gd name="connsiteY50" fmla="*/ 602923 h 5114806"/>
              <a:gd name="connsiteX51" fmla="*/ 2412289 w 4014544"/>
              <a:gd name="connsiteY51" fmla="*/ 3841 h 5114806"/>
              <a:gd name="connsiteX52" fmla="*/ 2583378 w 4014544"/>
              <a:gd name="connsiteY52"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75144 w 4014544"/>
              <a:gd name="connsiteY8" fmla="*/ 850400 h 5114806"/>
              <a:gd name="connsiteX9" fmla="*/ 3248954 w 4014544"/>
              <a:gd name="connsiteY9" fmla="*/ 882149 h 5114806"/>
              <a:gd name="connsiteX10" fmla="*/ 2559522 w 4014544"/>
              <a:gd name="connsiteY10" fmla="*/ 882149 h 5114806"/>
              <a:gd name="connsiteX11" fmla="*/ 1905628 w 4014544"/>
              <a:gd name="connsiteY11" fmla="*/ 1014150 h 5114806"/>
              <a:gd name="connsiteX12" fmla="*/ 1371543 w 4014544"/>
              <a:gd name="connsiteY12" fmla="*/ 1373595 h 5114806"/>
              <a:gd name="connsiteX13" fmla="*/ 1012098 w 4014544"/>
              <a:gd name="connsiteY13" fmla="*/ 1907689 h 5114806"/>
              <a:gd name="connsiteX14" fmla="*/ 880105 w 4014544"/>
              <a:gd name="connsiteY14" fmla="*/ 2561601 h 5114806"/>
              <a:gd name="connsiteX15" fmla="*/ 1012098 w 4014544"/>
              <a:gd name="connsiteY15" fmla="*/ 3215513 h 5114806"/>
              <a:gd name="connsiteX16" fmla="*/ 1371543 w 4014544"/>
              <a:gd name="connsiteY16" fmla="*/ 3749606 h 5114806"/>
              <a:gd name="connsiteX17" fmla="*/ 1905628 w 4014544"/>
              <a:gd name="connsiteY17" fmla="*/ 4109052 h 5114806"/>
              <a:gd name="connsiteX18" fmla="*/ 2559522 w 4014544"/>
              <a:gd name="connsiteY18" fmla="*/ 4241053 h 5114806"/>
              <a:gd name="connsiteX19" fmla="*/ 3880516 w 4014544"/>
              <a:gd name="connsiteY19" fmla="*/ 4239018 h 5114806"/>
              <a:gd name="connsiteX20" fmla="*/ 4003373 w 4014544"/>
              <a:gd name="connsiteY20" fmla="*/ 4668534 h 5114806"/>
              <a:gd name="connsiteX21" fmla="*/ 3681501 w 4014544"/>
              <a:gd name="connsiteY21" fmla="*/ 4856379 h 5114806"/>
              <a:gd name="connsiteX22" fmla="*/ 3249967 w 4014544"/>
              <a:gd name="connsiteY22" fmla="*/ 4409606 h 5114806"/>
              <a:gd name="connsiteX23" fmla="*/ 2919981 w 4014544"/>
              <a:gd name="connsiteY23" fmla="*/ 4500995 h 5114806"/>
              <a:gd name="connsiteX24" fmla="*/ 2768686 w 4014544"/>
              <a:gd name="connsiteY24" fmla="*/ 5106164 h 5114806"/>
              <a:gd name="connsiteX25" fmla="*/ 2401127 w 4014544"/>
              <a:gd name="connsiteY25" fmla="*/ 5110225 h 5114806"/>
              <a:gd name="connsiteX26" fmla="*/ 2250846 w 4014544"/>
              <a:gd name="connsiteY26" fmla="*/ 4510131 h 5114806"/>
              <a:gd name="connsiteX27" fmla="*/ 1904606 w 4014544"/>
              <a:gd name="connsiteY27" fmla="*/ 4423824 h 5114806"/>
              <a:gd name="connsiteX28" fmla="*/ 1470033 w 4014544"/>
              <a:gd name="connsiteY28" fmla="*/ 4873637 h 5114806"/>
              <a:gd name="connsiteX29" fmla="*/ 1156283 w 4014544"/>
              <a:gd name="connsiteY29" fmla="*/ 4697976 h 5114806"/>
              <a:gd name="connsiteX30" fmla="*/ 1325848 w 4014544"/>
              <a:gd name="connsiteY30" fmla="*/ 4102955 h 5114806"/>
              <a:gd name="connsiteX31" fmla="*/ 1160344 w 4014544"/>
              <a:gd name="connsiteY31" fmla="*/ 3955731 h 5114806"/>
              <a:gd name="connsiteX32" fmla="*/ 1056779 w 4014544"/>
              <a:gd name="connsiteY32" fmla="*/ 3843013 h 5114806"/>
              <a:gd name="connsiteX33" fmla="*/ 455681 w 4014544"/>
              <a:gd name="connsiteY33" fmla="*/ 4014623 h 5114806"/>
              <a:gd name="connsiteX34" fmla="*/ 275958 w 4014544"/>
              <a:gd name="connsiteY34" fmla="*/ 3714069 h 5114806"/>
              <a:gd name="connsiteX35" fmla="*/ 719675 w 4014544"/>
              <a:gd name="connsiteY35" fmla="*/ 3284553 h 5114806"/>
              <a:gd name="connsiteX36" fmla="*/ 612049 w 4014544"/>
              <a:gd name="connsiteY36" fmla="*/ 2905815 h 5114806"/>
              <a:gd name="connsiteX37" fmla="*/ 7902 w 4014544"/>
              <a:gd name="connsiteY37" fmla="*/ 2754529 h 5114806"/>
              <a:gd name="connsiteX38" fmla="*/ 3841 w 4014544"/>
              <a:gd name="connsiteY38" fmla="*/ 2412341 h 5114806"/>
              <a:gd name="connsiteX39" fmla="*/ 602905 w 4014544"/>
              <a:gd name="connsiteY39" fmla="*/ 2262060 h 5114806"/>
              <a:gd name="connsiteX40" fmla="*/ 705456 w 4014544"/>
              <a:gd name="connsiteY40" fmla="*/ 1867077 h 5114806"/>
              <a:gd name="connsiteX41" fmla="*/ 258700 w 4014544"/>
              <a:gd name="connsiteY41" fmla="*/ 1435535 h 5114806"/>
              <a:gd name="connsiteX42" fmla="*/ 426230 w 4014544"/>
              <a:gd name="connsiteY42" fmla="*/ 1143104 h 5114806"/>
              <a:gd name="connsiteX43" fmla="*/ 1022255 w 4014544"/>
              <a:gd name="connsiteY43" fmla="*/ 1313691 h 5114806"/>
              <a:gd name="connsiteX44" fmla="*/ 1160344 w 4014544"/>
              <a:gd name="connsiteY44" fmla="*/ 1160370 h 5114806"/>
              <a:gd name="connsiteX45" fmla="*/ 1313665 w 4014544"/>
              <a:gd name="connsiteY45" fmla="*/ 1022272 h 5114806"/>
              <a:gd name="connsiteX46" fmla="*/ 1143086 w 4014544"/>
              <a:gd name="connsiteY46" fmla="*/ 426239 h 5114806"/>
              <a:gd name="connsiteX47" fmla="*/ 1435509 w 4014544"/>
              <a:gd name="connsiteY47" fmla="*/ 258700 h 5114806"/>
              <a:gd name="connsiteX48" fmla="*/ 1867042 w 4014544"/>
              <a:gd name="connsiteY48" fmla="*/ 705474 h 5114806"/>
              <a:gd name="connsiteX49" fmla="*/ 2262016 w 4014544"/>
              <a:gd name="connsiteY49" fmla="*/ 602923 h 5114806"/>
              <a:gd name="connsiteX50" fmla="*/ 2412289 w 4014544"/>
              <a:gd name="connsiteY50" fmla="*/ 3841 h 5114806"/>
              <a:gd name="connsiteX51" fmla="*/ 2583378 w 4014544"/>
              <a:gd name="connsiteY51"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75144 w 4014544"/>
              <a:gd name="connsiteY8" fmla="*/ 850400 h 5114806"/>
              <a:gd name="connsiteX9" fmla="*/ 3172461 w 4014544"/>
              <a:gd name="connsiteY9" fmla="*/ 855603 h 5114806"/>
              <a:gd name="connsiteX10" fmla="*/ 3248954 w 4014544"/>
              <a:gd name="connsiteY10" fmla="*/ 882149 h 5114806"/>
              <a:gd name="connsiteX11" fmla="*/ 2559522 w 4014544"/>
              <a:gd name="connsiteY11" fmla="*/ 882149 h 5114806"/>
              <a:gd name="connsiteX12" fmla="*/ 1905628 w 4014544"/>
              <a:gd name="connsiteY12" fmla="*/ 1014150 h 5114806"/>
              <a:gd name="connsiteX13" fmla="*/ 1371543 w 4014544"/>
              <a:gd name="connsiteY13" fmla="*/ 1373595 h 5114806"/>
              <a:gd name="connsiteX14" fmla="*/ 1012098 w 4014544"/>
              <a:gd name="connsiteY14" fmla="*/ 1907689 h 5114806"/>
              <a:gd name="connsiteX15" fmla="*/ 880105 w 4014544"/>
              <a:gd name="connsiteY15" fmla="*/ 2561601 h 5114806"/>
              <a:gd name="connsiteX16" fmla="*/ 1012098 w 4014544"/>
              <a:gd name="connsiteY16" fmla="*/ 3215513 h 5114806"/>
              <a:gd name="connsiteX17" fmla="*/ 1371543 w 4014544"/>
              <a:gd name="connsiteY17" fmla="*/ 3749606 h 5114806"/>
              <a:gd name="connsiteX18" fmla="*/ 1905628 w 4014544"/>
              <a:gd name="connsiteY18" fmla="*/ 4109052 h 5114806"/>
              <a:gd name="connsiteX19" fmla="*/ 2559522 w 4014544"/>
              <a:gd name="connsiteY19" fmla="*/ 4241053 h 5114806"/>
              <a:gd name="connsiteX20" fmla="*/ 3880516 w 4014544"/>
              <a:gd name="connsiteY20" fmla="*/ 4239018 h 5114806"/>
              <a:gd name="connsiteX21" fmla="*/ 4003373 w 4014544"/>
              <a:gd name="connsiteY21" fmla="*/ 4668534 h 5114806"/>
              <a:gd name="connsiteX22" fmla="*/ 3681501 w 4014544"/>
              <a:gd name="connsiteY22" fmla="*/ 4856379 h 5114806"/>
              <a:gd name="connsiteX23" fmla="*/ 3249967 w 4014544"/>
              <a:gd name="connsiteY23" fmla="*/ 4409606 h 5114806"/>
              <a:gd name="connsiteX24" fmla="*/ 2919981 w 4014544"/>
              <a:gd name="connsiteY24" fmla="*/ 4500995 h 5114806"/>
              <a:gd name="connsiteX25" fmla="*/ 2768686 w 4014544"/>
              <a:gd name="connsiteY25" fmla="*/ 5106164 h 5114806"/>
              <a:gd name="connsiteX26" fmla="*/ 2401127 w 4014544"/>
              <a:gd name="connsiteY26" fmla="*/ 5110225 h 5114806"/>
              <a:gd name="connsiteX27" fmla="*/ 2250846 w 4014544"/>
              <a:gd name="connsiteY27" fmla="*/ 4510131 h 5114806"/>
              <a:gd name="connsiteX28" fmla="*/ 1904606 w 4014544"/>
              <a:gd name="connsiteY28" fmla="*/ 4423824 h 5114806"/>
              <a:gd name="connsiteX29" fmla="*/ 1470033 w 4014544"/>
              <a:gd name="connsiteY29" fmla="*/ 4873637 h 5114806"/>
              <a:gd name="connsiteX30" fmla="*/ 1156283 w 4014544"/>
              <a:gd name="connsiteY30" fmla="*/ 4697976 h 5114806"/>
              <a:gd name="connsiteX31" fmla="*/ 1325848 w 4014544"/>
              <a:gd name="connsiteY31" fmla="*/ 4102955 h 5114806"/>
              <a:gd name="connsiteX32" fmla="*/ 1160344 w 4014544"/>
              <a:gd name="connsiteY32" fmla="*/ 3955731 h 5114806"/>
              <a:gd name="connsiteX33" fmla="*/ 1056779 w 4014544"/>
              <a:gd name="connsiteY33" fmla="*/ 3843013 h 5114806"/>
              <a:gd name="connsiteX34" fmla="*/ 455681 w 4014544"/>
              <a:gd name="connsiteY34" fmla="*/ 4014623 h 5114806"/>
              <a:gd name="connsiteX35" fmla="*/ 275958 w 4014544"/>
              <a:gd name="connsiteY35" fmla="*/ 3714069 h 5114806"/>
              <a:gd name="connsiteX36" fmla="*/ 719675 w 4014544"/>
              <a:gd name="connsiteY36" fmla="*/ 3284553 h 5114806"/>
              <a:gd name="connsiteX37" fmla="*/ 612049 w 4014544"/>
              <a:gd name="connsiteY37" fmla="*/ 2905815 h 5114806"/>
              <a:gd name="connsiteX38" fmla="*/ 7902 w 4014544"/>
              <a:gd name="connsiteY38" fmla="*/ 2754529 h 5114806"/>
              <a:gd name="connsiteX39" fmla="*/ 3841 w 4014544"/>
              <a:gd name="connsiteY39" fmla="*/ 2412341 h 5114806"/>
              <a:gd name="connsiteX40" fmla="*/ 602905 w 4014544"/>
              <a:gd name="connsiteY40" fmla="*/ 2262060 h 5114806"/>
              <a:gd name="connsiteX41" fmla="*/ 705456 w 4014544"/>
              <a:gd name="connsiteY41" fmla="*/ 1867077 h 5114806"/>
              <a:gd name="connsiteX42" fmla="*/ 258700 w 4014544"/>
              <a:gd name="connsiteY42" fmla="*/ 1435535 h 5114806"/>
              <a:gd name="connsiteX43" fmla="*/ 426230 w 4014544"/>
              <a:gd name="connsiteY43" fmla="*/ 1143104 h 5114806"/>
              <a:gd name="connsiteX44" fmla="*/ 1022255 w 4014544"/>
              <a:gd name="connsiteY44" fmla="*/ 1313691 h 5114806"/>
              <a:gd name="connsiteX45" fmla="*/ 1160344 w 4014544"/>
              <a:gd name="connsiteY45" fmla="*/ 1160370 h 5114806"/>
              <a:gd name="connsiteX46" fmla="*/ 1313665 w 4014544"/>
              <a:gd name="connsiteY46" fmla="*/ 1022272 h 5114806"/>
              <a:gd name="connsiteX47" fmla="*/ 1143086 w 4014544"/>
              <a:gd name="connsiteY47" fmla="*/ 426239 h 5114806"/>
              <a:gd name="connsiteX48" fmla="*/ 1435509 w 4014544"/>
              <a:gd name="connsiteY48" fmla="*/ 258700 h 5114806"/>
              <a:gd name="connsiteX49" fmla="*/ 1867042 w 4014544"/>
              <a:gd name="connsiteY49" fmla="*/ 705474 h 5114806"/>
              <a:gd name="connsiteX50" fmla="*/ 2262016 w 4014544"/>
              <a:gd name="connsiteY50" fmla="*/ 602923 h 5114806"/>
              <a:gd name="connsiteX51" fmla="*/ 2412289 w 4014544"/>
              <a:gd name="connsiteY51" fmla="*/ 3841 h 5114806"/>
              <a:gd name="connsiteX52" fmla="*/ 2583378 w 4014544"/>
              <a:gd name="connsiteY52"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175144 w 4014544"/>
              <a:gd name="connsiteY8" fmla="*/ 850400 h 5114806"/>
              <a:gd name="connsiteX9" fmla="*/ 3248954 w 4014544"/>
              <a:gd name="connsiteY9" fmla="*/ 882149 h 5114806"/>
              <a:gd name="connsiteX10" fmla="*/ 2559522 w 4014544"/>
              <a:gd name="connsiteY10" fmla="*/ 882149 h 5114806"/>
              <a:gd name="connsiteX11" fmla="*/ 1905628 w 4014544"/>
              <a:gd name="connsiteY11" fmla="*/ 1014150 h 5114806"/>
              <a:gd name="connsiteX12" fmla="*/ 1371543 w 4014544"/>
              <a:gd name="connsiteY12" fmla="*/ 1373595 h 5114806"/>
              <a:gd name="connsiteX13" fmla="*/ 1012098 w 4014544"/>
              <a:gd name="connsiteY13" fmla="*/ 1907689 h 5114806"/>
              <a:gd name="connsiteX14" fmla="*/ 880105 w 4014544"/>
              <a:gd name="connsiteY14" fmla="*/ 2561601 h 5114806"/>
              <a:gd name="connsiteX15" fmla="*/ 1012098 w 4014544"/>
              <a:gd name="connsiteY15" fmla="*/ 3215513 h 5114806"/>
              <a:gd name="connsiteX16" fmla="*/ 1371543 w 4014544"/>
              <a:gd name="connsiteY16" fmla="*/ 3749606 h 5114806"/>
              <a:gd name="connsiteX17" fmla="*/ 1905628 w 4014544"/>
              <a:gd name="connsiteY17" fmla="*/ 4109052 h 5114806"/>
              <a:gd name="connsiteX18" fmla="*/ 2559522 w 4014544"/>
              <a:gd name="connsiteY18" fmla="*/ 4241053 h 5114806"/>
              <a:gd name="connsiteX19" fmla="*/ 3880516 w 4014544"/>
              <a:gd name="connsiteY19" fmla="*/ 4239018 h 5114806"/>
              <a:gd name="connsiteX20" fmla="*/ 4003373 w 4014544"/>
              <a:gd name="connsiteY20" fmla="*/ 4668534 h 5114806"/>
              <a:gd name="connsiteX21" fmla="*/ 3681501 w 4014544"/>
              <a:gd name="connsiteY21" fmla="*/ 4856379 h 5114806"/>
              <a:gd name="connsiteX22" fmla="*/ 3249967 w 4014544"/>
              <a:gd name="connsiteY22" fmla="*/ 4409606 h 5114806"/>
              <a:gd name="connsiteX23" fmla="*/ 2919981 w 4014544"/>
              <a:gd name="connsiteY23" fmla="*/ 4500995 h 5114806"/>
              <a:gd name="connsiteX24" fmla="*/ 2768686 w 4014544"/>
              <a:gd name="connsiteY24" fmla="*/ 5106164 h 5114806"/>
              <a:gd name="connsiteX25" fmla="*/ 2401127 w 4014544"/>
              <a:gd name="connsiteY25" fmla="*/ 5110225 h 5114806"/>
              <a:gd name="connsiteX26" fmla="*/ 2250846 w 4014544"/>
              <a:gd name="connsiteY26" fmla="*/ 4510131 h 5114806"/>
              <a:gd name="connsiteX27" fmla="*/ 1904606 w 4014544"/>
              <a:gd name="connsiteY27" fmla="*/ 4423824 h 5114806"/>
              <a:gd name="connsiteX28" fmla="*/ 1470033 w 4014544"/>
              <a:gd name="connsiteY28" fmla="*/ 4873637 h 5114806"/>
              <a:gd name="connsiteX29" fmla="*/ 1156283 w 4014544"/>
              <a:gd name="connsiteY29" fmla="*/ 4697976 h 5114806"/>
              <a:gd name="connsiteX30" fmla="*/ 1325848 w 4014544"/>
              <a:gd name="connsiteY30" fmla="*/ 4102955 h 5114806"/>
              <a:gd name="connsiteX31" fmla="*/ 1160344 w 4014544"/>
              <a:gd name="connsiteY31" fmla="*/ 3955731 h 5114806"/>
              <a:gd name="connsiteX32" fmla="*/ 1056779 w 4014544"/>
              <a:gd name="connsiteY32" fmla="*/ 3843013 h 5114806"/>
              <a:gd name="connsiteX33" fmla="*/ 455681 w 4014544"/>
              <a:gd name="connsiteY33" fmla="*/ 4014623 h 5114806"/>
              <a:gd name="connsiteX34" fmla="*/ 275958 w 4014544"/>
              <a:gd name="connsiteY34" fmla="*/ 3714069 h 5114806"/>
              <a:gd name="connsiteX35" fmla="*/ 719675 w 4014544"/>
              <a:gd name="connsiteY35" fmla="*/ 3284553 h 5114806"/>
              <a:gd name="connsiteX36" fmla="*/ 612049 w 4014544"/>
              <a:gd name="connsiteY36" fmla="*/ 2905815 h 5114806"/>
              <a:gd name="connsiteX37" fmla="*/ 7902 w 4014544"/>
              <a:gd name="connsiteY37" fmla="*/ 2754529 h 5114806"/>
              <a:gd name="connsiteX38" fmla="*/ 3841 w 4014544"/>
              <a:gd name="connsiteY38" fmla="*/ 2412341 h 5114806"/>
              <a:gd name="connsiteX39" fmla="*/ 602905 w 4014544"/>
              <a:gd name="connsiteY39" fmla="*/ 2262060 h 5114806"/>
              <a:gd name="connsiteX40" fmla="*/ 705456 w 4014544"/>
              <a:gd name="connsiteY40" fmla="*/ 1867077 h 5114806"/>
              <a:gd name="connsiteX41" fmla="*/ 258700 w 4014544"/>
              <a:gd name="connsiteY41" fmla="*/ 1435535 h 5114806"/>
              <a:gd name="connsiteX42" fmla="*/ 426230 w 4014544"/>
              <a:gd name="connsiteY42" fmla="*/ 1143104 h 5114806"/>
              <a:gd name="connsiteX43" fmla="*/ 1022255 w 4014544"/>
              <a:gd name="connsiteY43" fmla="*/ 1313691 h 5114806"/>
              <a:gd name="connsiteX44" fmla="*/ 1160344 w 4014544"/>
              <a:gd name="connsiteY44" fmla="*/ 1160370 h 5114806"/>
              <a:gd name="connsiteX45" fmla="*/ 1313665 w 4014544"/>
              <a:gd name="connsiteY45" fmla="*/ 1022272 h 5114806"/>
              <a:gd name="connsiteX46" fmla="*/ 1143086 w 4014544"/>
              <a:gd name="connsiteY46" fmla="*/ 426239 h 5114806"/>
              <a:gd name="connsiteX47" fmla="*/ 1435509 w 4014544"/>
              <a:gd name="connsiteY47" fmla="*/ 258700 h 5114806"/>
              <a:gd name="connsiteX48" fmla="*/ 1867042 w 4014544"/>
              <a:gd name="connsiteY48" fmla="*/ 705474 h 5114806"/>
              <a:gd name="connsiteX49" fmla="*/ 2262016 w 4014544"/>
              <a:gd name="connsiteY49" fmla="*/ 602923 h 5114806"/>
              <a:gd name="connsiteX50" fmla="*/ 2412289 w 4014544"/>
              <a:gd name="connsiteY50" fmla="*/ 3841 h 5114806"/>
              <a:gd name="connsiteX51" fmla="*/ 2583378 w 4014544"/>
              <a:gd name="connsiteY51"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3248954 w 4014544"/>
              <a:gd name="connsiteY8" fmla="*/ 882149 h 5114806"/>
              <a:gd name="connsiteX9" fmla="*/ 2559522 w 4014544"/>
              <a:gd name="connsiteY9" fmla="*/ 882149 h 5114806"/>
              <a:gd name="connsiteX10" fmla="*/ 1905628 w 4014544"/>
              <a:gd name="connsiteY10" fmla="*/ 1014150 h 5114806"/>
              <a:gd name="connsiteX11" fmla="*/ 1371543 w 4014544"/>
              <a:gd name="connsiteY11" fmla="*/ 1373595 h 5114806"/>
              <a:gd name="connsiteX12" fmla="*/ 1012098 w 4014544"/>
              <a:gd name="connsiteY12" fmla="*/ 1907689 h 5114806"/>
              <a:gd name="connsiteX13" fmla="*/ 880105 w 4014544"/>
              <a:gd name="connsiteY13" fmla="*/ 2561601 h 5114806"/>
              <a:gd name="connsiteX14" fmla="*/ 1012098 w 4014544"/>
              <a:gd name="connsiteY14" fmla="*/ 3215513 h 5114806"/>
              <a:gd name="connsiteX15" fmla="*/ 1371543 w 4014544"/>
              <a:gd name="connsiteY15" fmla="*/ 3749606 h 5114806"/>
              <a:gd name="connsiteX16" fmla="*/ 1905628 w 4014544"/>
              <a:gd name="connsiteY16" fmla="*/ 4109052 h 5114806"/>
              <a:gd name="connsiteX17" fmla="*/ 2559522 w 4014544"/>
              <a:gd name="connsiteY17" fmla="*/ 4241053 h 5114806"/>
              <a:gd name="connsiteX18" fmla="*/ 3880516 w 4014544"/>
              <a:gd name="connsiteY18" fmla="*/ 4239018 h 5114806"/>
              <a:gd name="connsiteX19" fmla="*/ 4003373 w 4014544"/>
              <a:gd name="connsiteY19" fmla="*/ 4668534 h 5114806"/>
              <a:gd name="connsiteX20" fmla="*/ 3681501 w 4014544"/>
              <a:gd name="connsiteY20" fmla="*/ 4856379 h 5114806"/>
              <a:gd name="connsiteX21" fmla="*/ 3249967 w 4014544"/>
              <a:gd name="connsiteY21" fmla="*/ 4409606 h 5114806"/>
              <a:gd name="connsiteX22" fmla="*/ 2919981 w 4014544"/>
              <a:gd name="connsiteY22" fmla="*/ 4500995 h 5114806"/>
              <a:gd name="connsiteX23" fmla="*/ 2768686 w 4014544"/>
              <a:gd name="connsiteY23" fmla="*/ 5106164 h 5114806"/>
              <a:gd name="connsiteX24" fmla="*/ 2401127 w 4014544"/>
              <a:gd name="connsiteY24" fmla="*/ 5110225 h 5114806"/>
              <a:gd name="connsiteX25" fmla="*/ 2250846 w 4014544"/>
              <a:gd name="connsiteY25" fmla="*/ 4510131 h 5114806"/>
              <a:gd name="connsiteX26" fmla="*/ 1904606 w 4014544"/>
              <a:gd name="connsiteY26" fmla="*/ 4423824 h 5114806"/>
              <a:gd name="connsiteX27" fmla="*/ 1470033 w 4014544"/>
              <a:gd name="connsiteY27" fmla="*/ 4873637 h 5114806"/>
              <a:gd name="connsiteX28" fmla="*/ 1156283 w 4014544"/>
              <a:gd name="connsiteY28" fmla="*/ 4697976 h 5114806"/>
              <a:gd name="connsiteX29" fmla="*/ 1325848 w 4014544"/>
              <a:gd name="connsiteY29" fmla="*/ 4102955 h 5114806"/>
              <a:gd name="connsiteX30" fmla="*/ 1160344 w 4014544"/>
              <a:gd name="connsiteY30" fmla="*/ 3955731 h 5114806"/>
              <a:gd name="connsiteX31" fmla="*/ 1056779 w 4014544"/>
              <a:gd name="connsiteY31" fmla="*/ 3843013 h 5114806"/>
              <a:gd name="connsiteX32" fmla="*/ 455681 w 4014544"/>
              <a:gd name="connsiteY32" fmla="*/ 4014623 h 5114806"/>
              <a:gd name="connsiteX33" fmla="*/ 275958 w 4014544"/>
              <a:gd name="connsiteY33" fmla="*/ 3714069 h 5114806"/>
              <a:gd name="connsiteX34" fmla="*/ 719675 w 4014544"/>
              <a:gd name="connsiteY34" fmla="*/ 3284553 h 5114806"/>
              <a:gd name="connsiteX35" fmla="*/ 612049 w 4014544"/>
              <a:gd name="connsiteY35" fmla="*/ 2905815 h 5114806"/>
              <a:gd name="connsiteX36" fmla="*/ 7902 w 4014544"/>
              <a:gd name="connsiteY36" fmla="*/ 2754529 h 5114806"/>
              <a:gd name="connsiteX37" fmla="*/ 3841 w 4014544"/>
              <a:gd name="connsiteY37" fmla="*/ 2412341 h 5114806"/>
              <a:gd name="connsiteX38" fmla="*/ 602905 w 4014544"/>
              <a:gd name="connsiteY38" fmla="*/ 2262060 h 5114806"/>
              <a:gd name="connsiteX39" fmla="*/ 705456 w 4014544"/>
              <a:gd name="connsiteY39" fmla="*/ 1867077 h 5114806"/>
              <a:gd name="connsiteX40" fmla="*/ 258700 w 4014544"/>
              <a:gd name="connsiteY40" fmla="*/ 1435535 h 5114806"/>
              <a:gd name="connsiteX41" fmla="*/ 426230 w 4014544"/>
              <a:gd name="connsiteY41" fmla="*/ 1143104 h 5114806"/>
              <a:gd name="connsiteX42" fmla="*/ 1022255 w 4014544"/>
              <a:gd name="connsiteY42" fmla="*/ 1313691 h 5114806"/>
              <a:gd name="connsiteX43" fmla="*/ 1160344 w 4014544"/>
              <a:gd name="connsiteY43" fmla="*/ 1160370 h 5114806"/>
              <a:gd name="connsiteX44" fmla="*/ 1313665 w 4014544"/>
              <a:gd name="connsiteY44" fmla="*/ 1022272 h 5114806"/>
              <a:gd name="connsiteX45" fmla="*/ 1143086 w 4014544"/>
              <a:gd name="connsiteY45" fmla="*/ 426239 h 5114806"/>
              <a:gd name="connsiteX46" fmla="*/ 1435509 w 4014544"/>
              <a:gd name="connsiteY46" fmla="*/ 258700 h 5114806"/>
              <a:gd name="connsiteX47" fmla="*/ 1867042 w 4014544"/>
              <a:gd name="connsiteY47" fmla="*/ 705474 h 5114806"/>
              <a:gd name="connsiteX48" fmla="*/ 2262016 w 4014544"/>
              <a:gd name="connsiteY48" fmla="*/ 602923 h 5114806"/>
              <a:gd name="connsiteX49" fmla="*/ 2412289 w 4014544"/>
              <a:gd name="connsiteY49" fmla="*/ 3841 h 5114806"/>
              <a:gd name="connsiteX50" fmla="*/ 2583378 w 4014544"/>
              <a:gd name="connsiteY50"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3275356 w 4014544"/>
              <a:gd name="connsiteY7" fmla="*/ 882149 h 5114806"/>
              <a:gd name="connsiteX8" fmla="*/ 2559522 w 4014544"/>
              <a:gd name="connsiteY8" fmla="*/ 882149 h 5114806"/>
              <a:gd name="connsiteX9" fmla="*/ 1905628 w 4014544"/>
              <a:gd name="connsiteY9" fmla="*/ 1014150 h 5114806"/>
              <a:gd name="connsiteX10" fmla="*/ 1371543 w 4014544"/>
              <a:gd name="connsiteY10" fmla="*/ 1373595 h 5114806"/>
              <a:gd name="connsiteX11" fmla="*/ 1012098 w 4014544"/>
              <a:gd name="connsiteY11" fmla="*/ 1907689 h 5114806"/>
              <a:gd name="connsiteX12" fmla="*/ 880105 w 4014544"/>
              <a:gd name="connsiteY12" fmla="*/ 2561601 h 5114806"/>
              <a:gd name="connsiteX13" fmla="*/ 1012098 w 4014544"/>
              <a:gd name="connsiteY13" fmla="*/ 3215513 h 5114806"/>
              <a:gd name="connsiteX14" fmla="*/ 1371543 w 4014544"/>
              <a:gd name="connsiteY14" fmla="*/ 3749606 h 5114806"/>
              <a:gd name="connsiteX15" fmla="*/ 1905628 w 4014544"/>
              <a:gd name="connsiteY15" fmla="*/ 4109052 h 5114806"/>
              <a:gd name="connsiteX16" fmla="*/ 2559522 w 4014544"/>
              <a:gd name="connsiteY16" fmla="*/ 4241053 h 5114806"/>
              <a:gd name="connsiteX17" fmla="*/ 3880516 w 4014544"/>
              <a:gd name="connsiteY17" fmla="*/ 4239018 h 5114806"/>
              <a:gd name="connsiteX18" fmla="*/ 4003373 w 4014544"/>
              <a:gd name="connsiteY18" fmla="*/ 4668534 h 5114806"/>
              <a:gd name="connsiteX19" fmla="*/ 3681501 w 4014544"/>
              <a:gd name="connsiteY19" fmla="*/ 4856379 h 5114806"/>
              <a:gd name="connsiteX20" fmla="*/ 3249967 w 4014544"/>
              <a:gd name="connsiteY20" fmla="*/ 4409606 h 5114806"/>
              <a:gd name="connsiteX21" fmla="*/ 2919981 w 4014544"/>
              <a:gd name="connsiteY21" fmla="*/ 4500995 h 5114806"/>
              <a:gd name="connsiteX22" fmla="*/ 2768686 w 4014544"/>
              <a:gd name="connsiteY22" fmla="*/ 5106164 h 5114806"/>
              <a:gd name="connsiteX23" fmla="*/ 2401127 w 4014544"/>
              <a:gd name="connsiteY23" fmla="*/ 5110225 h 5114806"/>
              <a:gd name="connsiteX24" fmla="*/ 2250846 w 4014544"/>
              <a:gd name="connsiteY24" fmla="*/ 4510131 h 5114806"/>
              <a:gd name="connsiteX25" fmla="*/ 1904606 w 4014544"/>
              <a:gd name="connsiteY25" fmla="*/ 4423824 h 5114806"/>
              <a:gd name="connsiteX26" fmla="*/ 1470033 w 4014544"/>
              <a:gd name="connsiteY26" fmla="*/ 4873637 h 5114806"/>
              <a:gd name="connsiteX27" fmla="*/ 1156283 w 4014544"/>
              <a:gd name="connsiteY27" fmla="*/ 4697976 h 5114806"/>
              <a:gd name="connsiteX28" fmla="*/ 1325848 w 4014544"/>
              <a:gd name="connsiteY28" fmla="*/ 4102955 h 5114806"/>
              <a:gd name="connsiteX29" fmla="*/ 1160344 w 4014544"/>
              <a:gd name="connsiteY29" fmla="*/ 3955731 h 5114806"/>
              <a:gd name="connsiteX30" fmla="*/ 1056779 w 4014544"/>
              <a:gd name="connsiteY30" fmla="*/ 3843013 h 5114806"/>
              <a:gd name="connsiteX31" fmla="*/ 455681 w 4014544"/>
              <a:gd name="connsiteY31" fmla="*/ 4014623 h 5114806"/>
              <a:gd name="connsiteX32" fmla="*/ 275958 w 4014544"/>
              <a:gd name="connsiteY32" fmla="*/ 3714069 h 5114806"/>
              <a:gd name="connsiteX33" fmla="*/ 719675 w 4014544"/>
              <a:gd name="connsiteY33" fmla="*/ 3284553 h 5114806"/>
              <a:gd name="connsiteX34" fmla="*/ 612049 w 4014544"/>
              <a:gd name="connsiteY34" fmla="*/ 2905815 h 5114806"/>
              <a:gd name="connsiteX35" fmla="*/ 7902 w 4014544"/>
              <a:gd name="connsiteY35" fmla="*/ 2754529 h 5114806"/>
              <a:gd name="connsiteX36" fmla="*/ 3841 w 4014544"/>
              <a:gd name="connsiteY36" fmla="*/ 2412341 h 5114806"/>
              <a:gd name="connsiteX37" fmla="*/ 602905 w 4014544"/>
              <a:gd name="connsiteY37" fmla="*/ 2262060 h 5114806"/>
              <a:gd name="connsiteX38" fmla="*/ 705456 w 4014544"/>
              <a:gd name="connsiteY38" fmla="*/ 1867077 h 5114806"/>
              <a:gd name="connsiteX39" fmla="*/ 258700 w 4014544"/>
              <a:gd name="connsiteY39" fmla="*/ 1435535 h 5114806"/>
              <a:gd name="connsiteX40" fmla="*/ 426230 w 4014544"/>
              <a:gd name="connsiteY40" fmla="*/ 1143104 h 5114806"/>
              <a:gd name="connsiteX41" fmla="*/ 1022255 w 4014544"/>
              <a:gd name="connsiteY41" fmla="*/ 1313691 h 5114806"/>
              <a:gd name="connsiteX42" fmla="*/ 1160344 w 4014544"/>
              <a:gd name="connsiteY42" fmla="*/ 1160370 h 5114806"/>
              <a:gd name="connsiteX43" fmla="*/ 1313665 w 4014544"/>
              <a:gd name="connsiteY43" fmla="*/ 1022272 h 5114806"/>
              <a:gd name="connsiteX44" fmla="*/ 1143086 w 4014544"/>
              <a:gd name="connsiteY44" fmla="*/ 426239 h 5114806"/>
              <a:gd name="connsiteX45" fmla="*/ 1435509 w 4014544"/>
              <a:gd name="connsiteY45" fmla="*/ 258700 h 5114806"/>
              <a:gd name="connsiteX46" fmla="*/ 1867042 w 4014544"/>
              <a:gd name="connsiteY46" fmla="*/ 705474 h 5114806"/>
              <a:gd name="connsiteX47" fmla="*/ 2262016 w 4014544"/>
              <a:gd name="connsiteY47" fmla="*/ 602923 h 5114806"/>
              <a:gd name="connsiteX48" fmla="*/ 2412289 w 4014544"/>
              <a:gd name="connsiteY48" fmla="*/ 3841 h 5114806"/>
              <a:gd name="connsiteX49" fmla="*/ 2583378 w 4014544"/>
              <a:gd name="connsiteY49" fmla="*/ 160 h 5114806"/>
              <a:gd name="connsiteX0" fmla="*/ 2583378 w 4014544"/>
              <a:gd name="connsiteY0" fmla="*/ 160 h 5114806"/>
              <a:gd name="connsiteX1" fmla="*/ 2754468 w 4014544"/>
              <a:gd name="connsiteY1" fmla="*/ 7902 h 5114806"/>
              <a:gd name="connsiteX2" fmla="*/ 2905762 w 4014544"/>
              <a:gd name="connsiteY2" fmla="*/ 612058 h 5114806"/>
              <a:gd name="connsiteX3" fmla="*/ 3284492 w 4014544"/>
              <a:gd name="connsiteY3" fmla="*/ 719692 h 5114806"/>
              <a:gd name="connsiteX4" fmla="*/ 3713990 w 4014544"/>
              <a:gd name="connsiteY4" fmla="*/ 275967 h 5114806"/>
              <a:gd name="connsiteX5" fmla="*/ 4014544 w 4014544"/>
              <a:gd name="connsiteY5" fmla="*/ 455689 h 5114806"/>
              <a:gd name="connsiteX6" fmla="*/ 3892700 w 4014544"/>
              <a:gd name="connsiteY6" fmla="*/ 882149 h 5114806"/>
              <a:gd name="connsiteX7" fmla="*/ 2559522 w 4014544"/>
              <a:gd name="connsiteY7" fmla="*/ 882149 h 5114806"/>
              <a:gd name="connsiteX8" fmla="*/ 1905628 w 4014544"/>
              <a:gd name="connsiteY8" fmla="*/ 1014150 h 5114806"/>
              <a:gd name="connsiteX9" fmla="*/ 1371543 w 4014544"/>
              <a:gd name="connsiteY9" fmla="*/ 1373595 h 5114806"/>
              <a:gd name="connsiteX10" fmla="*/ 1012098 w 4014544"/>
              <a:gd name="connsiteY10" fmla="*/ 1907689 h 5114806"/>
              <a:gd name="connsiteX11" fmla="*/ 880105 w 4014544"/>
              <a:gd name="connsiteY11" fmla="*/ 2561601 h 5114806"/>
              <a:gd name="connsiteX12" fmla="*/ 1012098 w 4014544"/>
              <a:gd name="connsiteY12" fmla="*/ 3215513 h 5114806"/>
              <a:gd name="connsiteX13" fmla="*/ 1371543 w 4014544"/>
              <a:gd name="connsiteY13" fmla="*/ 3749606 h 5114806"/>
              <a:gd name="connsiteX14" fmla="*/ 1905628 w 4014544"/>
              <a:gd name="connsiteY14" fmla="*/ 4109052 h 5114806"/>
              <a:gd name="connsiteX15" fmla="*/ 2559522 w 4014544"/>
              <a:gd name="connsiteY15" fmla="*/ 4241053 h 5114806"/>
              <a:gd name="connsiteX16" fmla="*/ 3880516 w 4014544"/>
              <a:gd name="connsiteY16" fmla="*/ 4239018 h 5114806"/>
              <a:gd name="connsiteX17" fmla="*/ 4003373 w 4014544"/>
              <a:gd name="connsiteY17" fmla="*/ 4668534 h 5114806"/>
              <a:gd name="connsiteX18" fmla="*/ 3681501 w 4014544"/>
              <a:gd name="connsiteY18" fmla="*/ 4856379 h 5114806"/>
              <a:gd name="connsiteX19" fmla="*/ 3249967 w 4014544"/>
              <a:gd name="connsiteY19" fmla="*/ 4409606 h 5114806"/>
              <a:gd name="connsiteX20" fmla="*/ 2919981 w 4014544"/>
              <a:gd name="connsiteY20" fmla="*/ 4500995 h 5114806"/>
              <a:gd name="connsiteX21" fmla="*/ 2768686 w 4014544"/>
              <a:gd name="connsiteY21" fmla="*/ 5106164 h 5114806"/>
              <a:gd name="connsiteX22" fmla="*/ 2401127 w 4014544"/>
              <a:gd name="connsiteY22" fmla="*/ 5110225 h 5114806"/>
              <a:gd name="connsiteX23" fmla="*/ 2250846 w 4014544"/>
              <a:gd name="connsiteY23" fmla="*/ 4510131 h 5114806"/>
              <a:gd name="connsiteX24" fmla="*/ 1904606 w 4014544"/>
              <a:gd name="connsiteY24" fmla="*/ 4423824 h 5114806"/>
              <a:gd name="connsiteX25" fmla="*/ 1470033 w 4014544"/>
              <a:gd name="connsiteY25" fmla="*/ 4873637 h 5114806"/>
              <a:gd name="connsiteX26" fmla="*/ 1156283 w 4014544"/>
              <a:gd name="connsiteY26" fmla="*/ 4697976 h 5114806"/>
              <a:gd name="connsiteX27" fmla="*/ 1325848 w 4014544"/>
              <a:gd name="connsiteY27" fmla="*/ 4102955 h 5114806"/>
              <a:gd name="connsiteX28" fmla="*/ 1160344 w 4014544"/>
              <a:gd name="connsiteY28" fmla="*/ 3955731 h 5114806"/>
              <a:gd name="connsiteX29" fmla="*/ 1056779 w 4014544"/>
              <a:gd name="connsiteY29" fmla="*/ 3843013 h 5114806"/>
              <a:gd name="connsiteX30" fmla="*/ 455681 w 4014544"/>
              <a:gd name="connsiteY30" fmla="*/ 4014623 h 5114806"/>
              <a:gd name="connsiteX31" fmla="*/ 275958 w 4014544"/>
              <a:gd name="connsiteY31" fmla="*/ 3714069 h 5114806"/>
              <a:gd name="connsiteX32" fmla="*/ 719675 w 4014544"/>
              <a:gd name="connsiteY32" fmla="*/ 3284553 h 5114806"/>
              <a:gd name="connsiteX33" fmla="*/ 612049 w 4014544"/>
              <a:gd name="connsiteY33" fmla="*/ 2905815 h 5114806"/>
              <a:gd name="connsiteX34" fmla="*/ 7902 w 4014544"/>
              <a:gd name="connsiteY34" fmla="*/ 2754529 h 5114806"/>
              <a:gd name="connsiteX35" fmla="*/ 3841 w 4014544"/>
              <a:gd name="connsiteY35" fmla="*/ 2412341 h 5114806"/>
              <a:gd name="connsiteX36" fmla="*/ 602905 w 4014544"/>
              <a:gd name="connsiteY36" fmla="*/ 2262060 h 5114806"/>
              <a:gd name="connsiteX37" fmla="*/ 705456 w 4014544"/>
              <a:gd name="connsiteY37" fmla="*/ 1867077 h 5114806"/>
              <a:gd name="connsiteX38" fmla="*/ 258700 w 4014544"/>
              <a:gd name="connsiteY38" fmla="*/ 1435535 h 5114806"/>
              <a:gd name="connsiteX39" fmla="*/ 426230 w 4014544"/>
              <a:gd name="connsiteY39" fmla="*/ 1143104 h 5114806"/>
              <a:gd name="connsiteX40" fmla="*/ 1022255 w 4014544"/>
              <a:gd name="connsiteY40" fmla="*/ 1313691 h 5114806"/>
              <a:gd name="connsiteX41" fmla="*/ 1160344 w 4014544"/>
              <a:gd name="connsiteY41" fmla="*/ 1160370 h 5114806"/>
              <a:gd name="connsiteX42" fmla="*/ 1313665 w 4014544"/>
              <a:gd name="connsiteY42" fmla="*/ 1022272 h 5114806"/>
              <a:gd name="connsiteX43" fmla="*/ 1143086 w 4014544"/>
              <a:gd name="connsiteY43" fmla="*/ 426239 h 5114806"/>
              <a:gd name="connsiteX44" fmla="*/ 1435509 w 4014544"/>
              <a:gd name="connsiteY44" fmla="*/ 258700 h 5114806"/>
              <a:gd name="connsiteX45" fmla="*/ 1867042 w 4014544"/>
              <a:gd name="connsiteY45" fmla="*/ 705474 h 5114806"/>
              <a:gd name="connsiteX46" fmla="*/ 2262016 w 4014544"/>
              <a:gd name="connsiteY46" fmla="*/ 602923 h 5114806"/>
              <a:gd name="connsiteX47" fmla="*/ 2412289 w 4014544"/>
              <a:gd name="connsiteY47" fmla="*/ 3841 h 5114806"/>
              <a:gd name="connsiteX48" fmla="*/ 2583378 w 4014544"/>
              <a:gd name="connsiteY48" fmla="*/ 160 h 511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014544" h="5114806">
                <a:moveTo>
                  <a:pt x="2583378" y="160"/>
                </a:moveTo>
                <a:cubicBezTo>
                  <a:pt x="2640493" y="795"/>
                  <a:pt x="2697607" y="3335"/>
                  <a:pt x="2754468" y="7902"/>
                </a:cubicBezTo>
                <a:lnTo>
                  <a:pt x="2905762" y="612058"/>
                </a:lnTo>
                <a:cubicBezTo>
                  <a:pt x="3034716" y="635412"/>
                  <a:pt x="3161634" y="670949"/>
                  <a:pt x="3284492" y="719692"/>
                </a:cubicBezTo>
                <a:lnTo>
                  <a:pt x="3713990" y="275967"/>
                </a:lnTo>
                <a:cubicBezTo>
                  <a:pt x="3817563" y="328762"/>
                  <a:pt x="3918080" y="388675"/>
                  <a:pt x="4014544" y="455689"/>
                </a:cubicBezTo>
                <a:lnTo>
                  <a:pt x="3892700" y="882149"/>
                </a:lnTo>
                <a:lnTo>
                  <a:pt x="2559522" y="882149"/>
                </a:lnTo>
                <a:cubicBezTo>
                  <a:pt x="2333092" y="882149"/>
                  <a:pt x="2112757" y="926830"/>
                  <a:pt x="1905628" y="1014150"/>
                </a:cubicBezTo>
                <a:cubicBezTo>
                  <a:pt x="1705599" y="1098431"/>
                  <a:pt x="1525877" y="1220275"/>
                  <a:pt x="1371543" y="1373595"/>
                </a:cubicBezTo>
                <a:cubicBezTo>
                  <a:pt x="1217209" y="1527938"/>
                  <a:pt x="1096378" y="1707661"/>
                  <a:pt x="1012098" y="1907689"/>
                </a:cubicBezTo>
                <a:cubicBezTo>
                  <a:pt x="924778" y="2114827"/>
                  <a:pt x="880105" y="2335170"/>
                  <a:pt x="880105" y="2561601"/>
                </a:cubicBezTo>
                <a:cubicBezTo>
                  <a:pt x="880105" y="2788031"/>
                  <a:pt x="924778" y="3008375"/>
                  <a:pt x="1012098" y="3215513"/>
                </a:cubicBezTo>
                <a:cubicBezTo>
                  <a:pt x="1096378" y="3415541"/>
                  <a:pt x="1218222" y="3595264"/>
                  <a:pt x="1371543" y="3749606"/>
                </a:cubicBezTo>
                <a:cubicBezTo>
                  <a:pt x="1525877" y="3903940"/>
                  <a:pt x="1705599" y="4024780"/>
                  <a:pt x="1905628" y="4109052"/>
                </a:cubicBezTo>
                <a:cubicBezTo>
                  <a:pt x="2112757" y="4196372"/>
                  <a:pt x="2333092" y="4241053"/>
                  <a:pt x="2559522" y="4241053"/>
                </a:cubicBezTo>
                <a:lnTo>
                  <a:pt x="3880516" y="4239018"/>
                </a:lnTo>
                <a:lnTo>
                  <a:pt x="4003373" y="4668534"/>
                </a:lnTo>
                <a:cubicBezTo>
                  <a:pt x="3899809" y="4739610"/>
                  <a:pt x="3792174" y="4802562"/>
                  <a:pt x="3681501" y="4856379"/>
                </a:cubicBezTo>
                <a:lnTo>
                  <a:pt x="3249967" y="4409606"/>
                </a:lnTo>
                <a:cubicBezTo>
                  <a:pt x="3142341" y="4449204"/>
                  <a:pt x="3031668" y="4480681"/>
                  <a:pt x="2919981" y="4500995"/>
                </a:cubicBezTo>
                <a:lnTo>
                  <a:pt x="2768686" y="5106164"/>
                </a:lnTo>
                <a:cubicBezTo>
                  <a:pt x="2646842" y="5116321"/>
                  <a:pt x="2523985" y="5117326"/>
                  <a:pt x="2401127" y="5110225"/>
                </a:cubicBezTo>
                <a:lnTo>
                  <a:pt x="2250846" y="4510131"/>
                </a:lnTo>
                <a:cubicBezTo>
                  <a:pt x="2133063" y="4491851"/>
                  <a:pt x="2017315" y="4463423"/>
                  <a:pt x="1904606" y="4423824"/>
                </a:cubicBezTo>
                <a:lnTo>
                  <a:pt x="1470033" y="4873637"/>
                </a:lnTo>
                <a:cubicBezTo>
                  <a:pt x="1362399" y="4822868"/>
                  <a:pt x="1257821" y="4763977"/>
                  <a:pt x="1156283" y="4697976"/>
                </a:cubicBezTo>
                <a:lnTo>
                  <a:pt x="1325848" y="4102955"/>
                </a:lnTo>
                <a:cubicBezTo>
                  <a:pt x="1268992" y="4057269"/>
                  <a:pt x="1213139" y="4008526"/>
                  <a:pt x="1160344" y="3955731"/>
                </a:cubicBezTo>
                <a:cubicBezTo>
                  <a:pt x="1123793" y="3919172"/>
                  <a:pt x="1090282" y="3881608"/>
                  <a:pt x="1056779" y="3843013"/>
                </a:cubicBezTo>
                <a:lnTo>
                  <a:pt x="455681" y="4014623"/>
                </a:lnTo>
                <a:cubicBezTo>
                  <a:pt x="388667" y="3918159"/>
                  <a:pt x="328762" y="3817633"/>
                  <a:pt x="275958" y="3714069"/>
                </a:cubicBezTo>
                <a:lnTo>
                  <a:pt x="719675" y="3284553"/>
                </a:lnTo>
                <a:cubicBezTo>
                  <a:pt x="670941" y="3161695"/>
                  <a:pt x="635394" y="3034777"/>
                  <a:pt x="612049" y="2905815"/>
                </a:cubicBezTo>
                <a:lnTo>
                  <a:pt x="7902" y="2754529"/>
                </a:lnTo>
                <a:cubicBezTo>
                  <a:pt x="-1233" y="2640798"/>
                  <a:pt x="-2255" y="2526063"/>
                  <a:pt x="3841" y="2412341"/>
                </a:cubicBezTo>
                <a:lnTo>
                  <a:pt x="602905" y="2262060"/>
                </a:lnTo>
                <a:cubicBezTo>
                  <a:pt x="623211" y="2128032"/>
                  <a:pt x="657735" y="1995009"/>
                  <a:pt x="705456" y="1867077"/>
                </a:cubicBezTo>
                <a:lnTo>
                  <a:pt x="258700" y="1435535"/>
                </a:lnTo>
                <a:cubicBezTo>
                  <a:pt x="308447" y="1335010"/>
                  <a:pt x="363278" y="1237533"/>
                  <a:pt x="426230" y="1143104"/>
                </a:cubicBezTo>
                <a:lnTo>
                  <a:pt x="1022255" y="1313691"/>
                </a:lnTo>
                <a:cubicBezTo>
                  <a:pt x="1064902" y="1260887"/>
                  <a:pt x="1111610" y="1209104"/>
                  <a:pt x="1160344" y="1160370"/>
                </a:cubicBezTo>
                <a:cubicBezTo>
                  <a:pt x="1209078" y="1111627"/>
                  <a:pt x="1260869" y="1064919"/>
                  <a:pt x="1313665" y="1022272"/>
                </a:cubicBezTo>
                <a:lnTo>
                  <a:pt x="1143086" y="426239"/>
                </a:lnTo>
                <a:cubicBezTo>
                  <a:pt x="1237515" y="363286"/>
                  <a:pt x="1334984" y="307443"/>
                  <a:pt x="1435509" y="258700"/>
                </a:cubicBezTo>
                <a:lnTo>
                  <a:pt x="1867042" y="705474"/>
                </a:lnTo>
                <a:cubicBezTo>
                  <a:pt x="1995996" y="657753"/>
                  <a:pt x="2127989" y="623228"/>
                  <a:pt x="2262016" y="602923"/>
                </a:cubicBezTo>
                <a:lnTo>
                  <a:pt x="2412289" y="3841"/>
                </a:lnTo>
                <a:cubicBezTo>
                  <a:pt x="2469150" y="793"/>
                  <a:pt x="2526264" y="-476"/>
                  <a:pt x="2583378" y="160"/>
                </a:cubicBezTo>
                <a:close/>
              </a:path>
            </a:pathLst>
          </a:custGeom>
          <a:solidFill>
            <a:srgbClr val="E6914A"/>
          </a:solidFill>
          <a:ln w="1152" cap="flat">
            <a:noFill/>
            <a:prstDash val="solid"/>
            <a:miter/>
          </a:ln>
        </p:spPr>
        <p:txBody>
          <a:bodyPr wrap="square" rtlCol="0" anchor="ctr">
            <a:noAutofit/>
          </a:bodyPr>
          <a:lstStyle/>
          <a:p>
            <a:endParaRPr lang="en-US"/>
          </a:p>
        </p:txBody>
      </p:sp>
      <p:sp>
        <p:nvSpPr>
          <p:cNvPr id="20" name="Oval 11">
            <a:extLst>
              <a:ext uri="{FF2B5EF4-FFF2-40B4-BE49-F238E27FC236}">
                <a16:creationId xmlns:a16="http://schemas.microsoft.com/office/drawing/2014/main" id="{2B492C73-4023-4D8D-99BC-511229ED01CA}"/>
              </a:ext>
            </a:extLst>
          </p:cNvPr>
          <p:cNvSpPr/>
          <p:nvPr/>
        </p:nvSpPr>
        <p:spPr>
          <a:xfrm>
            <a:off x="9426851" y="5224039"/>
            <a:ext cx="5508607" cy="5461395"/>
          </a:xfrm>
          <a:prstGeom prst="ellipse">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6">
            <a:extLst>
              <a:ext uri="{FF2B5EF4-FFF2-40B4-BE49-F238E27FC236}">
                <a16:creationId xmlns:a16="http://schemas.microsoft.com/office/drawing/2014/main" id="{5176D0F0-B98F-40CC-82D6-6F031AF9B1C5}"/>
              </a:ext>
            </a:extLst>
          </p:cNvPr>
          <p:cNvGrpSpPr/>
          <p:nvPr/>
        </p:nvGrpSpPr>
        <p:grpSpPr>
          <a:xfrm>
            <a:off x="10347703" y="9448695"/>
            <a:ext cx="7364563" cy="863343"/>
            <a:chOff x="2193498" y="4451083"/>
            <a:chExt cx="4826038" cy="570644"/>
          </a:xfrm>
          <a:solidFill>
            <a:schemeClr val="bg2">
              <a:lumMod val="60000"/>
              <a:lumOff val="40000"/>
            </a:schemeClr>
          </a:solidFill>
        </p:grpSpPr>
        <p:sp>
          <p:nvSpPr>
            <p:cNvPr id="22" name="Freeform 8">
              <a:extLst>
                <a:ext uri="{FF2B5EF4-FFF2-40B4-BE49-F238E27FC236}">
                  <a16:creationId xmlns:a16="http://schemas.microsoft.com/office/drawing/2014/main" id="{AA70C576-0C0C-432B-BD7E-03BD5C7B5EA0}"/>
                </a:ext>
              </a:extLst>
            </p:cNvPr>
            <p:cNvSpPr/>
            <p:nvPr/>
          </p:nvSpPr>
          <p:spPr>
            <a:xfrm>
              <a:off x="2193498" y="4451083"/>
              <a:ext cx="4826038" cy="570644"/>
            </a:xfrm>
            <a:custGeom>
              <a:avLst/>
              <a:gdLst>
                <a:gd name="connsiteX0" fmla="*/ 515435 w 547822"/>
                <a:gd name="connsiteY0" fmla="*/ 115 h 64776"/>
                <a:gd name="connsiteX1" fmla="*/ 0 w 547822"/>
                <a:gd name="connsiteY1" fmla="*/ 115 h 64776"/>
                <a:gd name="connsiteX2" fmla="*/ 136696 w 547822"/>
                <a:gd name="connsiteY2" fmla="*/ 64777 h 64776"/>
                <a:gd name="connsiteX3" fmla="*/ 515435 w 547822"/>
                <a:gd name="connsiteY3" fmla="*/ 64777 h 64776"/>
                <a:gd name="connsiteX4" fmla="*/ 547822 w 547822"/>
                <a:gd name="connsiteY4" fmla="*/ 32388 h 64776"/>
                <a:gd name="connsiteX5" fmla="*/ 547822 w 547822"/>
                <a:gd name="connsiteY5" fmla="*/ 32388 h 64776"/>
                <a:gd name="connsiteX6" fmla="*/ 515435 w 547822"/>
                <a:gd name="connsiteY6" fmla="*/ 0 h 6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822" h="64776">
                  <a:moveTo>
                    <a:pt x="515435" y="115"/>
                  </a:moveTo>
                  <a:lnTo>
                    <a:pt x="0" y="115"/>
                  </a:lnTo>
                  <a:cubicBezTo>
                    <a:pt x="32388" y="39650"/>
                    <a:pt x="81603" y="64777"/>
                    <a:pt x="136696" y="64777"/>
                  </a:cubicBezTo>
                  <a:lnTo>
                    <a:pt x="515435" y="64777"/>
                  </a:lnTo>
                  <a:cubicBezTo>
                    <a:pt x="533300" y="64777"/>
                    <a:pt x="547822" y="50254"/>
                    <a:pt x="547822" y="32388"/>
                  </a:cubicBezTo>
                  <a:lnTo>
                    <a:pt x="547822" y="32388"/>
                  </a:lnTo>
                  <a:cubicBezTo>
                    <a:pt x="547822" y="14523"/>
                    <a:pt x="533300" y="0"/>
                    <a:pt x="515435" y="0"/>
                  </a:cubicBezTo>
                  <a:close/>
                </a:path>
              </a:pathLst>
            </a:custGeom>
            <a:grpFill/>
            <a:ln w="1152" cap="flat">
              <a:noFill/>
              <a:prstDash val="solid"/>
              <a:miter/>
            </a:ln>
          </p:spPr>
          <p:txBody>
            <a:bodyPr rtlCol="0" anchor="ctr"/>
            <a:lstStyle/>
            <a:p>
              <a:endParaRPr lang="en-US"/>
            </a:p>
          </p:txBody>
        </p:sp>
        <p:sp>
          <p:nvSpPr>
            <p:cNvPr id="24" name="TextBox 15">
              <a:extLst>
                <a:ext uri="{FF2B5EF4-FFF2-40B4-BE49-F238E27FC236}">
                  <a16:creationId xmlns:a16="http://schemas.microsoft.com/office/drawing/2014/main" id="{05538080-4D7A-4603-8A58-D3FB07F2D69A}"/>
                </a:ext>
              </a:extLst>
            </p:cNvPr>
            <p:cNvSpPr txBox="1"/>
            <p:nvPr/>
          </p:nvSpPr>
          <p:spPr>
            <a:xfrm>
              <a:off x="6325614" y="4536350"/>
              <a:ext cx="687796" cy="400110"/>
            </a:xfrm>
            <a:prstGeom prst="rect">
              <a:avLst/>
            </a:prstGeom>
            <a:grpFill/>
          </p:spPr>
          <p:txBody>
            <a:bodyPr wrap="square" lIns="0" rIns="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defRPr sz="3200" b="1">
                  <a:solidFill>
                    <a:schemeClr val="tx1"/>
                  </a:solidFill>
                  <a:latin typeface="Century Gothic" panose="020B0502020202020204" pitchFamily="34" charset="0"/>
                </a:defRPr>
              </a:lvl1pPr>
            </a:lstStyle>
            <a:p>
              <a:r>
                <a:rPr lang="en-US" noProof="1"/>
                <a:t>05</a:t>
              </a:r>
            </a:p>
          </p:txBody>
        </p:sp>
      </p:grpSp>
      <p:grpSp>
        <p:nvGrpSpPr>
          <p:cNvPr id="25" name="Group 25">
            <a:extLst>
              <a:ext uri="{FF2B5EF4-FFF2-40B4-BE49-F238E27FC236}">
                <a16:creationId xmlns:a16="http://schemas.microsoft.com/office/drawing/2014/main" id="{FE041545-AE5F-4D75-8371-886F5E7040CB}"/>
              </a:ext>
            </a:extLst>
          </p:cNvPr>
          <p:cNvGrpSpPr/>
          <p:nvPr/>
        </p:nvGrpSpPr>
        <p:grpSpPr>
          <a:xfrm>
            <a:off x="9870462" y="8485497"/>
            <a:ext cx="7841790" cy="863343"/>
            <a:chOff x="1880760" y="3814438"/>
            <a:chExt cx="5138767" cy="570644"/>
          </a:xfrm>
        </p:grpSpPr>
        <p:sp>
          <p:nvSpPr>
            <p:cNvPr id="26" name="Freeform 7">
              <a:extLst>
                <a:ext uri="{FF2B5EF4-FFF2-40B4-BE49-F238E27FC236}">
                  <a16:creationId xmlns:a16="http://schemas.microsoft.com/office/drawing/2014/main" id="{0D72B76D-9344-4F8F-9DE3-BB2DEF1E28C7}"/>
                </a:ext>
              </a:extLst>
            </p:cNvPr>
            <p:cNvSpPr/>
            <p:nvPr/>
          </p:nvSpPr>
          <p:spPr>
            <a:xfrm>
              <a:off x="1880760" y="3814438"/>
              <a:ext cx="5138767" cy="570644"/>
            </a:xfrm>
            <a:custGeom>
              <a:avLst/>
              <a:gdLst>
                <a:gd name="connsiteX0" fmla="*/ 550934 w 583321"/>
                <a:gd name="connsiteY0" fmla="*/ 115 h 64776"/>
                <a:gd name="connsiteX1" fmla="*/ 0 w 583321"/>
                <a:gd name="connsiteY1" fmla="*/ 115 h 64776"/>
                <a:gd name="connsiteX2" fmla="*/ 29737 w 583321"/>
                <a:gd name="connsiteY2" fmla="*/ 64776 h 64776"/>
                <a:gd name="connsiteX3" fmla="*/ 550934 w 583321"/>
                <a:gd name="connsiteY3" fmla="*/ 64776 h 64776"/>
                <a:gd name="connsiteX4" fmla="*/ 583322 w 583321"/>
                <a:gd name="connsiteY4" fmla="*/ 32388 h 64776"/>
                <a:gd name="connsiteX5" fmla="*/ 583322 w 583321"/>
                <a:gd name="connsiteY5" fmla="*/ 32388 h 64776"/>
                <a:gd name="connsiteX6" fmla="*/ 550934 w 583321"/>
                <a:gd name="connsiteY6" fmla="*/ 0 h 6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321" h="64776">
                  <a:moveTo>
                    <a:pt x="550934" y="115"/>
                  </a:moveTo>
                  <a:lnTo>
                    <a:pt x="0" y="115"/>
                  </a:lnTo>
                  <a:cubicBezTo>
                    <a:pt x="5532" y="23859"/>
                    <a:pt x="15791" y="45758"/>
                    <a:pt x="29737" y="64776"/>
                  </a:cubicBezTo>
                  <a:lnTo>
                    <a:pt x="550934" y="64776"/>
                  </a:lnTo>
                  <a:cubicBezTo>
                    <a:pt x="568799" y="64776"/>
                    <a:pt x="583322" y="50254"/>
                    <a:pt x="583322" y="32388"/>
                  </a:cubicBezTo>
                  <a:lnTo>
                    <a:pt x="583322" y="32388"/>
                  </a:lnTo>
                  <a:cubicBezTo>
                    <a:pt x="583322" y="14523"/>
                    <a:pt x="568799" y="0"/>
                    <a:pt x="550934" y="0"/>
                  </a:cubicBezTo>
                  <a:close/>
                </a:path>
              </a:pathLst>
            </a:custGeom>
            <a:solidFill>
              <a:schemeClr val="accent6">
                <a:lumMod val="60000"/>
                <a:lumOff val="40000"/>
              </a:schemeClr>
            </a:solidFill>
            <a:ln w="1152" cap="flat">
              <a:noFill/>
              <a:prstDash val="solid"/>
              <a:miter/>
            </a:ln>
          </p:spPr>
          <p:txBody>
            <a:bodyPr rtlCol="0" anchor="ctr"/>
            <a:lstStyle/>
            <a:p>
              <a:endParaRPr lang="en-US" dirty="0"/>
            </a:p>
          </p:txBody>
        </p:sp>
        <p:sp>
          <p:nvSpPr>
            <p:cNvPr id="28" name="TextBox 18">
              <a:extLst>
                <a:ext uri="{FF2B5EF4-FFF2-40B4-BE49-F238E27FC236}">
                  <a16:creationId xmlns:a16="http://schemas.microsoft.com/office/drawing/2014/main" id="{CB198298-CF0B-4892-A57B-74C8424DF599}"/>
                </a:ext>
              </a:extLst>
            </p:cNvPr>
            <p:cNvSpPr txBox="1"/>
            <p:nvPr/>
          </p:nvSpPr>
          <p:spPr>
            <a:xfrm>
              <a:off x="6325614" y="3899705"/>
              <a:ext cx="687796" cy="400110"/>
            </a:xfrm>
            <a:prstGeom prst="rect">
              <a:avLst/>
            </a:prstGeom>
            <a:noFill/>
          </p:spPr>
          <p:txBody>
            <a:bodyPr wrap="square" lIns="0" rIns="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defRPr sz="3200" b="1">
                  <a:solidFill>
                    <a:schemeClr val="tx1"/>
                  </a:solidFill>
                  <a:latin typeface="Century Gothic" panose="020B0502020202020204" pitchFamily="34" charset="0"/>
                </a:defRPr>
              </a:lvl1pPr>
            </a:lstStyle>
            <a:p>
              <a:r>
                <a:rPr lang="en-US" noProof="1"/>
                <a:t>04</a:t>
              </a:r>
            </a:p>
          </p:txBody>
        </p:sp>
      </p:grpSp>
      <p:grpSp>
        <p:nvGrpSpPr>
          <p:cNvPr id="29" name="Group 24">
            <a:extLst>
              <a:ext uri="{FF2B5EF4-FFF2-40B4-BE49-F238E27FC236}">
                <a16:creationId xmlns:a16="http://schemas.microsoft.com/office/drawing/2014/main" id="{067AA84D-6253-4703-B893-D2603B1D8416}"/>
              </a:ext>
            </a:extLst>
          </p:cNvPr>
          <p:cNvGrpSpPr/>
          <p:nvPr/>
        </p:nvGrpSpPr>
        <p:grpSpPr>
          <a:xfrm>
            <a:off x="9808490" y="7523832"/>
            <a:ext cx="7903776" cy="863343"/>
            <a:chOff x="1840149" y="3178806"/>
            <a:chExt cx="5179387" cy="570644"/>
          </a:xfrm>
        </p:grpSpPr>
        <p:sp>
          <p:nvSpPr>
            <p:cNvPr id="30" name="Freeform 6">
              <a:extLst>
                <a:ext uri="{FF2B5EF4-FFF2-40B4-BE49-F238E27FC236}">
                  <a16:creationId xmlns:a16="http://schemas.microsoft.com/office/drawing/2014/main" id="{D32CCD45-A27E-43CD-83F9-85DF0131A672}"/>
                </a:ext>
              </a:extLst>
            </p:cNvPr>
            <p:cNvSpPr/>
            <p:nvPr/>
          </p:nvSpPr>
          <p:spPr>
            <a:xfrm>
              <a:off x="1840149" y="3178806"/>
              <a:ext cx="5179387" cy="570644"/>
            </a:xfrm>
            <a:custGeom>
              <a:avLst/>
              <a:gdLst>
                <a:gd name="connsiteX0" fmla="*/ 555545 w 587932"/>
                <a:gd name="connsiteY0" fmla="*/ 0 h 64776"/>
                <a:gd name="connsiteX1" fmla="*/ 2997 w 587932"/>
                <a:gd name="connsiteY1" fmla="*/ 0 h 64776"/>
                <a:gd name="connsiteX2" fmla="*/ 0 w 587932"/>
                <a:gd name="connsiteY2" fmla="*/ 32388 h 64776"/>
                <a:gd name="connsiteX3" fmla="*/ 2997 w 587932"/>
                <a:gd name="connsiteY3" fmla="*/ 64777 h 64776"/>
                <a:gd name="connsiteX4" fmla="*/ 555545 w 587932"/>
                <a:gd name="connsiteY4" fmla="*/ 64777 h 64776"/>
                <a:gd name="connsiteX5" fmla="*/ 587932 w 587932"/>
                <a:gd name="connsiteY5" fmla="*/ 32388 h 64776"/>
                <a:gd name="connsiteX6" fmla="*/ 555545 w 587932"/>
                <a:gd name="connsiteY6" fmla="*/ 0 h 6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7932" h="64776">
                  <a:moveTo>
                    <a:pt x="555545" y="0"/>
                  </a:moveTo>
                  <a:lnTo>
                    <a:pt x="2997" y="0"/>
                  </a:lnTo>
                  <a:cubicBezTo>
                    <a:pt x="1037" y="10489"/>
                    <a:pt x="0" y="21323"/>
                    <a:pt x="0" y="32388"/>
                  </a:cubicBezTo>
                  <a:cubicBezTo>
                    <a:pt x="0" y="43453"/>
                    <a:pt x="1037" y="54288"/>
                    <a:pt x="2997" y="64777"/>
                  </a:cubicBezTo>
                  <a:lnTo>
                    <a:pt x="555545" y="64777"/>
                  </a:lnTo>
                  <a:cubicBezTo>
                    <a:pt x="573410" y="64777"/>
                    <a:pt x="587932" y="50254"/>
                    <a:pt x="587932" y="32388"/>
                  </a:cubicBezTo>
                  <a:cubicBezTo>
                    <a:pt x="587932" y="14523"/>
                    <a:pt x="573410" y="0"/>
                    <a:pt x="555545" y="0"/>
                  </a:cubicBezTo>
                  <a:close/>
                </a:path>
              </a:pathLst>
            </a:custGeom>
            <a:solidFill>
              <a:schemeClr val="accent1"/>
            </a:solidFill>
            <a:ln w="1152" cap="flat">
              <a:noFill/>
              <a:prstDash val="solid"/>
              <a:miter/>
            </a:ln>
          </p:spPr>
          <p:txBody>
            <a:bodyPr rtlCol="0" anchor="ctr"/>
            <a:lstStyle/>
            <a:p>
              <a:endParaRPr lang="en-US"/>
            </a:p>
          </p:txBody>
        </p:sp>
        <p:sp>
          <p:nvSpPr>
            <p:cNvPr id="32" name="TextBox 19">
              <a:extLst>
                <a:ext uri="{FF2B5EF4-FFF2-40B4-BE49-F238E27FC236}">
                  <a16:creationId xmlns:a16="http://schemas.microsoft.com/office/drawing/2014/main" id="{6CB4CCA3-5F6E-4BB9-BB1B-6EA787A0523C}"/>
                </a:ext>
              </a:extLst>
            </p:cNvPr>
            <p:cNvSpPr txBox="1"/>
            <p:nvPr/>
          </p:nvSpPr>
          <p:spPr>
            <a:xfrm>
              <a:off x="6325614" y="3264073"/>
              <a:ext cx="687796" cy="400110"/>
            </a:xfrm>
            <a:prstGeom prst="rect">
              <a:avLst/>
            </a:prstGeom>
            <a:noFill/>
          </p:spPr>
          <p:txBody>
            <a:bodyPr wrap="square" lIns="0" rIns="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defRPr sz="3200" b="1">
                  <a:solidFill>
                    <a:schemeClr val="tx1"/>
                  </a:solidFill>
                  <a:latin typeface="Century Gothic" panose="020B0502020202020204" pitchFamily="34" charset="0"/>
                </a:defRPr>
              </a:lvl1pPr>
            </a:lstStyle>
            <a:p>
              <a:r>
                <a:rPr lang="en-US" noProof="1"/>
                <a:t>03</a:t>
              </a:r>
            </a:p>
          </p:txBody>
        </p:sp>
      </p:grpSp>
      <p:grpSp>
        <p:nvGrpSpPr>
          <p:cNvPr id="33" name="Group 23">
            <a:extLst>
              <a:ext uri="{FF2B5EF4-FFF2-40B4-BE49-F238E27FC236}">
                <a16:creationId xmlns:a16="http://schemas.microsoft.com/office/drawing/2014/main" id="{243C8F95-52AF-459F-956D-A2BE4FFAD494}"/>
              </a:ext>
            </a:extLst>
          </p:cNvPr>
          <p:cNvGrpSpPr/>
          <p:nvPr/>
        </p:nvGrpSpPr>
        <p:grpSpPr>
          <a:xfrm>
            <a:off x="9870462" y="6560635"/>
            <a:ext cx="7841790" cy="863343"/>
            <a:chOff x="1880760" y="2542161"/>
            <a:chExt cx="5138767" cy="570644"/>
          </a:xfrm>
        </p:grpSpPr>
        <p:sp>
          <p:nvSpPr>
            <p:cNvPr id="34" name="Freeform 4">
              <a:extLst>
                <a:ext uri="{FF2B5EF4-FFF2-40B4-BE49-F238E27FC236}">
                  <a16:creationId xmlns:a16="http://schemas.microsoft.com/office/drawing/2014/main" id="{0E898845-5F1A-4200-B29D-A9CEDEEC68BD}"/>
                </a:ext>
              </a:extLst>
            </p:cNvPr>
            <p:cNvSpPr/>
            <p:nvPr/>
          </p:nvSpPr>
          <p:spPr>
            <a:xfrm>
              <a:off x="1880760" y="2542161"/>
              <a:ext cx="5138767" cy="570644"/>
            </a:xfrm>
            <a:custGeom>
              <a:avLst/>
              <a:gdLst>
                <a:gd name="connsiteX0" fmla="*/ 550934 w 583321"/>
                <a:gd name="connsiteY0" fmla="*/ 115 h 64776"/>
                <a:gd name="connsiteX1" fmla="*/ 29737 w 583321"/>
                <a:gd name="connsiteY1" fmla="*/ 115 h 64776"/>
                <a:gd name="connsiteX2" fmla="*/ 0 w 583321"/>
                <a:gd name="connsiteY2" fmla="*/ 64777 h 64776"/>
                <a:gd name="connsiteX3" fmla="*/ 550934 w 583321"/>
                <a:gd name="connsiteY3" fmla="*/ 64777 h 64776"/>
                <a:gd name="connsiteX4" fmla="*/ 583322 w 583321"/>
                <a:gd name="connsiteY4" fmla="*/ 32388 h 64776"/>
                <a:gd name="connsiteX5" fmla="*/ 583322 w 583321"/>
                <a:gd name="connsiteY5" fmla="*/ 32388 h 64776"/>
                <a:gd name="connsiteX6" fmla="*/ 550934 w 583321"/>
                <a:gd name="connsiteY6" fmla="*/ 0 h 6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3321" h="64776">
                  <a:moveTo>
                    <a:pt x="550934" y="115"/>
                  </a:moveTo>
                  <a:lnTo>
                    <a:pt x="29737" y="115"/>
                  </a:lnTo>
                  <a:cubicBezTo>
                    <a:pt x="15791" y="19133"/>
                    <a:pt x="5532" y="41033"/>
                    <a:pt x="0" y="64777"/>
                  </a:cubicBezTo>
                  <a:lnTo>
                    <a:pt x="550934" y="64777"/>
                  </a:lnTo>
                  <a:cubicBezTo>
                    <a:pt x="568799" y="64777"/>
                    <a:pt x="583322" y="50254"/>
                    <a:pt x="583322" y="32388"/>
                  </a:cubicBezTo>
                  <a:lnTo>
                    <a:pt x="583322" y="32388"/>
                  </a:lnTo>
                  <a:cubicBezTo>
                    <a:pt x="583322" y="14523"/>
                    <a:pt x="568799" y="0"/>
                    <a:pt x="550934" y="0"/>
                  </a:cubicBezTo>
                  <a:close/>
                </a:path>
              </a:pathLst>
            </a:custGeom>
            <a:solidFill>
              <a:schemeClr val="accent4"/>
            </a:solidFill>
            <a:ln w="1152" cap="flat">
              <a:noFill/>
              <a:prstDash val="solid"/>
              <a:miter/>
            </a:ln>
          </p:spPr>
          <p:txBody>
            <a:bodyPr rtlCol="0" anchor="ctr"/>
            <a:lstStyle/>
            <a:p>
              <a:endParaRPr lang="en-US"/>
            </a:p>
          </p:txBody>
        </p:sp>
        <p:sp>
          <p:nvSpPr>
            <p:cNvPr id="36" name="TextBox 20">
              <a:extLst>
                <a:ext uri="{FF2B5EF4-FFF2-40B4-BE49-F238E27FC236}">
                  <a16:creationId xmlns:a16="http://schemas.microsoft.com/office/drawing/2014/main" id="{65AFDB8A-B6F1-464B-983D-8BFB36615552}"/>
                </a:ext>
              </a:extLst>
            </p:cNvPr>
            <p:cNvSpPr txBox="1"/>
            <p:nvPr/>
          </p:nvSpPr>
          <p:spPr>
            <a:xfrm>
              <a:off x="6325614" y="2620937"/>
              <a:ext cx="687796" cy="413092"/>
            </a:xfrm>
            <a:prstGeom prst="rect">
              <a:avLst/>
            </a:prstGeom>
            <a:noFill/>
          </p:spPr>
          <p:txBody>
            <a:bodyPr wrap="square" lIns="0" rIns="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defRPr sz="3200" b="1">
                  <a:solidFill>
                    <a:schemeClr val="tx1"/>
                  </a:solidFill>
                  <a:latin typeface="Century Gothic" panose="020B0502020202020204" pitchFamily="34" charset="0"/>
                </a:defRPr>
              </a:lvl1pPr>
            </a:lstStyle>
            <a:p>
              <a:r>
                <a:rPr lang="en-US" noProof="1"/>
                <a:t>02</a:t>
              </a:r>
            </a:p>
          </p:txBody>
        </p:sp>
      </p:grpSp>
      <p:grpSp>
        <p:nvGrpSpPr>
          <p:cNvPr id="37" name="Group 22">
            <a:extLst>
              <a:ext uri="{FF2B5EF4-FFF2-40B4-BE49-F238E27FC236}">
                <a16:creationId xmlns:a16="http://schemas.microsoft.com/office/drawing/2014/main" id="{30F34E0E-9652-4D43-A2C9-A99F627CEC1E}"/>
              </a:ext>
            </a:extLst>
          </p:cNvPr>
          <p:cNvGrpSpPr/>
          <p:nvPr/>
        </p:nvGrpSpPr>
        <p:grpSpPr>
          <a:xfrm>
            <a:off x="10347703" y="5597437"/>
            <a:ext cx="7364563" cy="863343"/>
            <a:chOff x="2193498" y="1905516"/>
            <a:chExt cx="4826038" cy="570644"/>
          </a:xfrm>
        </p:grpSpPr>
        <p:sp>
          <p:nvSpPr>
            <p:cNvPr id="38" name="Freeform 5">
              <a:extLst>
                <a:ext uri="{FF2B5EF4-FFF2-40B4-BE49-F238E27FC236}">
                  <a16:creationId xmlns:a16="http://schemas.microsoft.com/office/drawing/2014/main" id="{DECA0E2E-91D8-4960-A46E-791B90F95210}"/>
                </a:ext>
              </a:extLst>
            </p:cNvPr>
            <p:cNvSpPr/>
            <p:nvPr/>
          </p:nvSpPr>
          <p:spPr>
            <a:xfrm>
              <a:off x="2193498" y="1905516"/>
              <a:ext cx="4826038" cy="570644"/>
            </a:xfrm>
            <a:custGeom>
              <a:avLst/>
              <a:gdLst>
                <a:gd name="connsiteX0" fmla="*/ 515435 w 547822"/>
                <a:gd name="connsiteY0" fmla="*/ 115 h 64776"/>
                <a:gd name="connsiteX1" fmla="*/ 136696 w 547822"/>
                <a:gd name="connsiteY1" fmla="*/ 115 h 64776"/>
                <a:gd name="connsiteX2" fmla="*/ 0 w 547822"/>
                <a:gd name="connsiteY2" fmla="*/ 64776 h 64776"/>
                <a:gd name="connsiteX3" fmla="*/ 515435 w 547822"/>
                <a:gd name="connsiteY3" fmla="*/ 64776 h 64776"/>
                <a:gd name="connsiteX4" fmla="*/ 547822 w 547822"/>
                <a:gd name="connsiteY4" fmla="*/ 32388 h 64776"/>
                <a:gd name="connsiteX5" fmla="*/ 547822 w 547822"/>
                <a:gd name="connsiteY5" fmla="*/ 32388 h 64776"/>
                <a:gd name="connsiteX6" fmla="*/ 515435 w 547822"/>
                <a:gd name="connsiteY6" fmla="*/ 0 h 6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822" h="64776">
                  <a:moveTo>
                    <a:pt x="515435" y="115"/>
                  </a:moveTo>
                  <a:lnTo>
                    <a:pt x="136696" y="115"/>
                  </a:lnTo>
                  <a:cubicBezTo>
                    <a:pt x="81603" y="115"/>
                    <a:pt x="32388" y="25357"/>
                    <a:pt x="0" y="64776"/>
                  </a:cubicBezTo>
                  <a:lnTo>
                    <a:pt x="515435" y="64776"/>
                  </a:lnTo>
                  <a:cubicBezTo>
                    <a:pt x="533300" y="64776"/>
                    <a:pt x="547822" y="50254"/>
                    <a:pt x="547822" y="32388"/>
                  </a:cubicBezTo>
                  <a:lnTo>
                    <a:pt x="547822" y="32388"/>
                  </a:lnTo>
                  <a:cubicBezTo>
                    <a:pt x="547822" y="14523"/>
                    <a:pt x="533300" y="0"/>
                    <a:pt x="515435" y="0"/>
                  </a:cubicBezTo>
                  <a:close/>
                </a:path>
              </a:pathLst>
            </a:custGeom>
            <a:solidFill>
              <a:schemeClr val="accent2"/>
            </a:solidFill>
            <a:ln w="1152" cap="flat">
              <a:noFill/>
              <a:prstDash val="solid"/>
              <a:miter/>
            </a:ln>
          </p:spPr>
          <p:txBody>
            <a:bodyPr rtlCol="0" anchor="ctr"/>
            <a:lstStyle/>
            <a:p>
              <a:endParaRPr lang="en-US"/>
            </a:p>
          </p:txBody>
        </p:sp>
        <p:sp>
          <p:nvSpPr>
            <p:cNvPr id="40" name="TextBox 21">
              <a:extLst>
                <a:ext uri="{FF2B5EF4-FFF2-40B4-BE49-F238E27FC236}">
                  <a16:creationId xmlns:a16="http://schemas.microsoft.com/office/drawing/2014/main" id="{F939F435-1D0F-4613-8043-1FC1DB40B440}"/>
                </a:ext>
              </a:extLst>
            </p:cNvPr>
            <p:cNvSpPr txBox="1"/>
            <p:nvPr/>
          </p:nvSpPr>
          <p:spPr>
            <a:xfrm>
              <a:off x="6325614" y="1984292"/>
              <a:ext cx="687796" cy="413092"/>
            </a:xfrm>
            <a:prstGeom prst="rect">
              <a:avLst/>
            </a:prstGeom>
            <a:noFill/>
          </p:spPr>
          <p:txBody>
            <a:bodyPr wrap="square" lIns="0" rIns="0" rtlCol="0" anchor="ctr">
              <a:spAutoFit/>
            </a:bodyPr>
            <a:lstStyle/>
            <a:p>
              <a:pPr algn="ctr"/>
              <a:r>
                <a:rPr lang="en-US" sz="3200" b="1" noProof="1">
                  <a:solidFill>
                    <a:schemeClr val="tx1"/>
                  </a:solidFill>
                  <a:latin typeface="Century Gothic" panose="020B0502020202020204" pitchFamily="34" charset="0"/>
                </a:rPr>
                <a:t>01</a:t>
              </a:r>
            </a:p>
          </p:txBody>
        </p:sp>
      </p:grpSp>
      <p:sp>
        <p:nvSpPr>
          <p:cNvPr id="41" name="Subtitle 2">
            <a:extLst>
              <a:ext uri="{FF2B5EF4-FFF2-40B4-BE49-F238E27FC236}">
                <a16:creationId xmlns:a16="http://schemas.microsoft.com/office/drawing/2014/main" id="{29261641-F895-48DD-9E82-DFC1FAD8DA94}"/>
              </a:ext>
            </a:extLst>
          </p:cNvPr>
          <p:cNvSpPr txBox="1">
            <a:spLocks/>
          </p:cNvSpPr>
          <p:nvPr/>
        </p:nvSpPr>
        <p:spPr>
          <a:xfrm>
            <a:off x="10684304" y="5723355"/>
            <a:ext cx="4589559" cy="53053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CO" sz="2000" b="1" dirty="0">
                <a:solidFill>
                  <a:schemeClr val="tx1"/>
                </a:solidFill>
                <a:latin typeface="Century Gothic" panose="020B0502020202020204" pitchFamily="34" charset="0"/>
                <a:ea typeface="Candara" charset="0"/>
                <a:cs typeface="Candara" charset="0"/>
              </a:rPr>
              <a:t>Formación académica integral</a:t>
            </a:r>
          </a:p>
        </p:txBody>
      </p:sp>
      <p:sp>
        <p:nvSpPr>
          <p:cNvPr id="11" name="Rectángulo 10">
            <a:extLst>
              <a:ext uri="{FF2B5EF4-FFF2-40B4-BE49-F238E27FC236}">
                <a16:creationId xmlns:a16="http://schemas.microsoft.com/office/drawing/2014/main" id="{3BB00263-1197-4964-BB67-83642CEA31FF}"/>
              </a:ext>
            </a:extLst>
          </p:cNvPr>
          <p:cNvSpPr/>
          <p:nvPr/>
        </p:nvSpPr>
        <p:spPr>
          <a:xfrm>
            <a:off x="9808490" y="6528610"/>
            <a:ext cx="7024498" cy="943017"/>
          </a:xfrm>
          <a:prstGeom prst="rect">
            <a:avLst/>
          </a:prstGeom>
        </p:spPr>
        <p:txBody>
          <a:bodyPr vert="horz" wrap="square" lIns="217490" tIns="108745" rIns="217490" bIns="108745" rtlCol="0">
            <a:spAutoFit/>
          </a:bodyPr>
          <a:lstStyle/>
          <a:p>
            <a:pPr algn="ctr" defTabSz="1087636" hangingPunct="1">
              <a:lnSpc>
                <a:spcPts val="2650"/>
              </a:lnSpc>
              <a:spcBef>
                <a:spcPct val="20000"/>
              </a:spcBef>
              <a:buFont typeface="Arial"/>
            </a:pPr>
            <a:r>
              <a:rPr lang="es-ES" sz="2000" b="1" kern="1200" dirty="0">
                <a:solidFill>
                  <a:schemeClr val="tx1"/>
                </a:solidFill>
                <a:latin typeface="Century Gothic" panose="020B0502020202020204" pitchFamily="34" charset="0"/>
              </a:rPr>
              <a:t>Investigación y Redes de conocimiento para el</a:t>
            </a:r>
          </a:p>
          <a:p>
            <a:pPr algn="ctr" defTabSz="1087636" hangingPunct="1">
              <a:lnSpc>
                <a:spcPts val="2650"/>
              </a:lnSpc>
              <a:spcBef>
                <a:spcPct val="20000"/>
              </a:spcBef>
              <a:buFont typeface="Arial"/>
            </a:pPr>
            <a:r>
              <a:rPr lang="es-ES" sz="2000" b="1" kern="1200" dirty="0">
                <a:solidFill>
                  <a:schemeClr val="tx1"/>
                </a:solidFill>
                <a:latin typeface="Century Gothic" panose="020B0502020202020204" pitchFamily="34" charset="0"/>
              </a:rPr>
              <a:t> desarrollo de la sociedad </a:t>
            </a:r>
          </a:p>
        </p:txBody>
      </p:sp>
      <p:sp>
        <p:nvSpPr>
          <p:cNvPr id="12" name="Rectángulo 11">
            <a:extLst>
              <a:ext uri="{FF2B5EF4-FFF2-40B4-BE49-F238E27FC236}">
                <a16:creationId xmlns:a16="http://schemas.microsoft.com/office/drawing/2014/main" id="{6A67D5BA-8B21-4209-8510-B2EAE0A309F2}"/>
              </a:ext>
            </a:extLst>
          </p:cNvPr>
          <p:cNvSpPr/>
          <p:nvPr/>
        </p:nvSpPr>
        <p:spPr>
          <a:xfrm>
            <a:off x="9870462" y="7477091"/>
            <a:ext cx="6580888" cy="875884"/>
          </a:xfrm>
          <a:prstGeom prst="rect">
            <a:avLst/>
          </a:prstGeom>
        </p:spPr>
        <p:txBody>
          <a:bodyPr vert="horz" wrap="square" lIns="217490" tIns="108745" rIns="217490" bIns="108745" rtlCol="0">
            <a:spAutoFit/>
          </a:bodyPr>
          <a:lstStyle/>
          <a:p>
            <a:pPr algn="ctr" defTabSz="1087636" hangingPunct="1">
              <a:lnSpc>
                <a:spcPts val="2650"/>
              </a:lnSpc>
              <a:spcBef>
                <a:spcPct val="20000"/>
              </a:spcBef>
              <a:buFont typeface="Arial"/>
            </a:pPr>
            <a:r>
              <a:rPr lang="es-ES" sz="2000" b="1" kern="1200" dirty="0">
                <a:solidFill>
                  <a:schemeClr val="tx1"/>
                </a:solidFill>
                <a:latin typeface="Century Gothic" panose="020B0502020202020204" pitchFamily="34" charset="0"/>
              </a:rPr>
              <a:t>Impacto regional, nacional e internacional desde la extensión y proyección social </a:t>
            </a:r>
          </a:p>
        </p:txBody>
      </p:sp>
      <p:sp>
        <p:nvSpPr>
          <p:cNvPr id="42" name="Rectángulo 41">
            <a:extLst>
              <a:ext uri="{FF2B5EF4-FFF2-40B4-BE49-F238E27FC236}">
                <a16:creationId xmlns:a16="http://schemas.microsoft.com/office/drawing/2014/main" id="{00F35C41-572F-4281-BCDA-492123175BF3}"/>
              </a:ext>
            </a:extLst>
          </p:cNvPr>
          <p:cNvSpPr/>
          <p:nvPr/>
        </p:nvSpPr>
        <p:spPr>
          <a:xfrm>
            <a:off x="10132368" y="8495044"/>
            <a:ext cx="6280340" cy="881462"/>
          </a:xfrm>
          <a:prstGeom prst="rect">
            <a:avLst/>
          </a:prstGeom>
        </p:spPr>
        <p:txBody>
          <a:bodyPr vert="horz" wrap="square" lIns="217490" tIns="108745" rIns="217490" bIns="108745" rtlCol="0">
            <a:spAutoFit/>
          </a:bodyPr>
          <a:lstStyle/>
          <a:p>
            <a:pPr algn="ctr" defTabSz="1087636" hangingPunct="1">
              <a:lnSpc>
                <a:spcPts val="2650"/>
              </a:lnSpc>
              <a:spcBef>
                <a:spcPct val="20000"/>
              </a:spcBef>
              <a:buFont typeface="Arial"/>
            </a:pPr>
            <a:r>
              <a:rPr lang="es-ES" sz="2000" b="1" kern="1200" dirty="0">
                <a:solidFill>
                  <a:schemeClr val="tx1"/>
                </a:solidFill>
                <a:latin typeface="Century Gothic" panose="020B0502020202020204" pitchFamily="34" charset="0"/>
              </a:rPr>
              <a:t>Bienestar universitario, salud mental positiva, inclusión y democracia</a:t>
            </a:r>
          </a:p>
        </p:txBody>
      </p:sp>
      <p:sp>
        <p:nvSpPr>
          <p:cNvPr id="43" name="Rectángulo 42">
            <a:extLst>
              <a:ext uri="{FF2B5EF4-FFF2-40B4-BE49-F238E27FC236}">
                <a16:creationId xmlns:a16="http://schemas.microsoft.com/office/drawing/2014/main" id="{585A3EF0-D343-4706-917D-7C47B1A145C3}"/>
              </a:ext>
            </a:extLst>
          </p:cNvPr>
          <p:cNvSpPr/>
          <p:nvPr/>
        </p:nvSpPr>
        <p:spPr>
          <a:xfrm>
            <a:off x="10517584" y="9430576"/>
            <a:ext cx="5606022" cy="881462"/>
          </a:xfrm>
          <a:prstGeom prst="rect">
            <a:avLst/>
          </a:prstGeom>
        </p:spPr>
        <p:txBody>
          <a:bodyPr vert="horz" wrap="square" lIns="217490" tIns="108745" rIns="217490" bIns="108745" rtlCol="0">
            <a:spAutoFit/>
          </a:bodyPr>
          <a:lstStyle/>
          <a:p>
            <a:pPr algn="ctr" defTabSz="1087636" hangingPunct="1">
              <a:lnSpc>
                <a:spcPts val="2650"/>
              </a:lnSpc>
              <a:spcBef>
                <a:spcPct val="20000"/>
              </a:spcBef>
              <a:buFont typeface="Arial"/>
            </a:pPr>
            <a:r>
              <a:rPr lang="es-ES" sz="2000" b="1" kern="1200" dirty="0">
                <a:solidFill>
                  <a:schemeClr val="tx1"/>
                </a:solidFill>
                <a:latin typeface="Century Gothic" panose="020B0502020202020204" pitchFamily="34" charset="0"/>
              </a:rPr>
              <a:t>Modernización de la Gestión Administrativa</a:t>
            </a:r>
          </a:p>
        </p:txBody>
      </p:sp>
      <p:sp>
        <p:nvSpPr>
          <p:cNvPr id="44" name="Google Shape;562;p6">
            <a:extLst>
              <a:ext uri="{FF2B5EF4-FFF2-40B4-BE49-F238E27FC236}">
                <a16:creationId xmlns:a16="http://schemas.microsoft.com/office/drawing/2014/main" id="{592F01B0-9F1F-43E4-9D9D-F3F6AF779C93}"/>
              </a:ext>
            </a:extLst>
          </p:cNvPr>
          <p:cNvSpPr/>
          <p:nvPr/>
        </p:nvSpPr>
        <p:spPr>
          <a:xfrm>
            <a:off x="10227243" y="11714604"/>
            <a:ext cx="1547363" cy="518396"/>
          </a:xfrm>
          <a:prstGeom prst="roundRect">
            <a:avLst>
              <a:gd name="adj" fmla="val 16667"/>
            </a:avLst>
          </a:prstGeom>
          <a:solidFill>
            <a:schemeClr val="accent6"/>
          </a:solidFill>
          <a:ln>
            <a:noFill/>
          </a:ln>
        </p:spPr>
        <p:txBody>
          <a:bodyPr spcFirstLastPara="1" wrap="square" lIns="14276" tIns="14276" rIns="14276" bIns="102850" anchor="ctr" anchorCtr="0">
            <a:noAutofit/>
          </a:bodyPr>
          <a:lstStyle/>
          <a:p>
            <a:pPr algn="ctr">
              <a:lnSpc>
                <a:spcPct val="150000"/>
              </a:lnSpc>
              <a:buClr>
                <a:srgbClr val="FEFEFE"/>
              </a:buClr>
              <a:buSzPts val="1200"/>
            </a:pPr>
            <a:r>
              <a:rPr lang="es-MX" sz="1600" b="1" dirty="0">
                <a:solidFill>
                  <a:srgbClr val="FEFEFE"/>
                </a:solidFill>
                <a:latin typeface="Century Gothic" panose="020B0502020202020204" pitchFamily="34" charset="0"/>
                <a:ea typeface="Candara"/>
                <a:cs typeface="Calibri" panose="020F0502020204030204" pitchFamily="34" charset="0"/>
                <a:sym typeface="Candara"/>
              </a:rPr>
              <a:t>MOTORES</a:t>
            </a:r>
            <a:endParaRPr sz="3200" dirty="0">
              <a:latin typeface="Century Gothic" panose="020B0502020202020204" pitchFamily="34" charset="0"/>
            </a:endParaRPr>
          </a:p>
        </p:txBody>
      </p:sp>
      <p:sp>
        <p:nvSpPr>
          <p:cNvPr id="45" name="Google Shape;555;p6">
            <a:extLst>
              <a:ext uri="{FF2B5EF4-FFF2-40B4-BE49-F238E27FC236}">
                <a16:creationId xmlns:a16="http://schemas.microsoft.com/office/drawing/2014/main" id="{2F0C2ECB-AAEB-4CF8-8C93-9908662ED518}"/>
              </a:ext>
            </a:extLst>
          </p:cNvPr>
          <p:cNvSpPr/>
          <p:nvPr/>
        </p:nvSpPr>
        <p:spPr>
          <a:xfrm>
            <a:off x="6438063" y="7652835"/>
            <a:ext cx="1639458" cy="451187"/>
          </a:xfrm>
          <a:prstGeom prst="roundRect">
            <a:avLst>
              <a:gd name="adj" fmla="val 16667"/>
            </a:avLst>
          </a:prstGeom>
          <a:solidFill>
            <a:schemeClr val="accent6"/>
          </a:solidFill>
          <a:ln>
            <a:noFill/>
          </a:ln>
        </p:spPr>
        <p:txBody>
          <a:bodyPr spcFirstLastPara="1" wrap="square" lIns="14276" tIns="14276" rIns="14276" bIns="102850" anchor="ctr" anchorCtr="0">
            <a:noAutofit/>
          </a:bodyPr>
          <a:lstStyle/>
          <a:p>
            <a:pPr algn="ctr">
              <a:lnSpc>
                <a:spcPct val="150000"/>
              </a:lnSpc>
              <a:buClr>
                <a:srgbClr val="FEFEFE"/>
              </a:buClr>
              <a:buSzPts val="1200"/>
            </a:pPr>
            <a:r>
              <a:rPr lang="es-MX" sz="1600" b="1" dirty="0">
                <a:solidFill>
                  <a:srgbClr val="FEFEFE"/>
                </a:solidFill>
                <a:latin typeface="Century Gothic" panose="020B0502020202020204" pitchFamily="34" charset="0"/>
                <a:cs typeface="Calibri" panose="020F0502020204030204" pitchFamily="34" charset="0"/>
                <a:sym typeface="Candara"/>
              </a:rPr>
              <a:t>MISIÓN</a:t>
            </a:r>
            <a:endParaRPr sz="1600" b="1" dirty="0">
              <a:solidFill>
                <a:srgbClr val="FEFEFE"/>
              </a:solidFill>
              <a:latin typeface="Century Gothic" panose="020B0502020202020204" pitchFamily="34" charset="0"/>
              <a:cs typeface="Calibri" panose="020F0502020204030204" pitchFamily="34" charset="0"/>
              <a:sym typeface="Candara"/>
            </a:endParaRPr>
          </a:p>
        </p:txBody>
      </p:sp>
      <p:sp>
        <p:nvSpPr>
          <p:cNvPr id="47" name="Google Shape;558;p6">
            <a:extLst>
              <a:ext uri="{FF2B5EF4-FFF2-40B4-BE49-F238E27FC236}">
                <a16:creationId xmlns:a16="http://schemas.microsoft.com/office/drawing/2014/main" id="{FDC7F8F9-68D2-45AF-AF36-43732149D7B3}"/>
              </a:ext>
            </a:extLst>
          </p:cNvPr>
          <p:cNvSpPr/>
          <p:nvPr/>
        </p:nvSpPr>
        <p:spPr>
          <a:xfrm>
            <a:off x="8323099" y="11048403"/>
            <a:ext cx="1547363" cy="549773"/>
          </a:xfrm>
          <a:prstGeom prst="roundRect">
            <a:avLst>
              <a:gd name="adj" fmla="val 16667"/>
            </a:avLst>
          </a:prstGeom>
          <a:solidFill>
            <a:schemeClr val="accent6"/>
          </a:solidFill>
          <a:ln>
            <a:noFill/>
          </a:ln>
        </p:spPr>
        <p:txBody>
          <a:bodyPr spcFirstLastPara="1" wrap="square" lIns="14276" tIns="14276" rIns="14276" bIns="102850" anchor="ctr" anchorCtr="0">
            <a:noAutofit/>
          </a:bodyPr>
          <a:lstStyle/>
          <a:p>
            <a:pPr algn="ctr">
              <a:lnSpc>
                <a:spcPct val="150000"/>
              </a:lnSpc>
              <a:buClr>
                <a:srgbClr val="FEFEFE"/>
              </a:buClr>
              <a:buSzPts val="1200"/>
            </a:pPr>
            <a:r>
              <a:rPr lang="es-MX" sz="1600" b="1" dirty="0">
                <a:solidFill>
                  <a:srgbClr val="FEFEFE"/>
                </a:solidFill>
                <a:latin typeface="Century Gothic" panose="020B0502020202020204" pitchFamily="34" charset="0"/>
                <a:cs typeface="Calibri" panose="020F0502020204030204" pitchFamily="34" charset="0"/>
                <a:sym typeface="Candara"/>
              </a:rPr>
              <a:t>ESTRATEGIAS</a:t>
            </a:r>
            <a:endParaRPr sz="1600" b="1" dirty="0">
              <a:solidFill>
                <a:srgbClr val="FEFEFE"/>
              </a:solidFill>
              <a:latin typeface="Century Gothic" panose="020B0502020202020204" pitchFamily="34" charset="0"/>
              <a:cs typeface="Calibri" panose="020F0502020204030204" pitchFamily="34" charset="0"/>
              <a:sym typeface="Candara"/>
            </a:endParaRPr>
          </a:p>
        </p:txBody>
      </p:sp>
      <p:sp>
        <p:nvSpPr>
          <p:cNvPr id="48" name="Google Shape;566;p6">
            <a:extLst>
              <a:ext uri="{FF2B5EF4-FFF2-40B4-BE49-F238E27FC236}">
                <a16:creationId xmlns:a16="http://schemas.microsoft.com/office/drawing/2014/main" id="{B716A730-F9C5-4730-A657-C6B189316E39}"/>
              </a:ext>
            </a:extLst>
          </p:cNvPr>
          <p:cNvSpPr/>
          <p:nvPr/>
        </p:nvSpPr>
        <p:spPr>
          <a:xfrm>
            <a:off x="14029984" y="3649722"/>
            <a:ext cx="1874596" cy="740180"/>
          </a:xfrm>
          <a:prstGeom prst="roundRect">
            <a:avLst>
              <a:gd name="adj" fmla="val 16667"/>
            </a:avLst>
          </a:prstGeom>
          <a:solidFill>
            <a:schemeClr val="accent5">
              <a:lumMod val="20000"/>
              <a:lumOff val="80000"/>
            </a:schemeClr>
          </a:solidFill>
          <a:ln>
            <a:noFill/>
          </a:ln>
        </p:spPr>
        <p:txBody>
          <a:bodyPr spcFirstLastPara="1" wrap="square" lIns="14276" tIns="14276" rIns="14276" bIns="102850" anchor="ctr" anchorCtr="0">
            <a:noAutofit/>
          </a:bodyPr>
          <a:lstStyle/>
          <a:p>
            <a:pPr algn="ctr">
              <a:lnSpc>
                <a:spcPct val="150000"/>
              </a:lnSpc>
              <a:buClr>
                <a:srgbClr val="FEFEFE"/>
              </a:buClr>
              <a:buSzPts val="1200"/>
            </a:pPr>
            <a:r>
              <a:rPr lang="es-MX" sz="1600" b="1" dirty="0">
                <a:solidFill>
                  <a:schemeClr val="accent1"/>
                </a:solidFill>
                <a:latin typeface="Century Gothic" panose="020B0502020202020204" pitchFamily="34" charset="0"/>
                <a:cs typeface="Calibri" panose="020F0502020204030204" pitchFamily="34" charset="0"/>
                <a:sym typeface="Candara"/>
              </a:rPr>
              <a:t>CONTEXTO INSTITUCIONAL</a:t>
            </a:r>
            <a:endParaRPr sz="1600" b="1" dirty="0">
              <a:solidFill>
                <a:schemeClr val="accent1"/>
              </a:solidFill>
              <a:latin typeface="Century Gothic" panose="020B0502020202020204" pitchFamily="34" charset="0"/>
              <a:cs typeface="Calibri" panose="020F0502020204030204" pitchFamily="34" charset="0"/>
              <a:sym typeface="Candara"/>
            </a:endParaRPr>
          </a:p>
        </p:txBody>
      </p:sp>
      <p:sp>
        <p:nvSpPr>
          <p:cNvPr id="49" name="Google Shape;556;p6">
            <a:extLst>
              <a:ext uri="{FF2B5EF4-FFF2-40B4-BE49-F238E27FC236}">
                <a16:creationId xmlns:a16="http://schemas.microsoft.com/office/drawing/2014/main" id="{93191433-8295-450E-8E3B-5254B2EBD690}"/>
              </a:ext>
            </a:extLst>
          </p:cNvPr>
          <p:cNvSpPr/>
          <p:nvPr/>
        </p:nvSpPr>
        <p:spPr>
          <a:xfrm>
            <a:off x="7400405" y="3675916"/>
            <a:ext cx="2660409" cy="795358"/>
          </a:xfrm>
          <a:prstGeom prst="roundRect">
            <a:avLst>
              <a:gd name="adj" fmla="val 16667"/>
            </a:avLst>
          </a:prstGeom>
          <a:solidFill>
            <a:schemeClr val="accent5">
              <a:lumMod val="20000"/>
              <a:lumOff val="80000"/>
            </a:schemeClr>
          </a:solidFill>
          <a:ln>
            <a:noFill/>
          </a:ln>
        </p:spPr>
        <p:txBody>
          <a:bodyPr spcFirstLastPara="1" wrap="square" lIns="14276" tIns="14276" rIns="14276" bIns="102850" anchor="ctr" anchorCtr="0">
            <a:noAutofit/>
          </a:bodyPr>
          <a:lstStyle/>
          <a:p>
            <a:pPr algn="ctr">
              <a:lnSpc>
                <a:spcPct val="150000"/>
              </a:lnSpc>
              <a:buClr>
                <a:srgbClr val="FEFEFE"/>
              </a:buClr>
              <a:buSzPts val="1200"/>
            </a:pPr>
            <a:r>
              <a:rPr lang="es-MX" sz="1600" b="1" dirty="0">
                <a:solidFill>
                  <a:schemeClr val="accent1"/>
                </a:solidFill>
                <a:latin typeface="Century Gothic" panose="020B0502020202020204" pitchFamily="34" charset="0"/>
                <a:cs typeface="Calibri" panose="020F0502020204030204" pitchFamily="34" charset="0"/>
                <a:sym typeface="Candara"/>
              </a:rPr>
              <a:t>PROYECTO EDUCATIVO INSTITUCIONAL</a:t>
            </a:r>
            <a:endParaRPr sz="1600" b="1" dirty="0">
              <a:solidFill>
                <a:schemeClr val="accent1"/>
              </a:solidFill>
              <a:latin typeface="Century Gothic" panose="020B0502020202020204" pitchFamily="34" charset="0"/>
              <a:cs typeface="Calibri" panose="020F0502020204030204" pitchFamily="34" charset="0"/>
              <a:sym typeface="Candara"/>
            </a:endParaRPr>
          </a:p>
        </p:txBody>
      </p:sp>
      <p:sp>
        <p:nvSpPr>
          <p:cNvPr id="51" name="Google Shape;555;p6">
            <a:extLst>
              <a:ext uri="{FF2B5EF4-FFF2-40B4-BE49-F238E27FC236}">
                <a16:creationId xmlns:a16="http://schemas.microsoft.com/office/drawing/2014/main" id="{9D4E4AEA-29CB-460F-9BED-919C595A8DD0}"/>
              </a:ext>
            </a:extLst>
          </p:cNvPr>
          <p:cNvSpPr/>
          <p:nvPr/>
        </p:nvSpPr>
        <p:spPr>
          <a:xfrm>
            <a:off x="6866671" y="5557473"/>
            <a:ext cx="1639458" cy="546048"/>
          </a:xfrm>
          <a:prstGeom prst="roundRect">
            <a:avLst>
              <a:gd name="adj" fmla="val 16667"/>
            </a:avLst>
          </a:prstGeom>
          <a:solidFill>
            <a:schemeClr val="accent6"/>
          </a:solidFill>
          <a:ln>
            <a:noFill/>
          </a:ln>
        </p:spPr>
        <p:txBody>
          <a:bodyPr spcFirstLastPara="1" wrap="square" lIns="14276" tIns="14276" rIns="14276" bIns="102850" anchor="ctr" anchorCtr="0">
            <a:noAutofit/>
          </a:bodyPr>
          <a:lstStyle/>
          <a:p>
            <a:pPr algn="ctr">
              <a:lnSpc>
                <a:spcPct val="150000"/>
              </a:lnSpc>
              <a:buClr>
                <a:srgbClr val="FEFEFE"/>
              </a:buClr>
              <a:buSzPts val="1200"/>
            </a:pPr>
            <a:r>
              <a:rPr lang="es-MX" sz="1600" b="1" dirty="0">
                <a:solidFill>
                  <a:srgbClr val="FEFEFE"/>
                </a:solidFill>
                <a:latin typeface="Century Gothic" panose="020B0502020202020204" pitchFamily="34" charset="0"/>
                <a:cs typeface="Calibri" panose="020F0502020204030204" pitchFamily="34" charset="0"/>
                <a:sym typeface="Candara"/>
              </a:rPr>
              <a:t>VISIÓN</a:t>
            </a:r>
            <a:endParaRPr sz="1600" b="1" dirty="0">
              <a:solidFill>
                <a:srgbClr val="FEFEFE"/>
              </a:solidFill>
              <a:latin typeface="Century Gothic" panose="020B0502020202020204" pitchFamily="34" charset="0"/>
              <a:cs typeface="Calibri" panose="020F0502020204030204" pitchFamily="34" charset="0"/>
              <a:sym typeface="Candara"/>
            </a:endParaRPr>
          </a:p>
        </p:txBody>
      </p:sp>
      <p:sp>
        <p:nvSpPr>
          <p:cNvPr id="53" name="Google Shape;558;p6">
            <a:extLst>
              <a:ext uri="{FF2B5EF4-FFF2-40B4-BE49-F238E27FC236}">
                <a16:creationId xmlns:a16="http://schemas.microsoft.com/office/drawing/2014/main" id="{BC5D38DA-AB15-4281-AF6F-26C8FF8C26E9}"/>
              </a:ext>
            </a:extLst>
          </p:cNvPr>
          <p:cNvSpPr/>
          <p:nvPr/>
        </p:nvSpPr>
        <p:spPr>
          <a:xfrm>
            <a:off x="7139958" y="9630893"/>
            <a:ext cx="1217645" cy="502374"/>
          </a:xfrm>
          <a:prstGeom prst="roundRect">
            <a:avLst>
              <a:gd name="adj" fmla="val 16667"/>
            </a:avLst>
          </a:prstGeom>
          <a:solidFill>
            <a:schemeClr val="accent6"/>
          </a:solidFill>
          <a:ln>
            <a:noFill/>
          </a:ln>
        </p:spPr>
        <p:txBody>
          <a:bodyPr spcFirstLastPara="1" wrap="square" lIns="14276" tIns="14276" rIns="14276" bIns="102850" anchor="ctr" anchorCtr="0">
            <a:noAutofit/>
          </a:bodyPr>
          <a:lstStyle/>
          <a:p>
            <a:pPr algn="ctr">
              <a:lnSpc>
                <a:spcPct val="150000"/>
              </a:lnSpc>
              <a:buClr>
                <a:srgbClr val="FEFEFE"/>
              </a:buClr>
              <a:buSzPts val="1200"/>
            </a:pPr>
            <a:r>
              <a:rPr lang="es-MX" sz="1600" b="1" dirty="0">
                <a:solidFill>
                  <a:srgbClr val="FEFEFE"/>
                </a:solidFill>
                <a:latin typeface="Century Gothic" panose="020B0502020202020204" pitchFamily="34" charset="0"/>
                <a:cs typeface="Calibri" panose="020F0502020204030204" pitchFamily="34" charset="0"/>
                <a:sym typeface="Candara"/>
              </a:rPr>
              <a:t>METAS</a:t>
            </a:r>
            <a:endParaRPr sz="1600" b="1" dirty="0">
              <a:solidFill>
                <a:srgbClr val="FEFEFE"/>
              </a:solidFill>
              <a:latin typeface="Century Gothic" panose="020B0502020202020204" pitchFamily="34" charset="0"/>
              <a:cs typeface="Calibri" panose="020F0502020204030204" pitchFamily="34" charset="0"/>
              <a:sym typeface="Candara"/>
            </a:endParaRPr>
          </a:p>
        </p:txBody>
      </p:sp>
      <p:sp>
        <p:nvSpPr>
          <p:cNvPr id="35" name="Google Shape;558;p6">
            <a:extLst>
              <a:ext uri="{FF2B5EF4-FFF2-40B4-BE49-F238E27FC236}">
                <a16:creationId xmlns:a16="http://schemas.microsoft.com/office/drawing/2014/main" id="{4C9D8981-244E-4283-8241-1A1A91CE259A}"/>
              </a:ext>
            </a:extLst>
          </p:cNvPr>
          <p:cNvSpPr/>
          <p:nvPr/>
        </p:nvSpPr>
        <p:spPr>
          <a:xfrm>
            <a:off x="12858364" y="11676159"/>
            <a:ext cx="1547363" cy="583591"/>
          </a:xfrm>
          <a:prstGeom prst="roundRect">
            <a:avLst>
              <a:gd name="adj" fmla="val 16667"/>
            </a:avLst>
          </a:prstGeom>
          <a:solidFill>
            <a:schemeClr val="accent6"/>
          </a:solidFill>
          <a:ln>
            <a:noFill/>
          </a:ln>
        </p:spPr>
        <p:txBody>
          <a:bodyPr spcFirstLastPara="1" wrap="square" lIns="14276" tIns="14276" rIns="14276" bIns="102850" anchor="ctr" anchorCtr="0">
            <a:noAutofit/>
          </a:bodyPr>
          <a:lstStyle/>
          <a:p>
            <a:pPr algn="ctr">
              <a:lnSpc>
                <a:spcPct val="150000"/>
              </a:lnSpc>
              <a:buClr>
                <a:srgbClr val="FEFEFE"/>
              </a:buClr>
              <a:buSzPts val="1200"/>
            </a:pPr>
            <a:r>
              <a:rPr lang="es-MX" sz="1600" b="1" dirty="0">
                <a:solidFill>
                  <a:srgbClr val="FEFEFE"/>
                </a:solidFill>
                <a:latin typeface="Century Gothic" panose="020B0502020202020204" pitchFamily="34" charset="0"/>
                <a:cs typeface="Calibri" panose="020F0502020204030204" pitchFamily="34" charset="0"/>
                <a:sym typeface="Candara"/>
              </a:rPr>
              <a:t>PROYECTOS</a:t>
            </a:r>
            <a:endParaRPr sz="1600" b="1" dirty="0">
              <a:solidFill>
                <a:srgbClr val="FEFEFE"/>
              </a:solidFill>
              <a:latin typeface="Century Gothic" panose="020B0502020202020204" pitchFamily="34" charset="0"/>
              <a:cs typeface="Calibri" panose="020F0502020204030204" pitchFamily="34" charset="0"/>
              <a:sym typeface="Candara"/>
            </a:endParaRPr>
          </a:p>
        </p:txBody>
      </p:sp>
      <p:sp>
        <p:nvSpPr>
          <p:cNvPr id="39" name="Google Shape;566;p6">
            <a:extLst>
              <a:ext uri="{FF2B5EF4-FFF2-40B4-BE49-F238E27FC236}">
                <a16:creationId xmlns:a16="http://schemas.microsoft.com/office/drawing/2014/main" id="{1ADA5A84-4B63-44CF-8330-F6D6C4E917D6}"/>
              </a:ext>
            </a:extLst>
          </p:cNvPr>
          <p:cNvSpPr/>
          <p:nvPr/>
        </p:nvSpPr>
        <p:spPr>
          <a:xfrm>
            <a:off x="11125438" y="3013070"/>
            <a:ext cx="2133124" cy="744993"/>
          </a:xfrm>
          <a:prstGeom prst="roundRect">
            <a:avLst>
              <a:gd name="adj" fmla="val 16667"/>
            </a:avLst>
          </a:prstGeom>
          <a:solidFill>
            <a:schemeClr val="accent5">
              <a:lumMod val="20000"/>
              <a:lumOff val="80000"/>
            </a:schemeClr>
          </a:solidFill>
          <a:ln>
            <a:noFill/>
          </a:ln>
        </p:spPr>
        <p:txBody>
          <a:bodyPr spcFirstLastPara="1" wrap="square" lIns="14276" tIns="14276" rIns="14276" bIns="102850" anchor="ctr" anchorCtr="0">
            <a:noAutofit/>
          </a:bodyPr>
          <a:lstStyle/>
          <a:p>
            <a:pPr algn="ctr">
              <a:lnSpc>
                <a:spcPct val="150000"/>
              </a:lnSpc>
              <a:buClr>
                <a:srgbClr val="FEFEFE"/>
              </a:buClr>
              <a:buSzPts val="1200"/>
            </a:pPr>
            <a:r>
              <a:rPr lang="es-MX" sz="1600" b="1">
                <a:solidFill>
                  <a:schemeClr val="accent1"/>
                </a:solidFill>
                <a:latin typeface="Century Gothic" panose="020B0502020202020204" pitchFamily="34" charset="0"/>
                <a:cs typeface="Calibri" panose="020F0502020204030204" pitchFamily="34" charset="0"/>
                <a:sym typeface="Candara"/>
              </a:rPr>
              <a:t>FUNCIONES SUSTANTIVAS</a:t>
            </a:r>
            <a:endParaRPr lang="es-MX" sz="1600" b="1" dirty="0">
              <a:solidFill>
                <a:schemeClr val="accent1"/>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38363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4;p28"/>
          <p:cNvSpPr txBox="1">
            <a:spLocks/>
          </p:cNvSpPr>
          <p:nvPr/>
        </p:nvSpPr>
        <p:spPr>
          <a:xfrm>
            <a:off x="3731714" y="4777893"/>
            <a:ext cx="16341340" cy="2192170"/>
          </a:xfrm>
          <a:prstGeom prst="rect">
            <a:avLst/>
          </a:prstGeom>
        </p:spPr>
        <p:txBody>
          <a:bodyPr spcFirstLastPara="1" wrap="square" lIns="91425" tIns="91425" rIns="91425" bIns="91425" anchor="b" anchorCtr="0">
            <a:noAutofit/>
          </a:bodyPr>
          <a:lstStyle>
            <a:lvl1pPr marL="0" marR="0" indent="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1pPr>
            <a:lvl2pPr marL="0" marR="0" indent="2286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2pPr>
            <a:lvl3pPr marL="0" marR="0" indent="4572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3pPr>
            <a:lvl4pPr marL="0" marR="0" indent="6858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4pPr>
            <a:lvl5pPr marL="0" marR="0" indent="9144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5pPr>
            <a:lvl6pPr marL="0" marR="0" indent="11430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6pPr>
            <a:lvl7pPr marL="0" marR="0" indent="13716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7pPr>
            <a:lvl8pPr marL="0" marR="0" indent="16002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8pPr>
            <a:lvl9pPr marL="0" marR="0" indent="1828800" algn="l" defTabSz="825500" rtl="0" latinLnBrk="0">
              <a:lnSpc>
                <a:spcPct val="80000"/>
              </a:lnSpc>
              <a:spcBef>
                <a:spcPts val="0"/>
              </a:spcBef>
              <a:spcAft>
                <a:spcPts val="0"/>
              </a:spcAft>
              <a:buClrTx/>
              <a:buSzTx/>
              <a:buFontTx/>
              <a:buNone/>
              <a:tabLst/>
              <a:defRPr sz="9600" b="0" i="0" u="none" strike="noStrike" cap="all" spc="0" baseline="12500">
                <a:ln>
                  <a:noFill/>
                </a:ln>
                <a:solidFill>
                  <a:srgbClr val="17222C"/>
                </a:solidFill>
                <a:uFillTx/>
                <a:latin typeface="+mn-lt"/>
                <a:ea typeface="+mn-ea"/>
                <a:cs typeface="+mn-cs"/>
                <a:sym typeface="Montserrat-Bold"/>
              </a:defRPr>
            </a:lvl9pPr>
          </a:lstStyle>
          <a:p>
            <a:pPr algn="ctr" hangingPunct="1">
              <a:lnSpc>
                <a:spcPct val="100000"/>
              </a:lnSpc>
            </a:pPr>
            <a:r>
              <a:rPr lang="es-CO" b="1" dirty="0">
                <a:solidFill>
                  <a:schemeClr val="tx1"/>
                </a:solidFill>
                <a:latin typeface="Century Gothic" panose="020B0502020202020204" pitchFamily="34" charset="0"/>
                <a:cs typeface="Candara"/>
              </a:rPr>
              <a:t>Sistemas de gestión </a:t>
            </a:r>
          </a:p>
        </p:txBody>
      </p:sp>
    </p:spTree>
    <p:extLst>
      <p:ext uri="{BB962C8B-B14F-4D97-AF65-F5344CB8AC3E}">
        <p14:creationId xmlns:p14="http://schemas.microsoft.com/office/powerpoint/2010/main" val="419142717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ocadillo: rectángulo con esquinas redondeadas 12">
            <a:extLst>
              <a:ext uri="{FF2B5EF4-FFF2-40B4-BE49-F238E27FC236}">
                <a16:creationId xmlns:a16="http://schemas.microsoft.com/office/drawing/2014/main" id="{33DC617D-11A4-4A94-BC43-508F81361AE1}"/>
              </a:ext>
            </a:extLst>
          </p:cNvPr>
          <p:cNvSpPr/>
          <p:nvPr/>
        </p:nvSpPr>
        <p:spPr>
          <a:xfrm rot="11342884">
            <a:off x="442903" y="2055492"/>
            <a:ext cx="5322489" cy="2694598"/>
          </a:xfrm>
          <a:prstGeom prst="wedgeRoundRectCallout">
            <a:avLst/>
          </a:prstGeom>
          <a:solidFill>
            <a:schemeClr val="accent5">
              <a:lumMod val="20000"/>
              <a:lumOff val="80000"/>
            </a:schemeClr>
          </a:solidFill>
          <a:ln w="3175" cap="flat">
            <a:noFill/>
            <a:miter lim="400000"/>
          </a:ln>
          <a:effectLst>
            <a:outerShdw blurRad="12700" dist="127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2" name="TextBox 33"/>
          <p:cNvSpPr txBox="1"/>
          <p:nvPr/>
        </p:nvSpPr>
        <p:spPr>
          <a:xfrm>
            <a:off x="3944212" y="920931"/>
            <a:ext cx="16520869" cy="1002839"/>
          </a:xfrm>
          <a:prstGeom prst="rect">
            <a:avLst/>
          </a:prstGeom>
          <a:noFill/>
        </p:spPr>
        <p:txBody>
          <a:bodyPr wrap="none" rtlCol="0" anchor="ctr" anchorCtr="0">
            <a:spAutoFit/>
          </a:bodyPr>
          <a:lstStyle/>
          <a:p>
            <a:pPr algn="ctr">
              <a:lnSpc>
                <a:spcPts val="7060"/>
              </a:lnSpc>
            </a:pPr>
            <a:r>
              <a:rPr lang="es-ES" sz="6000" b="1" spc="200" dirty="0">
                <a:solidFill>
                  <a:srgbClr val="092561"/>
                </a:solidFill>
                <a:latin typeface="Century Gothic" panose="020B0502020202020204" pitchFamily="34" charset="0"/>
                <a:ea typeface="Montserrat" charset="0"/>
                <a:cs typeface="Montserrat" charset="0"/>
              </a:rPr>
              <a:t>SISTEMAS DE GESTIÓN DE LA UNIVERSIDAD</a:t>
            </a:r>
          </a:p>
        </p:txBody>
      </p:sp>
      <p:cxnSp>
        <p:nvCxnSpPr>
          <p:cNvPr id="3" name="Straight Connector 34"/>
          <p:cNvCxnSpPr/>
          <p:nvPr/>
        </p:nvCxnSpPr>
        <p:spPr>
          <a:xfrm>
            <a:off x="11048135" y="2289449"/>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
        <p:nvSpPr>
          <p:cNvPr id="63" name="Subtitle 2">
            <a:extLst>
              <a:ext uri="{FF2B5EF4-FFF2-40B4-BE49-F238E27FC236}">
                <a16:creationId xmlns:a16="http://schemas.microsoft.com/office/drawing/2014/main" id="{0457A44E-3339-4B21-B1E7-BCC4950BB889}"/>
              </a:ext>
            </a:extLst>
          </p:cNvPr>
          <p:cNvSpPr txBox="1">
            <a:spLocks/>
          </p:cNvSpPr>
          <p:nvPr/>
        </p:nvSpPr>
        <p:spPr>
          <a:xfrm>
            <a:off x="11127018" y="2541700"/>
            <a:ext cx="2728637" cy="1278430"/>
          </a:xfrm>
          <a:prstGeom prst="rect">
            <a:avLst/>
          </a:prstGeom>
        </p:spPr>
        <p:txBody>
          <a:bodyPr vert="horz" wrap="square" lIns="217490" tIns="108745" rIns="217490" bIns="108745"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087636" eaLnBrk="1" hangingPunct="1">
              <a:lnSpc>
                <a:spcPts val="2650"/>
              </a:lnSpc>
              <a:spcBef>
                <a:spcPct val="20000"/>
              </a:spcBef>
              <a:buFont typeface="Arial"/>
              <a:defRPr sz="2000" b="1" kern="1200" spc="30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defRPr>
            </a:lvl1pPr>
            <a:lvl2pPr marL="1087636" indent="0" algn="ctr" defTabSz="1087636" eaLnBrk="1" hangingPunct="1">
              <a:lnSpc>
                <a:spcPct val="130000"/>
              </a:lnSpc>
              <a:spcBef>
                <a:spcPct val="20000"/>
              </a:spcBef>
              <a:buFont typeface="Arial"/>
              <a:defRPr sz="3200" kern="1200">
                <a:solidFill>
                  <a:schemeClr val="tx1">
                    <a:tint val="75000"/>
                  </a:schemeClr>
                </a:solidFill>
                <a:latin typeface="Open Sans"/>
                <a:ea typeface="+mn-ea"/>
                <a:cs typeface="Open Sans"/>
              </a:defRPr>
            </a:lvl2pPr>
            <a:lvl3pPr marL="2175271" indent="0" algn="ctr" defTabSz="1087636" eaLnBrk="1" hangingPunct="1">
              <a:lnSpc>
                <a:spcPct val="130000"/>
              </a:lnSpc>
              <a:spcBef>
                <a:spcPct val="20000"/>
              </a:spcBef>
              <a:buFont typeface="Arial"/>
              <a:defRPr sz="3200" kern="1200">
                <a:solidFill>
                  <a:schemeClr val="tx1">
                    <a:tint val="75000"/>
                  </a:schemeClr>
                </a:solidFill>
                <a:latin typeface="Open Sans"/>
                <a:ea typeface="+mn-ea"/>
                <a:cs typeface="Open Sans"/>
              </a:defRPr>
            </a:lvl3pPr>
            <a:lvl4pPr marL="3262912" indent="0" algn="ctr" defTabSz="1087636" eaLnBrk="1" hangingPunct="1">
              <a:lnSpc>
                <a:spcPct val="130000"/>
              </a:lnSpc>
              <a:spcBef>
                <a:spcPct val="20000"/>
              </a:spcBef>
              <a:buFont typeface="Arial"/>
              <a:defRPr sz="3200" kern="1200">
                <a:solidFill>
                  <a:schemeClr val="tx1">
                    <a:tint val="75000"/>
                  </a:schemeClr>
                </a:solidFill>
                <a:latin typeface="Open Sans"/>
                <a:ea typeface="+mn-ea"/>
                <a:cs typeface="Open Sans"/>
              </a:defRPr>
            </a:lvl4pPr>
            <a:lvl5pPr marL="4350546" indent="0" algn="ctr" defTabSz="1087636" eaLnBrk="1" hangingPunct="1">
              <a:lnSpc>
                <a:spcPct val="130000"/>
              </a:lnSpc>
              <a:spcBef>
                <a:spcPct val="20000"/>
              </a:spcBef>
              <a:buFont typeface="Arial"/>
              <a:defRPr sz="3200" kern="1200">
                <a:solidFill>
                  <a:schemeClr val="tx1">
                    <a:tint val="75000"/>
                  </a:schemeClr>
                </a:solidFill>
                <a:latin typeface="Open Sans"/>
                <a:ea typeface="+mn-ea"/>
                <a:cs typeface="Open Sans"/>
              </a:defRPr>
            </a:lvl5pPr>
            <a:lvl6pPr marL="5438184" indent="0" algn="ctr" defTabSz="1087636" eaLnBrk="1" hangingPunct="1">
              <a:spcBef>
                <a:spcPct val="20000"/>
              </a:spcBef>
              <a:buFont typeface="Arial"/>
              <a:defRPr sz="4800" kern="1200">
                <a:solidFill>
                  <a:schemeClr val="tx1">
                    <a:tint val="75000"/>
                  </a:schemeClr>
                </a:solidFill>
                <a:latin typeface="+mn-lt"/>
                <a:ea typeface="+mn-ea"/>
                <a:cs typeface="+mn-cs"/>
              </a:defRPr>
            </a:lvl6pPr>
            <a:lvl7pPr marL="6525820" indent="0" algn="ctr" defTabSz="1087636" eaLnBrk="1" hangingPunct="1">
              <a:spcBef>
                <a:spcPct val="20000"/>
              </a:spcBef>
              <a:buFont typeface="Arial"/>
              <a:defRPr sz="4800" kern="1200">
                <a:solidFill>
                  <a:schemeClr val="tx1">
                    <a:tint val="75000"/>
                  </a:schemeClr>
                </a:solidFill>
                <a:latin typeface="+mn-lt"/>
                <a:ea typeface="+mn-ea"/>
                <a:cs typeface="+mn-cs"/>
              </a:defRPr>
            </a:lvl7pPr>
            <a:lvl8pPr marL="7613455" indent="0" algn="ctr" defTabSz="1087636" eaLnBrk="1" hangingPunct="1">
              <a:spcBef>
                <a:spcPct val="20000"/>
              </a:spcBef>
              <a:buFont typeface="Arial"/>
              <a:defRPr sz="4800" kern="1200">
                <a:solidFill>
                  <a:schemeClr val="tx1">
                    <a:tint val="75000"/>
                  </a:schemeClr>
                </a:solidFill>
                <a:latin typeface="+mn-lt"/>
                <a:ea typeface="+mn-ea"/>
                <a:cs typeface="+mn-cs"/>
              </a:defRPr>
            </a:lvl8pPr>
            <a:lvl9pPr marL="8701091" indent="0" algn="ctr" defTabSz="1087636" eaLnBrk="1" hangingPunct="1">
              <a:spcBef>
                <a:spcPct val="20000"/>
              </a:spcBef>
              <a:buFont typeface="Arial"/>
              <a:defRPr sz="4800" kern="1200">
                <a:solidFill>
                  <a:schemeClr val="tx1">
                    <a:tint val="75000"/>
                  </a:schemeClr>
                </a:solidFill>
                <a:latin typeface="+mn-lt"/>
                <a:ea typeface="+mn-ea"/>
                <a:cs typeface="+mn-cs"/>
              </a:defRPr>
            </a:lvl9pPr>
          </a:lstStyle>
          <a:p>
            <a:r>
              <a:rPr lang="es-ES" dirty="0"/>
              <a:t>GESTIÓN DE LA CALIDAD</a:t>
            </a:r>
          </a:p>
          <a:p>
            <a:r>
              <a:rPr lang="es-ES" dirty="0"/>
              <a:t>ISO 9001:2015</a:t>
            </a:r>
            <a:endParaRPr lang="es-CO" dirty="0"/>
          </a:p>
        </p:txBody>
      </p:sp>
      <p:sp>
        <p:nvSpPr>
          <p:cNvPr id="64" name="Subtitle 2">
            <a:extLst>
              <a:ext uri="{FF2B5EF4-FFF2-40B4-BE49-F238E27FC236}">
                <a16:creationId xmlns:a16="http://schemas.microsoft.com/office/drawing/2014/main" id="{3F9D0945-A1C5-4435-840E-944CC2D1EEBF}"/>
              </a:ext>
            </a:extLst>
          </p:cNvPr>
          <p:cNvSpPr txBox="1">
            <a:spLocks/>
          </p:cNvSpPr>
          <p:nvPr/>
        </p:nvSpPr>
        <p:spPr>
          <a:xfrm>
            <a:off x="16434223" y="5661577"/>
            <a:ext cx="3240116" cy="128926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ES" sz="2000" b="1" spc="300"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GESTIÓN AMBIENTAL</a:t>
            </a:r>
          </a:p>
          <a:p>
            <a:pPr>
              <a:lnSpc>
                <a:spcPts val="2650"/>
              </a:lnSpc>
            </a:pPr>
            <a:r>
              <a:rPr lang="es-ES" sz="2000" b="1" spc="300"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ISO 14001:2015</a:t>
            </a:r>
            <a:endParaRPr lang="es-CO" sz="2000" b="1" spc="300"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endParaRPr>
          </a:p>
        </p:txBody>
      </p:sp>
      <p:sp>
        <p:nvSpPr>
          <p:cNvPr id="66" name="Subtitle 2">
            <a:extLst>
              <a:ext uri="{FF2B5EF4-FFF2-40B4-BE49-F238E27FC236}">
                <a16:creationId xmlns:a16="http://schemas.microsoft.com/office/drawing/2014/main" id="{A293B2DA-13A6-40C7-A5A5-82CD75ED7FE5}"/>
              </a:ext>
            </a:extLst>
          </p:cNvPr>
          <p:cNvSpPr txBox="1">
            <a:spLocks/>
          </p:cNvSpPr>
          <p:nvPr/>
        </p:nvSpPr>
        <p:spPr>
          <a:xfrm>
            <a:off x="4709661" y="5982762"/>
            <a:ext cx="3703989" cy="2043318"/>
          </a:xfrm>
          <a:prstGeom prst="rect">
            <a:avLst/>
          </a:prstGeom>
        </p:spPr>
        <p:txBody>
          <a:bodyPr vert="horz" wrap="square" lIns="217490" tIns="108745" rIns="217490" bIns="108745"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defTabSz="1087636" eaLnBrk="1" hangingPunct="1">
              <a:lnSpc>
                <a:spcPts val="2650"/>
              </a:lnSpc>
              <a:spcBef>
                <a:spcPct val="20000"/>
              </a:spcBef>
              <a:buFont typeface="Arial"/>
              <a:defRPr sz="2000" b="1" kern="1200" spc="30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defRPr>
            </a:lvl1pPr>
            <a:lvl2pPr marL="1087636" indent="0" algn="ctr" defTabSz="1087636" eaLnBrk="1" hangingPunct="1">
              <a:lnSpc>
                <a:spcPct val="130000"/>
              </a:lnSpc>
              <a:spcBef>
                <a:spcPct val="20000"/>
              </a:spcBef>
              <a:buFont typeface="Arial"/>
              <a:defRPr sz="3200" kern="1200">
                <a:solidFill>
                  <a:schemeClr val="tx1">
                    <a:tint val="75000"/>
                  </a:schemeClr>
                </a:solidFill>
                <a:latin typeface="Open Sans"/>
                <a:ea typeface="+mn-ea"/>
                <a:cs typeface="Open Sans"/>
              </a:defRPr>
            </a:lvl2pPr>
            <a:lvl3pPr marL="2175271" indent="0" algn="ctr" defTabSz="1087636" eaLnBrk="1" hangingPunct="1">
              <a:lnSpc>
                <a:spcPct val="130000"/>
              </a:lnSpc>
              <a:spcBef>
                <a:spcPct val="20000"/>
              </a:spcBef>
              <a:buFont typeface="Arial"/>
              <a:defRPr sz="3200" kern="1200">
                <a:solidFill>
                  <a:schemeClr val="tx1">
                    <a:tint val="75000"/>
                  </a:schemeClr>
                </a:solidFill>
                <a:latin typeface="Open Sans"/>
                <a:ea typeface="+mn-ea"/>
                <a:cs typeface="Open Sans"/>
              </a:defRPr>
            </a:lvl3pPr>
            <a:lvl4pPr marL="3262912" indent="0" algn="ctr" defTabSz="1087636" eaLnBrk="1" hangingPunct="1">
              <a:lnSpc>
                <a:spcPct val="130000"/>
              </a:lnSpc>
              <a:spcBef>
                <a:spcPct val="20000"/>
              </a:spcBef>
              <a:buFont typeface="Arial"/>
              <a:defRPr sz="3200" kern="1200">
                <a:solidFill>
                  <a:schemeClr val="tx1">
                    <a:tint val="75000"/>
                  </a:schemeClr>
                </a:solidFill>
                <a:latin typeface="Open Sans"/>
                <a:ea typeface="+mn-ea"/>
                <a:cs typeface="Open Sans"/>
              </a:defRPr>
            </a:lvl4pPr>
            <a:lvl5pPr marL="4350546" indent="0" algn="ctr" defTabSz="1087636" eaLnBrk="1" hangingPunct="1">
              <a:lnSpc>
                <a:spcPct val="130000"/>
              </a:lnSpc>
              <a:spcBef>
                <a:spcPct val="20000"/>
              </a:spcBef>
              <a:buFont typeface="Arial"/>
              <a:defRPr sz="3200" kern="1200">
                <a:solidFill>
                  <a:schemeClr val="tx1">
                    <a:tint val="75000"/>
                  </a:schemeClr>
                </a:solidFill>
                <a:latin typeface="Open Sans"/>
                <a:ea typeface="+mn-ea"/>
                <a:cs typeface="Open Sans"/>
              </a:defRPr>
            </a:lvl5pPr>
            <a:lvl6pPr marL="5438184" indent="0" algn="ctr" defTabSz="1087636" eaLnBrk="1" hangingPunct="1">
              <a:spcBef>
                <a:spcPct val="20000"/>
              </a:spcBef>
              <a:buFont typeface="Arial"/>
              <a:defRPr sz="4800" kern="1200">
                <a:solidFill>
                  <a:schemeClr val="tx1">
                    <a:tint val="75000"/>
                  </a:schemeClr>
                </a:solidFill>
                <a:latin typeface="+mn-lt"/>
                <a:ea typeface="+mn-ea"/>
                <a:cs typeface="+mn-cs"/>
              </a:defRPr>
            </a:lvl6pPr>
            <a:lvl7pPr marL="6525820" indent="0" algn="ctr" defTabSz="1087636" eaLnBrk="1" hangingPunct="1">
              <a:spcBef>
                <a:spcPct val="20000"/>
              </a:spcBef>
              <a:buFont typeface="Arial"/>
              <a:defRPr sz="4800" kern="1200">
                <a:solidFill>
                  <a:schemeClr val="tx1">
                    <a:tint val="75000"/>
                  </a:schemeClr>
                </a:solidFill>
                <a:latin typeface="+mn-lt"/>
                <a:ea typeface="+mn-ea"/>
                <a:cs typeface="+mn-cs"/>
              </a:defRPr>
            </a:lvl7pPr>
            <a:lvl8pPr marL="7613455" indent="0" algn="ctr" defTabSz="1087636" eaLnBrk="1" hangingPunct="1">
              <a:spcBef>
                <a:spcPct val="20000"/>
              </a:spcBef>
              <a:buFont typeface="Arial"/>
              <a:defRPr sz="4800" kern="1200">
                <a:solidFill>
                  <a:schemeClr val="tx1">
                    <a:tint val="75000"/>
                  </a:schemeClr>
                </a:solidFill>
                <a:latin typeface="+mn-lt"/>
                <a:ea typeface="+mn-ea"/>
                <a:cs typeface="+mn-cs"/>
              </a:defRPr>
            </a:lvl8pPr>
            <a:lvl9pPr marL="8701091" indent="0" algn="ctr" defTabSz="1087636" eaLnBrk="1" hangingPunct="1">
              <a:spcBef>
                <a:spcPct val="20000"/>
              </a:spcBef>
              <a:buFont typeface="Arial"/>
              <a:defRPr sz="4800" kern="1200">
                <a:solidFill>
                  <a:schemeClr val="tx1">
                    <a:tint val="75000"/>
                  </a:schemeClr>
                </a:solidFill>
                <a:latin typeface="+mn-lt"/>
                <a:ea typeface="+mn-ea"/>
                <a:cs typeface="+mn-cs"/>
              </a:defRPr>
            </a:lvl9pPr>
          </a:lstStyle>
          <a:p>
            <a:r>
              <a:rPr lang="es-ES" dirty="0"/>
              <a:t>GESTIÓN DE SEGURIDAD Y SALUD EN EL TRABAJO</a:t>
            </a:r>
          </a:p>
          <a:p>
            <a:r>
              <a:rPr lang="es-ES" dirty="0"/>
              <a:t>RES.0312 DE 2019 </a:t>
            </a:r>
          </a:p>
          <a:p>
            <a:r>
              <a:rPr lang="es-ES" dirty="0"/>
              <a:t>ISO 45001:2018 </a:t>
            </a:r>
            <a:endParaRPr lang="es-CO" dirty="0"/>
          </a:p>
        </p:txBody>
      </p:sp>
      <p:sp>
        <p:nvSpPr>
          <p:cNvPr id="67" name="Subtitle 2">
            <a:extLst>
              <a:ext uri="{FF2B5EF4-FFF2-40B4-BE49-F238E27FC236}">
                <a16:creationId xmlns:a16="http://schemas.microsoft.com/office/drawing/2014/main" id="{3D0DC515-F0FD-4CCC-8B59-23C776660AB8}"/>
              </a:ext>
            </a:extLst>
          </p:cNvPr>
          <p:cNvSpPr txBox="1">
            <a:spLocks/>
          </p:cNvSpPr>
          <p:nvPr/>
        </p:nvSpPr>
        <p:spPr>
          <a:xfrm>
            <a:off x="6471783" y="10629102"/>
            <a:ext cx="3086249" cy="122771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ES" sz="2000" b="1" spc="300"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GESTIÓN DE LABORATORIOS ISO 17025:2017</a:t>
            </a:r>
          </a:p>
        </p:txBody>
      </p:sp>
      <p:sp>
        <p:nvSpPr>
          <p:cNvPr id="68" name="Subtitle 2">
            <a:extLst>
              <a:ext uri="{FF2B5EF4-FFF2-40B4-BE49-F238E27FC236}">
                <a16:creationId xmlns:a16="http://schemas.microsoft.com/office/drawing/2014/main" id="{9D23E854-825C-4154-BC06-DB2C1D0C36E0}"/>
              </a:ext>
            </a:extLst>
          </p:cNvPr>
          <p:cNvSpPr txBox="1">
            <a:spLocks/>
          </p:cNvSpPr>
          <p:nvPr/>
        </p:nvSpPr>
        <p:spPr>
          <a:xfrm>
            <a:off x="15616757" y="10162166"/>
            <a:ext cx="3974906" cy="192020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ES" sz="2000" b="1" spc="300"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SISTEMA INTERNO DE  ASEGURAMIENTO DE LA CALIDAD – SIAC </a:t>
            </a:r>
            <a:r>
              <a:rPr lang="es-ES" sz="2000" b="1" spc="150" dirty="0">
                <a:solidFill>
                  <a:srgbClr val="797979">
                    <a:lumMod val="75000"/>
                  </a:srgb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RES. RECTORAL 001334 DEL 22 ABRIL DE 2024 </a:t>
            </a:r>
            <a:r>
              <a:rPr lang="es-ES" sz="2000" b="1" spc="300"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 </a:t>
            </a:r>
            <a:endParaRPr lang="es-CO" sz="2000" b="1" spc="300" dirty="0">
              <a:solidFill>
                <a:schemeClr val="accent6">
                  <a:lumMod val="75000"/>
                </a:schemeClr>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endParaRPr>
          </a:p>
        </p:txBody>
      </p:sp>
      <p:sp>
        <p:nvSpPr>
          <p:cNvPr id="29" name="Rectángulo 28">
            <a:extLst>
              <a:ext uri="{FF2B5EF4-FFF2-40B4-BE49-F238E27FC236}">
                <a16:creationId xmlns:a16="http://schemas.microsoft.com/office/drawing/2014/main" id="{995FE623-B47C-432B-9CF8-37942FB5F7A6}"/>
              </a:ext>
            </a:extLst>
          </p:cNvPr>
          <p:cNvSpPr/>
          <p:nvPr/>
        </p:nvSpPr>
        <p:spPr>
          <a:xfrm>
            <a:off x="938463" y="2468005"/>
            <a:ext cx="4331369" cy="1903534"/>
          </a:xfrm>
          <a:prstGeom prst="rect">
            <a:avLst/>
          </a:prstGeom>
        </p:spPr>
        <p:txBody>
          <a:bodyPr wrap="square">
            <a:spAutoFit/>
          </a:bodyPr>
          <a:lstStyle/>
          <a:p>
            <a:r>
              <a:rPr lang="es-CO" sz="2000" b="1" dirty="0">
                <a:solidFill>
                  <a:schemeClr val="tx1">
                    <a:lumMod val="50000"/>
                  </a:schemeClr>
                </a:solidFill>
                <a:latin typeface="Century Gothic" panose="020B0502020202020204" pitchFamily="34" charset="0"/>
                <a:cs typeface="Calibri" panose="020F0502020204030204" pitchFamily="34" charset="0"/>
              </a:rPr>
              <a:t>Conjunto de elementos de una organización interrelacionados o que interactúan para establecer políticas, objetivos y procesos para lograr estos objetivos.</a:t>
            </a:r>
          </a:p>
        </p:txBody>
      </p:sp>
      <p:sp>
        <p:nvSpPr>
          <p:cNvPr id="32" name="Subtitle 2">
            <a:extLst>
              <a:ext uri="{FF2B5EF4-FFF2-40B4-BE49-F238E27FC236}">
                <a16:creationId xmlns:a16="http://schemas.microsoft.com/office/drawing/2014/main" id="{2B87D033-5A9E-4F4B-8352-4107BBEDA280}"/>
              </a:ext>
            </a:extLst>
          </p:cNvPr>
          <p:cNvSpPr txBox="1">
            <a:spLocks/>
          </p:cNvSpPr>
          <p:nvPr/>
        </p:nvSpPr>
        <p:spPr>
          <a:xfrm>
            <a:off x="11547756" y="8120278"/>
            <a:ext cx="1951781" cy="64703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650"/>
              </a:lnSpc>
            </a:pPr>
            <a:r>
              <a:rPr lang="es-ES" sz="6000" b="1" spc="300" dirty="0">
                <a:solidFill>
                  <a:schemeClr val="accent2"/>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rPr>
              <a:t>SIG</a:t>
            </a:r>
            <a:endParaRPr lang="es-CO" sz="6000" b="1" spc="300" dirty="0">
              <a:solidFill>
                <a:schemeClr val="accent2"/>
              </a:solidFill>
              <a:effectLst>
                <a:outerShdw blurRad="38100" dist="38100" dir="2700000" algn="tl">
                  <a:srgbClr val="000000">
                    <a:alpha val="43137"/>
                  </a:srgbClr>
                </a:outerShdw>
              </a:effectLst>
              <a:latin typeface="Century Gothic" panose="020B0502020202020204" pitchFamily="34" charset="0"/>
              <a:ea typeface="Candara" charset="0"/>
              <a:cs typeface="Candara" charset="0"/>
            </a:endParaRPr>
          </a:p>
        </p:txBody>
      </p:sp>
      <p:sp>
        <p:nvSpPr>
          <p:cNvPr id="34" name="Shape">
            <a:extLst>
              <a:ext uri="{FF2B5EF4-FFF2-40B4-BE49-F238E27FC236}">
                <a16:creationId xmlns:a16="http://schemas.microsoft.com/office/drawing/2014/main" id="{258C63DA-4F4F-49C0-9BE8-F91A337D8185}"/>
              </a:ext>
            </a:extLst>
          </p:cNvPr>
          <p:cNvSpPr/>
          <p:nvPr/>
        </p:nvSpPr>
        <p:spPr>
          <a:xfrm>
            <a:off x="10877135" y="5177760"/>
            <a:ext cx="3228405" cy="1751534"/>
          </a:xfrm>
          <a:custGeom>
            <a:avLst/>
            <a:gdLst/>
            <a:ahLst/>
            <a:cxnLst>
              <a:cxn ang="0">
                <a:pos x="wd2" y="hd2"/>
              </a:cxn>
              <a:cxn ang="5400000">
                <a:pos x="wd2" y="hd2"/>
              </a:cxn>
              <a:cxn ang="10800000">
                <a:pos x="wd2" y="hd2"/>
              </a:cxn>
              <a:cxn ang="16200000">
                <a:pos x="wd2" y="hd2"/>
              </a:cxn>
            </a:cxnLst>
            <a:rect l="0" t="0" r="r" b="b"/>
            <a:pathLst>
              <a:path w="21217" h="21362" extrusionOk="0">
                <a:moveTo>
                  <a:pt x="10624" y="19467"/>
                </a:moveTo>
                <a:cubicBezTo>
                  <a:pt x="12082" y="19467"/>
                  <a:pt x="13491" y="20057"/>
                  <a:pt x="14730" y="21146"/>
                </a:cubicBezTo>
                <a:cubicBezTo>
                  <a:pt x="15265" y="21600"/>
                  <a:pt x="15921" y="21328"/>
                  <a:pt x="16261" y="20420"/>
                </a:cubicBezTo>
                <a:lnTo>
                  <a:pt x="20975" y="8304"/>
                </a:lnTo>
                <a:cubicBezTo>
                  <a:pt x="21412" y="7170"/>
                  <a:pt x="21242" y="5582"/>
                  <a:pt x="20586" y="4901"/>
                </a:cubicBezTo>
                <a:cubicBezTo>
                  <a:pt x="17646" y="1770"/>
                  <a:pt x="14220" y="0"/>
                  <a:pt x="10600" y="0"/>
                </a:cubicBezTo>
                <a:cubicBezTo>
                  <a:pt x="6955" y="0"/>
                  <a:pt x="3554" y="1770"/>
                  <a:pt x="614" y="4901"/>
                </a:cubicBezTo>
                <a:cubicBezTo>
                  <a:pt x="-18" y="5582"/>
                  <a:pt x="-188" y="7170"/>
                  <a:pt x="225" y="8304"/>
                </a:cubicBezTo>
                <a:lnTo>
                  <a:pt x="4939" y="20420"/>
                </a:lnTo>
                <a:cubicBezTo>
                  <a:pt x="5279" y="21328"/>
                  <a:pt x="5935" y="21600"/>
                  <a:pt x="6469" y="21146"/>
                </a:cubicBezTo>
                <a:cubicBezTo>
                  <a:pt x="7757" y="20057"/>
                  <a:pt x="9142" y="19467"/>
                  <a:pt x="10624" y="19467"/>
                </a:cubicBezTo>
                <a:close/>
              </a:path>
            </a:pathLst>
          </a:custGeom>
          <a:solidFill>
            <a:schemeClr val="accent2">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36" name="Shape">
            <a:extLst>
              <a:ext uri="{FF2B5EF4-FFF2-40B4-BE49-F238E27FC236}">
                <a16:creationId xmlns:a16="http://schemas.microsoft.com/office/drawing/2014/main" id="{B72AF450-A4B0-40D1-BBC0-BACC8D388BD4}"/>
              </a:ext>
            </a:extLst>
          </p:cNvPr>
          <p:cNvSpPr/>
          <p:nvPr/>
        </p:nvSpPr>
        <p:spPr>
          <a:xfrm>
            <a:off x="9421988" y="5922435"/>
            <a:ext cx="2019947" cy="3103930"/>
          </a:xfrm>
          <a:custGeom>
            <a:avLst/>
            <a:gdLst/>
            <a:ahLst/>
            <a:cxnLst>
              <a:cxn ang="0">
                <a:pos x="wd2" y="hd2"/>
              </a:cxn>
              <a:cxn ang="5400000">
                <a:pos x="wd2" y="hd2"/>
              </a:cxn>
              <a:cxn ang="10800000">
                <a:pos x="wd2" y="hd2"/>
              </a:cxn>
              <a:cxn ang="16200000">
                <a:pos x="wd2" y="hd2"/>
              </a:cxn>
            </a:cxnLst>
            <a:rect l="0" t="0" r="r" b="b"/>
            <a:pathLst>
              <a:path w="21418" h="21224" extrusionOk="0">
                <a:moveTo>
                  <a:pt x="16778" y="15915"/>
                </a:moveTo>
                <a:cubicBezTo>
                  <a:pt x="16778" y="13243"/>
                  <a:pt x="18346" y="10826"/>
                  <a:pt x="20894" y="8994"/>
                </a:cubicBezTo>
                <a:cubicBezTo>
                  <a:pt x="21522" y="8537"/>
                  <a:pt x="21600" y="7875"/>
                  <a:pt x="21051" y="7366"/>
                </a:cubicBezTo>
                <a:lnTo>
                  <a:pt x="13446" y="548"/>
                </a:lnTo>
                <a:cubicBezTo>
                  <a:pt x="12741" y="-88"/>
                  <a:pt x="11329" y="-190"/>
                  <a:pt x="10467" y="344"/>
                </a:cubicBezTo>
                <a:cubicBezTo>
                  <a:pt x="4038" y="4211"/>
                  <a:pt x="0" y="9758"/>
                  <a:pt x="0" y="15915"/>
                </a:cubicBezTo>
                <a:cubicBezTo>
                  <a:pt x="0" y="17365"/>
                  <a:pt x="235" y="18790"/>
                  <a:pt x="667" y="20163"/>
                </a:cubicBezTo>
                <a:cubicBezTo>
                  <a:pt x="902" y="20927"/>
                  <a:pt x="2117" y="21410"/>
                  <a:pt x="3293" y="21156"/>
                </a:cubicBezTo>
                <a:lnTo>
                  <a:pt x="15563" y="18561"/>
                </a:lnTo>
                <a:cubicBezTo>
                  <a:pt x="16465" y="18357"/>
                  <a:pt x="17053" y="17772"/>
                  <a:pt x="16935" y="17161"/>
                </a:cubicBezTo>
                <a:cubicBezTo>
                  <a:pt x="16818" y="16754"/>
                  <a:pt x="16778" y="16322"/>
                  <a:pt x="16778" y="15915"/>
                </a:cubicBezTo>
                <a:close/>
              </a:path>
            </a:pathLst>
          </a:custGeom>
          <a:solidFill>
            <a:schemeClr val="accent1">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37" name="Shape">
            <a:extLst>
              <a:ext uri="{FF2B5EF4-FFF2-40B4-BE49-F238E27FC236}">
                <a16:creationId xmlns:a16="http://schemas.microsoft.com/office/drawing/2014/main" id="{3841E4B3-3A43-4AE6-B227-88518350511F}"/>
              </a:ext>
            </a:extLst>
          </p:cNvPr>
          <p:cNvSpPr/>
          <p:nvPr/>
        </p:nvSpPr>
        <p:spPr>
          <a:xfrm>
            <a:off x="9694076" y="8937796"/>
            <a:ext cx="2664544" cy="2424533"/>
          </a:xfrm>
          <a:custGeom>
            <a:avLst/>
            <a:gdLst/>
            <a:ahLst/>
            <a:cxnLst>
              <a:cxn ang="0">
                <a:pos x="wd2" y="hd2"/>
              </a:cxn>
              <a:cxn ang="5400000">
                <a:pos x="wd2" y="hd2"/>
              </a:cxn>
              <a:cxn ang="10800000">
                <a:pos x="wd2" y="hd2"/>
              </a:cxn>
              <a:cxn ang="16200000">
                <a:pos x="wd2" y="hd2"/>
              </a:cxn>
            </a:cxnLst>
            <a:rect l="0" t="0" r="r" b="b"/>
            <a:pathLst>
              <a:path w="21355" h="21326" extrusionOk="0">
                <a:moveTo>
                  <a:pt x="10362" y="72"/>
                </a:moveTo>
                <a:lnTo>
                  <a:pt x="1059" y="3410"/>
                </a:lnTo>
                <a:cubicBezTo>
                  <a:pt x="199" y="3705"/>
                  <a:pt x="-245" y="4785"/>
                  <a:pt x="140" y="5701"/>
                </a:cubicBezTo>
                <a:cubicBezTo>
                  <a:pt x="3696" y="14112"/>
                  <a:pt x="10985" y="20199"/>
                  <a:pt x="19666" y="21312"/>
                </a:cubicBezTo>
                <a:cubicBezTo>
                  <a:pt x="20555" y="21443"/>
                  <a:pt x="21355" y="20625"/>
                  <a:pt x="21355" y="19643"/>
                </a:cubicBezTo>
                <a:lnTo>
                  <a:pt x="21355" y="8876"/>
                </a:lnTo>
                <a:cubicBezTo>
                  <a:pt x="21355" y="8090"/>
                  <a:pt x="20851" y="7403"/>
                  <a:pt x="20140" y="7239"/>
                </a:cubicBezTo>
                <a:cubicBezTo>
                  <a:pt x="16733" y="6487"/>
                  <a:pt x="13859" y="4130"/>
                  <a:pt x="12140" y="890"/>
                </a:cubicBezTo>
                <a:cubicBezTo>
                  <a:pt x="11814" y="170"/>
                  <a:pt x="11074" y="-157"/>
                  <a:pt x="10362" y="72"/>
                </a:cubicBezTo>
                <a:close/>
              </a:path>
            </a:pathLst>
          </a:custGeom>
          <a:solidFill>
            <a:schemeClr val="accent4">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38" name="Shape">
            <a:extLst>
              <a:ext uri="{FF2B5EF4-FFF2-40B4-BE49-F238E27FC236}">
                <a16:creationId xmlns:a16="http://schemas.microsoft.com/office/drawing/2014/main" id="{8B8A5A6C-8B25-4B06-B6F4-A2E7BB324F5A}"/>
              </a:ext>
            </a:extLst>
          </p:cNvPr>
          <p:cNvSpPr/>
          <p:nvPr/>
        </p:nvSpPr>
        <p:spPr>
          <a:xfrm>
            <a:off x="13575984" y="5922435"/>
            <a:ext cx="2023648" cy="3103934"/>
          </a:xfrm>
          <a:custGeom>
            <a:avLst/>
            <a:gdLst/>
            <a:ahLst/>
            <a:cxnLst>
              <a:cxn ang="0">
                <a:pos x="wd2" y="hd2"/>
              </a:cxn>
              <a:cxn ang="5400000">
                <a:pos x="wd2" y="hd2"/>
              </a:cxn>
              <a:cxn ang="10800000">
                <a:pos x="wd2" y="hd2"/>
              </a:cxn>
              <a:cxn ang="16200000">
                <a:pos x="wd2" y="hd2"/>
              </a:cxn>
            </a:cxnLst>
            <a:rect l="0" t="0" r="r" b="b"/>
            <a:pathLst>
              <a:path w="21419" h="21224" extrusionOk="0">
                <a:moveTo>
                  <a:pt x="7958" y="548"/>
                </a:moveTo>
                <a:lnTo>
                  <a:pt x="367" y="7366"/>
                </a:lnTo>
                <a:cubicBezTo>
                  <a:pt x="-181" y="7875"/>
                  <a:pt x="-103" y="8537"/>
                  <a:pt x="523" y="8994"/>
                </a:cubicBezTo>
                <a:cubicBezTo>
                  <a:pt x="3067" y="10826"/>
                  <a:pt x="4632" y="13243"/>
                  <a:pt x="4632" y="15915"/>
                </a:cubicBezTo>
                <a:cubicBezTo>
                  <a:pt x="4632" y="16347"/>
                  <a:pt x="4593" y="16754"/>
                  <a:pt x="4515" y="17161"/>
                </a:cubicBezTo>
                <a:cubicBezTo>
                  <a:pt x="4397" y="17772"/>
                  <a:pt x="4984" y="18357"/>
                  <a:pt x="5884" y="18561"/>
                </a:cubicBezTo>
                <a:lnTo>
                  <a:pt x="18132" y="21156"/>
                </a:lnTo>
                <a:cubicBezTo>
                  <a:pt x="19306" y="21410"/>
                  <a:pt x="20480" y="20927"/>
                  <a:pt x="20754" y="20163"/>
                </a:cubicBezTo>
                <a:cubicBezTo>
                  <a:pt x="21184" y="18789"/>
                  <a:pt x="21419" y="17365"/>
                  <a:pt x="21419" y="15915"/>
                </a:cubicBezTo>
                <a:cubicBezTo>
                  <a:pt x="21419" y="9758"/>
                  <a:pt x="17389" y="4237"/>
                  <a:pt x="10971" y="344"/>
                </a:cubicBezTo>
                <a:cubicBezTo>
                  <a:pt x="10071" y="-190"/>
                  <a:pt x="8662" y="-88"/>
                  <a:pt x="7958" y="548"/>
                </a:cubicBezTo>
                <a:close/>
              </a:path>
            </a:pathLst>
          </a:custGeom>
          <a:solidFill>
            <a:srgbClr val="CAF2CA"/>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40" name="Shape">
            <a:extLst>
              <a:ext uri="{FF2B5EF4-FFF2-40B4-BE49-F238E27FC236}">
                <a16:creationId xmlns:a16="http://schemas.microsoft.com/office/drawing/2014/main" id="{AFCA7E9C-A09F-4BFF-8DFA-AF351DDE3B6C}"/>
              </a:ext>
            </a:extLst>
          </p:cNvPr>
          <p:cNvSpPr/>
          <p:nvPr/>
        </p:nvSpPr>
        <p:spPr>
          <a:xfrm>
            <a:off x="12651722" y="8936216"/>
            <a:ext cx="2664544" cy="2426113"/>
          </a:xfrm>
          <a:custGeom>
            <a:avLst/>
            <a:gdLst/>
            <a:ahLst/>
            <a:cxnLst>
              <a:cxn ang="0">
                <a:pos x="wd2" y="hd2"/>
              </a:cxn>
              <a:cxn ang="5400000">
                <a:pos x="wd2" y="hd2"/>
              </a:cxn>
              <a:cxn ang="10800000">
                <a:pos x="wd2" y="hd2"/>
              </a:cxn>
              <a:cxn ang="16200000">
                <a:pos x="wd2" y="hd2"/>
              </a:cxn>
            </a:cxnLst>
            <a:rect l="0" t="0" r="r" b="b"/>
            <a:pathLst>
              <a:path w="21355" h="21308" extrusionOk="0">
                <a:moveTo>
                  <a:pt x="0" y="8876"/>
                </a:moveTo>
                <a:lnTo>
                  <a:pt x="0" y="19627"/>
                </a:lnTo>
                <a:cubicBezTo>
                  <a:pt x="0" y="20640"/>
                  <a:pt x="800" y="21424"/>
                  <a:pt x="1689" y="21293"/>
                </a:cubicBezTo>
                <a:cubicBezTo>
                  <a:pt x="10370" y="20182"/>
                  <a:pt x="17689" y="14104"/>
                  <a:pt x="21215" y="5706"/>
                </a:cubicBezTo>
                <a:cubicBezTo>
                  <a:pt x="21600" y="4791"/>
                  <a:pt x="21156" y="3713"/>
                  <a:pt x="20296" y="3419"/>
                </a:cubicBezTo>
                <a:lnTo>
                  <a:pt x="10993" y="85"/>
                </a:lnTo>
                <a:cubicBezTo>
                  <a:pt x="10282" y="-176"/>
                  <a:pt x="9541" y="183"/>
                  <a:pt x="9185" y="870"/>
                </a:cubicBezTo>
                <a:cubicBezTo>
                  <a:pt x="7496" y="4072"/>
                  <a:pt x="4593" y="6425"/>
                  <a:pt x="1185" y="7209"/>
                </a:cubicBezTo>
                <a:cubicBezTo>
                  <a:pt x="474" y="7405"/>
                  <a:pt x="0" y="8091"/>
                  <a:pt x="0" y="8876"/>
                </a:cubicBezTo>
                <a:close/>
              </a:path>
            </a:pathLst>
          </a:custGeom>
          <a:solidFill>
            <a:schemeClr val="accent5">
              <a:lumMod val="20000"/>
              <a:lumOff val="80000"/>
            </a:scheme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effectLst>
                  <a:outerShdw blurRad="38100" dist="12700" dir="5400000" rotWithShape="0">
                    <a:srgbClr val="000000">
                      <a:alpha val="50000"/>
                    </a:srgbClr>
                  </a:outerShdw>
                </a:effectLst>
              </a:defRPr>
            </a:pPr>
            <a:endParaRPr/>
          </a:p>
        </p:txBody>
      </p:sp>
      <p:sp>
        <p:nvSpPr>
          <p:cNvPr id="41" name="Freeform: Shape 46">
            <a:extLst>
              <a:ext uri="{FF2B5EF4-FFF2-40B4-BE49-F238E27FC236}">
                <a16:creationId xmlns:a16="http://schemas.microsoft.com/office/drawing/2014/main" id="{E8391115-CEA1-4CF2-BA42-10E52A2C60B3}"/>
              </a:ext>
            </a:extLst>
          </p:cNvPr>
          <p:cNvSpPr/>
          <p:nvPr/>
        </p:nvSpPr>
        <p:spPr>
          <a:xfrm>
            <a:off x="11808894" y="6755868"/>
            <a:ext cx="1387107" cy="412123"/>
          </a:xfrm>
          <a:custGeom>
            <a:avLst/>
            <a:gdLst>
              <a:gd name="connsiteX0" fmla="*/ 395619 w 795217"/>
              <a:gd name="connsiteY0" fmla="*/ 0 h 234764"/>
              <a:gd name="connsiteX1" fmla="*/ 741068 w 795217"/>
              <a:gd name="connsiteY1" fmla="*/ 72068 h 234764"/>
              <a:gd name="connsiteX2" fmla="*/ 779175 w 795217"/>
              <a:gd name="connsiteY2" fmla="*/ 199262 h 234764"/>
              <a:gd name="connsiteX3" fmla="*/ 675301 w 795217"/>
              <a:gd name="connsiteY3" fmla="*/ 226825 h 234764"/>
              <a:gd name="connsiteX4" fmla="*/ 397708 w 795217"/>
              <a:gd name="connsiteY4" fmla="*/ 167485 h 234764"/>
              <a:gd name="connsiteX5" fmla="*/ 120015 w 795217"/>
              <a:gd name="connsiteY5" fmla="*/ 226825 h 234764"/>
              <a:gd name="connsiteX6" fmla="*/ 16241 w 795217"/>
              <a:gd name="connsiteY6" fmla="*/ 199262 h 234764"/>
              <a:gd name="connsiteX7" fmla="*/ 50069 w 795217"/>
              <a:gd name="connsiteY7" fmla="*/ 72068 h 234764"/>
              <a:gd name="connsiteX8" fmla="*/ 395619 w 795217"/>
              <a:gd name="connsiteY8" fmla="*/ 0 h 23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217" h="234764">
                <a:moveTo>
                  <a:pt x="395619" y="0"/>
                </a:moveTo>
                <a:cubicBezTo>
                  <a:pt x="518496" y="0"/>
                  <a:pt x="635105" y="25456"/>
                  <a:pt x="741068" y="72068"/>
                </a:cubicBezTo>
                <a:cubicBezTo>
                  <a:pt x="794000" y="95417"/>
                  <a:pt x="811014" y="156864"/>
                  <a:pt x="779175" y="199262"/>
                </a:cubicBezTo>
                <a:cubicBezTo>
                  <a:pt x="755893" y="233147"/>
                  <a:pt x="711418" y="243767"/>
                  <a:pt x="675301" y="226825"/>
                </a:cubicBezTo>
                <a:cubicBezTo>
                  <a:pt x="590531" y="188642"/>
                  <a:pt x="497303" y="167485"/>
                  <a:pt x="397708" y="167485"/>
                </a:cubicBezTo>
                <a:cubicBezTo>
                  <a:pt x="298113" y="167485"/>
                  <a:pt x="204785" y="188642"/>
                  <a:pt x="120015" y="226825"/>
                </a:cubicBezTo>
                <a:cubicBezTo>
                  <a:pt x="83998" y="243767"/>
                  <a:pt x="39523" y="233147"/>
                  <a:pt x="16241" y="199262"/>
                </a:cubicBezTo>
                <a:cubicBezTo>
                  <a:pt x="-15598" y="154757"/>
                  <a:pt x="1316" y="93309"/>
                  <a:pt x="50069" y="72068"/>
                </a:cubicBezTo>
                <a:cubicBezTo>
                  <a:pt x="156132" y="25456"/>
                  <a:pt x="272642" y="0"/>
                  <a:pt x="395619" y="0"/>
                </a:cubicBezTo>
                <a:close/>
              </a:path>
            </a:pathLst>
          </a:custGeom>
          <a:solidFill>
            <a:srgbClr val="034E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5">
            <a:extLst>
              <a:ext uri="{FF2B5EF4-FFF2-40B4-BE49-F238E27FC236}">
                <a16:creationId xmlns:a16="http://schemas.microsoft.com/office/drawing/2014/main" id="{F3D9AA99-FC45-474D-BE9B-A3D345BAD09A}"/>
              </a:ext>
            </a:extLst>
          </p:cNvPr>
          <p:cNvSpPr/>
          <p:nvPr/>
        </p:nvSpPr>
        <p:spPr>
          <a:xfrm>
            <a:off x="13404478" y="7230532"/>
            <a:ext cx="625645" cy="1332063"/>
          </a:xfrm>
          <a:custGeom>
            <a:avLst/>
            <a:gdLst>
              <a:gd name="connsiteX0" fmla="*/ 78637 w 358677"/>
              <a:gd name="connsiteY0" fmla="*/ 122 h 758804"/>
              <a:gd name="connsiteX1" fmla="*/ 146726 w 358677"/>
              <a:gd name="connsiteY1" fmla="*/ 29548 h 758804"/>
              <a:gd name="connsiteX2" fmla="*/ 358677 w 358677"/>
              <a:gd name="connsiteY2" fmla="*/ 593338 h 758804"/>
              <a:gd name="connsiteX3" fmla="*/ 354438 w 358677"/>
              <a:gd name="connsiteY3" fmla="*/ 684431 h 758804"/>
              <a:gd name="connsiteX4" fmla="*/ 244223 w 358677"/>
              <a:gd name="connsiteY4" fmla="*/ 754408 h 758804"/>
              <a:gd name="connsiteX5" fmla="*/ 186997 w 358677"/>
              <a:gd name="connsiteY5" fmla="*/ 663315 h 758804"/>
              <a:gd name="connsiteX6" fmla="*/ 191236 w 358677"/>
              <a:gd name="connsiteY6" fmla="*/ 593338 h 758804"/>
              <a:gd name="connsiteX7" fmla="*/ 21675 w 358677"/>
              <a:gd name="connsiteY7" fmla="*/ 141851 h 758804"/>
              <a:gd name="connsiteX8" fmla="*/ 15316 w 358677"/>
              <a:gd name="connsiteY8" fmla="*/ 35892 h 758804"/>
              <a:gd name="connsiteX9" fmla="*/ 78637 w 358677"/>
              <a:gd name="connsiteY9" fmla="*/ 122 h 75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677" h="758804">
                <a:moveTo>
                  <a:pt x="78637" y="122"/>
                </a:moveTo>
                <a:cubicBezTo>
                  <a:pt x="103276" y="-1203"/>
                  <a:pt x="128710" y="8337"/>
                  <a:pt x="146726" y="29548"/>
                </a:cubicBezTo>
                <a:cubicBezTo>
                  <a:pt x="278136" y="180012"/>
                  <a:pt x="358677" y="377159"/>
                  <a:pt x="358677" y="593338"/>
                </a:cubicBezTo>
                <a:cubicBezTo>
                  <a:pt x="358677" y="625154"/>
                  <a:pt x="356557" y="654793"/>
                  <a:pt x="354438" y="684431"/>
                </a:cubicBezTo>
                <a:cubicBezTo>
                  <a:pt x="348079" y="737458"/>
                  <a:pt x="295092" y="771357"/>
                  <a:pt x="244223" y="754408"/>
                </a:cubicBezTo>
                <a:cubicBezTo>
                  <a:pt x="206072" y="741719"/>
                  <a:pt x="182758" y="703559"/>
                  <a:pt x="186997" y="663315"/>
                </a:cubicBezTo>
                <a:cubicBezTo>
                  <a:pt x="189116" y="639926"/>
                  <a:pt x="191236" y="616632"/>
                  <a:pt x="191236" y="593338"/>
                </a:cubicBezTo>
                <a:cubicBezTo>
                  <a:pt x="191236" y="419485"/>
                  <a:pt x="127650" y="262677"/>
                  <a:pt x="21675" y="141851"/>
                </a:cubicBezTo>
                <a:cubicBezTo>
                  <a:pt x="-3759" y="112213"/>
                  <a:pt x="-7998" y="67708"/>
                  <a:pt x="15316" y="35892"/>
                </a:cubicBezTo>
                <a:cubicBezTo>
                  <a:pt x="30153" y="13640"/>
                  <a:pt x="53998" y="1448"/>
                  <a:pt x="78637" y="122"/>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4">
            <a:extLst>
              <a:ext uri="{FF2B5EF4-FFF2-40B4-BE49-F238E27FC236}">
                <a16:creationId xmlns:a16="http://schemas.microsoft.com/office/drawing/2014/main" id="{3090AE38-7831-4081-A1A5-2B867206628B}"/>
              </a:ext>
            </a:extLst>
          </p:cNvPr>
          <p:cNvSpPr/>
          <p:nvPr/>
        </p:nvSpPr>
        <p:spPr>
          <a:xfrm>
            <a:off x="10986153" y="7230532"/>
            <a:ext cx="613232" cy="1317596"/>
          </a:xfrm>
          <a:custGeom>
            <a:avLst/>
            <a:gdLst>
              <a:gd name="connsiteX0" fmla="*/ 275517 w 351561"/>
              <a:gd name="connsiteY0" fmla="*/ 359 h 750563"/>
              <a:gd name="connsiteX1" fmla="*/ 341260 w 351561"/>
              <a:gd name="connsiteY1" fmla="*/ 42449 h 750563"/>
              <a:gd name="connsiteX2" fmla="*/ 330675 w 351561"/>
              <a:gd name="connsiteY2" fmla="*/ 139997 h 750563"/>
              <a:gd name="connsiteX3" fmla="*/ 167497 w 351561"/>
              <a:gd name="connsiteY3" fmla="*/ 585093 h 750563"/>
              <a:gd name="connsiteX4" fmla="*/ 171731 w 351561"/>
              <a:gd name="connsiteY4" fmla="*/ 655001 h 750563"/>
              <a:gd name="connsiteX5" fmla="*/ 114488 w 351561"/>
              <a:gd name="connsiteY5" fmla="*/ 746186 h 750563"/>
              <a:gd name="connsiteX6" fmla="*/ 4234 w 351561"/>
              <a:gd name="connsiteY6" fmla="*/ 676183 h 750563"/>
              <a:gd name="connsiteX7" fmla="*/ 0 w 351561"/>
              <a:gd name="connsiteY7" fmla="*/ 585093 h 750563"/>
              <a:gd name="connsiteX8" fmla="*/ 203486 w 351561"/>
              <a:gd name="connsiteY8" fmla="*/ 29721 h 750563"/>
              <a:gd name="connsiteX9" fmla="*/ 275517 w 351561"/>
              <a:gd name="connsiteY9" fmla="*/ 359 h 750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561" h="750563">
                <a:moveTo>
                  <a:pt x="275517" y="359"/>
                </a:moveTo>
                <a:cubicBezTo>
                  <a:pt x="301482" y="2745"/>
                  <a:pt x="326399" y="17041"/>
                  <a:pt x="341260" y="42449"/>
                </a:cubicBezTo>
                <a:cubicBezTo>
                  <a:pt x="358196" y="74268"/>
                  <a:pt x="353962" y="112452"/>
                  <a:pt x="330675" y="139997"/>
                </a:cubicBezTo>
                <a:cubicBezTo>
                  <a:pt x="228890" y="260817"/>
                  <a:pt x="167497" y="415546"/>
                  <a:pt x="167497" y="585093"/>
                </a:cubicBezTo>
                <a:cubicBezTo>
                  <a:pt x="167497" y="608364"/>
                  <a:pt x="169614" y="631730"/>
                  <a:pt x="171731" y="655001"/>
                </a:cubicBezTo>
                <a:cubicBezTo>
                  <a:pt x="175965" y="695274"/>
                  <a:pt x="152594" y="733458"/>
                  <a:pt x="114488" y="746186"/>
                </a:cubicBezTo>
                <a:cubicBezTo>
                  <a:pt x="63595" y="763093"/>
                  <a:pt x="10585" y="729184"/>
                  <a:pt x="4234" y="676183"/>
                </a:cubicBezTo>
                <a:cubicBezTo>
                  <a:pt x="2117" y="646547"/>
                  <a:pt x="0" y="616817"/>
                  <a:pt x="0" y="585093"/>
                </a:cubicBezTo>
                <a:cubicBezTo>
                  <a:pt x="0" y="373088"/>
                  <a:pt x="76297" y="180271"/>
                  <a:pt x="203486" y="29721"/>
                </a:cubicBezTo>
                <a:cubicBezTo>
                  <a:pt x="222539" y="7495"/>
                  <a:pt x="249552" y="-2028"/>
                  <a:pt x="275517" y="359"/>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727D7647-B7B4-4719-B5F2-BC02D23E268E}"/>
              </a:ext>
            </a:extLst>
          </p:cNvPr>
          <p:cNvSpPr/>
          <p:nvPr/>
        </p:nvSpPr>
        <p:spPr>
          <a:xfrm>
            <a:off x="12651722" y="8854757"/>
            <a:ext cx="1159762" cy="918211"/>
          </a:xfrm>
          <a:custGeom>
            <a:avLst/>
            <a:gdLst>
              <a:gd name="connsiteX0" fmla="*/ 577479 w 664882"/>
              <a:gd name="connsiteY0" fmla="*/ 48 h 523055"/>
              <a:gd name="connsiteX1" fmla="*/ 606179 w 664882"/>
              <a:gd name="connsiteY1" fmla="*/ 4234 h 523055"/>
              <a:gd name="connsiteX2" fmla="*/ 652764 w 664882"/>
              <a:gd name="connsiteY2" fmla="*/ 129261 h 523055"/>
              <a:gd name="connsiteX3" fmla="*/ 105957 w 664882"/>
              <a:gd name="connsiteY3" fmla="*/ 521341 h 523055"/>
              <a:gd name="connsiteX4" fmla="*/ 0 w 664882"/>
              <a:gd name="connsiteY4" fmla="*/ 440862 h 523055"/>
              <a:gd name="connsiteX5" fmla="*/ 0 w 664882"/>
              <a:gd name="connsiteY5" fmla="*/ 438687 h 523055"/>
              <a:gd name="connsiteX6" fmla="*/ 67842 w 664882"/>
              <a:gd name="connsiteY6" fmla="*/ 356034 h 523055"/>
              <a:gd name="connsiteX7" fmla="*/ 214032 w 664882"/>
              <a:gd name="connsiteY7" fmla="*/ 305201 h 523055"/>
              <a:gd name="connsiteX8" fmla="*/ 404852 w 664882"/>
              <a:gd name="connsiteY8" fmla="*/ 171635 h 523055"/>
              <a:gd name="connsiteX9" fmla="*/ 506574 w 664882"/>
              <a:gd name="connsiteY9" fmla="*/ 42338 h 523055"/>
              <a:gd name="connsiteX10" fmla="*/ 577479 w 664882"/>
              <a:gd name="connsiteY10" fmla="*/ 48 h 52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4882" h="523055">
                <a:moveTo>
                  <a:pt x="577479" y="48"/>
                </a:moveTo>
                <a:cubicBezTo>
                  <a:pt x="586953" y="-277"/>
                  <a:pt x="596630" y="1052"/>
                  <a:pt x="606179" y="4234"/>
                </a:cubicBezTo>
                <a:cubicBezTo>
                  <a:pt x="659117" y="21151"/>
                  <a:pt x="680373" y="82617"/>
                  <a:pt x="652764" y="129261"/>
                </a:cubicBezTo>
                <a:cubicBezTo>
                  <a:pt x="534102" y="324294"/>
                  <a:pt x="337010" y="470508"/>
                  <a:pt x="105957" y="521341"/>
                </a:cubicBezTo>
                <a:cubicBezTo>
                  <a:pt x="53019" y="531974"/>
                  <a:pt x="4235" y="491695"/>
                  <a:pt x="0" y="440862"/>
                </a:cubicBezTo>
                <a:lnTo>
                  <a:pt x="0" y="438687"/>
                </a:lnTo>
                <a:cubicBezTo>
                  <a:pt x="0" y="398408"/>
                  <a:pt x="29645" y="364493"/>
                  <a:pt x="67842" y="356034"/>
                </a:cubicBezTo>
                <a:cubicBezTo>
                  <a:pt x="118662" y="345481"/>
                  <a:pt x="167447" y="326388"/>
                  <a:pt x="214032" y="305201"/>
                </a:cubicBezTo>
                <a:cubicBezTo>
                  <a:pt x="286109" y="271286"/>
                  <a:pt x="349716" y="226737"/>
                  <a:pt x="404852" y="171635"/>
                </a:cubicBezTo>
                <a:cubicBezTo>
                  <a:pt x="445085" y="133531"/>
                  <a:pt x="478965" y="88982"/>
                  <a:pt x="506574" y="42338"/>
                </a:cubicBezTo>
                <a:cubicBezTo>
                  <a:pt x="522455" y="16902"/>
                  <a:pt x="549057" y="1026"/>
                  <a:pt x="577479" y="48"/>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Freeform: Shape 42">
            <a:extLst>
              <a:ext uri="{FF2B5EF4-FFF2-40B4-BE49-F238E27FC236}">
                <a16:creationId xmlns:a16="http://schemas.microsoft.com/office/drawing/2014/main" id="{D8C4FC20-9CE3-48EE-AC3B-6A1C757C5194}"/>
              </a:ext>
            </a:extLst>
          </p:cNvPr>
          <p:cNvSpPr/>
          <p:nvPr/>
        </p:nvSpPr>
        <p:spPr>
          <a:xfrm>
            <a:off x="11200400" y="8854767"/>
            <a:ext cx="1152603" cy="918200"/>
          </a:xfrm>
          <a:custGeom>
            <a:avLst/>
            <a:gdLst>
              <a:gd name="connsiteX0" fmla="*/ 87405 w 660778"/>
              <a:gd name="connsiteY0" fmla="*/ 49 h 523049"/>
              <a:gd name="connsiteX1" fmla="*/ 158321 w 660778"/>
              <a:gd name="connsiteY1" fmla="*/ 42390 h 523049"/>
              <a:gd name="connsiteX2" fmla="*/ 217650 w 660778"/>
              <a:gd name="connsiteY2" fmla="*/ 127161 h 523049"/>
              <a:gd name="connsiteX3" fmla="*/ 594941 w 660778"/>
              <a:gd name="connsiteY3" fmla="*/ 356067 h 523049"/>
              <a:gd name="connsiteX4" fmla="*/ 660673 w 660778"/>
              <a:gd name="connsiteY4" fmla="*/ 436564 h 523049"/>
              <a:gd name="connsiteX5" fmla="*/ 660673 w 660778"/>
              <a:gd name="connsiteY5" fmla="*/ 438741 h 523049"/>
              <a:gd name="connsiteX6" fmla="*/ 558954 w 660778"/>
              <a:gd name="connsiteY6" fmla="*/ 521335 h 523049"/>
              <a:gd name="connsiteX7" fmla="*/ 12106 w 660778"/>
              <a:gd name="connsiteY7" fmla="*/ 129258 h 523049"/>
              <a:gd name="connsiteX8" fmla="*/ 58710 w 660778"/>
              <a:gd name="connsiteY8" fmla="*/ 4239 h 523049"/>
              <a:gd name="connsiteX9" fmla="*/ 87405 w 660778"/>
              <a:gd name="connsiteY9" fmla="*/ 49 h 52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0778" h="523049">
                <a:moveTo>
                  <a:pt x="87405" y="49"/>
                </a:moveTo>
                <a:cubicBezTo>
                  <a:pt x="115831" y="1028"/>
                  <a:pt x="142456" y="16922"/>
                  <a:pt x="158321" y="42390"/>
                </a:cubicBezTo>
                <a:cubicBezTo>
                  <a:pt x="175261" y="72072"/>
                  <a:pt x="196496" y="101673"/>
                  <a:pt x="217650" y="127161"/>
                </a:cubicBezTo>
                <a:cubicBezTo>
                  <a:pt x="313047" y="239436"/>
                  <a:pt x="444430" y="322110"/>
                  <a:pt x="594941" y="356067"/>
                </a:cubicBezTo>
                <a:cubicBezTo>
                  <a:pt x="633116" y="364536"/>
                  <a:pt x="662780" y="398413"/>
                  <a:pt x="660673" y="436564"/>
                </a:cubicBezTo>
                <a:lnTo>
                  <a:pt x="660673" y="438741"/>
                </a:lnTo>
                <a:cubicBezTo>
                  <a:pt x="660673" y="491653"/>
                  <a:pt x="611880" y="531981"/>
                  <a:pt x="558954" y="521335"/>
                </a:cubicBezTo>
                <a:cubicBezTo>
                  <a:pt x="327879" y="470520"/>
                  <a:pt x="132871" y="326385"/>
                  <a:pt x="12106" y="129258"/>
                </a:cubicBezTo>
                <a:cubicBezTo>
                  <a:pt x="-15452" y="82638"/>
                  <a:pt x="5703" y="21177"/>
                  <a:pt x="58710" y="4239"/>
                </a:cubicBezTo>
                <a:cubicBezTo>
                  <a:pt x="68254" y="1053"/>
                  <a:pt x="77929" y="-278"/>
                  <a:pt x="87405" y="4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9">
            <a:extLst>
              <a:ext uri="{FF2B5EF4-FFF2-40B4-BE49-F238E27FC236}">
                <a16:creationId xmlns:a16="http://schemas.microsoft.com/office/drawing/2014/main" id="{6C5033ED-81CB-4F7E-8FE1-719209193C88}"/>
              </a:ext>
            </a:extLst>
          </p:cNvPr>
          <p:cNvSpPr/>
          <p:nvPr/>
        </p:nvSpPr>
        <p:spPr>
          <a:xfrm>
            <a:off x="10650453" y="4036298"/>
            <a:ext cx="3703990" cy="1640272"/>
          </a:xfrm>
          <a:custGeom>
            <a:avLst/>
            <a:gdLst>
              <a:gd name="connsiteX0" fmla="*/ 1062224 w 2123467"/>
              <a:gd name="connsiteY0" fmla="*/ 0 h 934374"/>
              <a:gd name="connsiteX1" fmla="*/ 1390759 w 2123467"/>
              <a:gd name="connsiteY1" fmla="*/ 328563 h 934374"/>
              <a:gd name="connsiteX2" fmla="*/ 1354742 w 2123467"/>
              <a:gd name="connsiteY2" fmla="*/ 479020 h 934374"/>
              <a:gd name="connsiteX3" fmla="*/ 2083748 w 2123467"/>
              <a:gd name="connsiteY3" fmla="*/ 741837 h 934374"/>
              <a:gd name="connsiteX4" fmla="*/ 2105040 w 2123467"/>
              <a:gd name="connsiteY4" fmla="*/ 864732 h 934374"/>
              <a:gd name="connsiteX5" fmla="*/ 2079569 w 2123467"/>
              <a:gd name="connsiteY5" fmla="*/ 898701 h 934374"/>
              <a:gd name="connsiteX6" fmla="*/ 1969328 w 2123467"/>
              <a:gd name="connsiteY6" fmla="*/ 921965 h 934374"/>
              <a:gd name="connsiteX7" fmla="*/ 1060135 w 2123467"/>
              <a:gd name="connsiteY7" fmla="*/ 669769 h 934374"/>
              <a:gd name="connsiteX8" fmla="*/ 150842 w 2123467"/>
              <a:gd name="connsiteY8" fmla="*/ 921965 h 934374"/>
              <a:gd name="connsiteX9" fmla="*/ 40700 w 2123467"/>
              <a:gd name="connsiteY9" fmla="*/ 898701 h 934374"/>
              <a:gd name="connsiteX10" fmla="*/ 15229 w 2123467"/>
              <a:gd name="connsiteY10" fmla="*/ 864732 h 934374"/>
              <a:gd name="connsiteX11" fmla="*/ 40700 w 2123467"/>
              <a:gd name="connsiteY11" fmla="*/ 741837 h 934374"/>
              <a:gd name="connsiteX12" fmla="*/ 769706 w 2123467"/>
              <a:gd name="connsiteY12" fmla="*/ 479020 h 934374"/>
              <a:gd name="connsiteX13" fmla="*/ 733689 w 2123467"/>
              <a:gd name="connsiteY13" fmla="*/ 328563 h 934374"/>
              <a:gd name="connsiteX14" fmla="*/ 1062224 w 2123467"/>
              <a:gd name="connsiteY14" fmla="*/ 0 h 93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23467" h="934374">
                <a:moveTo>
                  <a:pt x="1062224" y="0"/>
                </a:moveTo>
                <a:cubicBezTo>
                  <a:pt x="1244500" y="0"/>
                  <a:pt x="1390759" y="148351"/>
                  <a:pt x="1390759" y="328563"/>
                </a:cubicBezTo>
                <a:cubicBezTo>
                  <a:pt x="1390759" y="383604"/>
                  <a:pt x="1378024" y="434515"/>
                  <a:pt x="1354742" y="479020"/>
                </a:cubicBezTo>
                <a:cubicBezTo>
                  <a:pt x="1617510" y="519311"/>
                  <a:pt x="1865454" y="610429"/>
                  <a:pt x="2083748" y="741837"/>
                </a:cubicBezTo>
                <a:cubicBezTo>
                  <a:pt x="2126133" y="767292"/>
                  <a:pt x="2136779" y="822334"/>
                  <a:pt x="2105040" y="864732"/>
                </a:cubicBezTo>
                <a:lnTo>
                  <a:pt x="2079569" y="898701"/>
                </a:lnTo>
                <a:cubicBezTo>
                  <a:pt x="2054098" y="934692"/>
                  <a:pt x="2007534" y="945313"/>
                  <a:pt x="1969328" y="921965"/>
                </a:cubicBezTo>
                <a:cubicBezTo>
                  <a:pt x="1704470" y="760886"/>
                  <a:pt x="1392849" y="669769"/>
                  <a:pt x="1060135" y="669769"/>
                </a:cubicBezTo>
                <a:cubicBezTo>
                  <a:pt x="727321" y="669769"/>
                  <a:pt x="415799" y="762994"/>
                  <a:pt x="150842" y="921965"/>
                </a:cubicBezTo>
                <a:cubicBezTo>
                  <a:pt x="114824" y="943206"/>
                  <a:pt x="66071" y="934692"/>
                  <a:pt x="40700" y="898701"/>
                </a:cubicBezTo>
                <a:lnTo>
                  <a:pt x="15229" y="864732"/>
                </a:lnTo>
                <a:cubicBezTo>
                  <a:pt x="-12331" y="824525"/>
                  <a:pt x="-1685" y="767292"/>
                  <a:pt x="40700" y="741837"/>
                </a:cubicBezTo>
                <a:cubicBezTo>
                  <a:pt x="258994" y="608321"/>
                  <a:pt x="506938" y="517204"/>
                  <a:pt x="769706" y="479020"/>
                </a:cubicBezTo>
                <a:cubicBezTo>
                  <a:pt x="746424" y="434515"/>
                  <a:pt x="733689" y="383604"/>
                  <a:pt x="733689" y="328563"/>
                </a:cubicBezTo>
                <a:cubicBezTo>
                  <a:pt x="733689" y="146243"/>
                  <a:pt x="882037" y="0"/>
                  <a:pt x="1062224" y="0"/>
                </a:cubicBezTo>
                <a:close/>
              </a:path>
            </a:pathLst>
          </a:custGeom>
          <a:solidFill>
            <a:srgbClr val="034E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8">
            <a:extLst>
              <a:ext uri="{FF2B5EF4-FFF2-40B4-BE49-F238E27FC236}">
                <a16:creationId xmlns:a16="http://schemas.microsoft.com/office/drawing/2014/main" id="{A19B4CBA-056E-481F-8D36-242FFA38D42A}"/>
              </a:ext>
            </a:extLst>
          </p:cNvPr>
          <p:cNvSpPr/>
          <p:nvPr/>
        </p:nvSpPr>
        <p:spPr>
          <a:xfrm>
            <a:off x="8453692" y="5624676"/>
            <a:ext cx="2081633" cy="3563628"/>
          </a:xfrm>
          <a:custGeom>
            <a:avLst/>
            <a:gdLst>
              <a:gd name="connsiteX0" fmla="*/ 1091789 w 1193383"/>
              <a:gd name="connsiteY0" fmla="*/ 519 h 2030006"/>
              <a:gd name="connsiteX1" fmla="*/ 1146650 w 1193383"/>
              <a:gd name="connsiteY1" fmla="*/ 31496 h 2030006"/>
              <a:gd name="connsiteX2" fmla="*/ 1178405 w 1193383"/>
              <a:gd name="connsiteY2" fmla="*/ 78133 h 2030006"/>
              <a:gd name="connsiteX3" fmla="*/ 1167820 w 1193383"/>
              <a:gd name="connsiteY3" fmla="*/ 182046 h 2030006"/>
              <a:gd name="connsiteX4" fmla="*/ 563799 w 1193383"/>
              <a:gd name="connsiteY4" fmla="*/ 1513058 h 2030006"/>
              <a:gd name="connsiteX5" fmla="*/ 610373 w 1193383"/>
              <a:gd name="connsiteY5" fmla="*/ 1917880 h 2030006"/>
              <a:gd name="connsiteX6" fmla="*/ 559565 w 1193383"/>
              <a:gd name="connsiteY6" fmla="*/ 2008970 h 2030006"/>
              <a:gd name="connsiteX7" fmla="*/ 506555 w 1193383"/>
              <a:gd name="connsiteY7" fmla="*/ 2025972 h 2030006"/>
              <a:gd name="connsiteX8" fmla="*/ 406972 w 1193383"/>
              <a:gd name="connsiteY8" fmla="*/ 1968696 h 2030006"/>
              <a:gd name="connsiteX9" fmla="*/ 353962 w 1193383"/>
              <a:gd name="connsiteY9" fmla="*/ 1513058 h 2030006"/>
              <a:gd name="connsiteX10" fmla="*/ 381483 w 1193383"/>
              <a:gd name="connsiteY10" fmla="*/ 1180329 h 2030006"/>
              <a:gd name="connsiteX11" fmla="*/ 328473 w 1193383"/>
              <a:gd name="connsiteY11" fmla="*/ 1184508 h 2030006"/>
              <a:gd name="connsiteX12" fmla="*/ 0 w 1193383"/>
              <a:gd name="connsiteY12" fmla="*/ 855958 h 2030006"/>
              <a:gd name="connsiteX13" fmla="*/ 328473 w 1193383"/>
              <a:gd name="connsiteY13" fmla="*/ 527503 h 2030006"/>
              <a:gd name="connsiteX14" fmla="*/ 561682 w 1193383"/>
              <a:gd name="connsiteY14" fmla="*/ 624956 h 2030006"/>
              <a:gd name="connsiteX15" fmla="*/ 1032163 w 1193383"/>
              <a:gd name="connsiteY15" fmla="*/ 18768 h 2030006"/>
              <a:gd name="connsiteX16" fmla="*/ 1091789 w 1193383"/>
              <a:gd name="connsiteY16" fmla="*/ 519 h 20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3383" h="2030006">
                <a:moveTo>
                  <a:pt x="1091789" y="519"/>
                </a:moveTo>
                <a:cubicBezTo>
                  <a:pt x="1112715" y="2906"/>
                  <a:pt x="1132848" y="13497"/>
                  <a:pt x="1146650" y="31496"/>
                </a:cubicBezTo>
                <a:lnTo>
                  <a:pt x="1178405" y="78133"/>
                </a:lnTo>
                <a:cubicBezTo>
                  <a:pt x="1201777" y="109953"/>
                  <a:pt x="1197458" y="154405"/>
                  <a:pt x="1167820" y="182046"/>
                </a:cubicBezTo>
                <a:cubicBezTo>
                  <a:pt x="796922" y="506321"/>
                  <a:pt x="563799" y="981052"/>
                  <a:pt x="563799" y="1513058"/>
                </a:cubicBezTo>
                <a:cubicBezTo>
                  <a:pt x="563799" y="1652969"/>
                  <a:pt x="580735" y="1788607"/>
                  <a:pt x="610373" y="1917880"/>
                </a:cubicBezTo>
                <a:cubicBezTo>
                  <a:pt x="618925" y="1955969"/>
                  <a:pt x="597671" y="1996242"/>
                  <a:pt x="559565" y="2008970"/>
                </a:cubicBezTo>
                <a:lnTo>
                  <a:pt x="506555" y="2025972"/>
                </a:lnTo>
                <a:cubicBezTo>
                  <a:pt x="464131" y="2040789"/>
                  <a:pt x="417557" y="2013244"/>
                  <a:pt x="406972" y="1968696"/>
                </a:cubicBezTo>
                <a:cubicBezTo>
                  <a:pt x="373015" y="1822516"/>
                  <a:pt x="353962" y="1669877"/>
                  <a:pt x="353962" y="1513058"/>
                </a:cubicBezTo>
                <a:cubicBezTo>
                  <a:pt x="353962" y="1400692"/>
                  <a:pt x="364547" y="1288420"/>
                  <a:pt x="381483" y="1180329"/>
                </a:cubicBezTo>
                <a:cubicBezTo>
                  <a:pt x="364547" y="1182418"/>
                  <a:pt x="345494" y="1184508"/>
                  <a:pt x="328473" y="1184508"/>
                </a:cubicBezTo>
                <a:cubicBezTo>
                  <a:pt x="148359" y="1184508"/>
                  <a:pt x="0" y="1038232"/>
                  <a:pt x="0" y="855958"/>
                </a:cubicBezTo>
                <a:cubicBezTo>
                  <a:pt x="0" y="675868"/>
                  <a:pt x="146242" y="527503"/>
                  <a:pt x="328473" y="527503"/>
                </a:cubicBezTo>
                <a:cubicBezTo>
                  <a:pt x="419674" y="527503"/>
                  <a:pt x="502321" y="565591"/>
                  <a:pt x="561682" y="624956"/>
                </a:cubicBezTo>
                <a:cubicBezTo>
                  <a:pt x="678201" y="393955"/>
                  <a:pt x="839347" y="186225"/>
                  <a:pt x="1032163" y="18768"/>
                </a:cubicBezTo>
                <a:cubicBezTo>
                  <a:pt x="1049142" y="3951"/>
                  <a:pt x="1070862" y="-1867"/>
                  <a:pt x="1091789" y="51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7">
            <a:extLst>
              <a:ext uri="{FF2B5EF4-FFF2-40B4-BE49-F238E27FC236}">
                <a16:creationId xmlns:a16="http://schemas.microsoft.com/office/drawing/2014/main" id="{3EEE0654-C377-4146-8880-8040476AFCA3}"/>
              </a:ext>
            </a:extLst>
          </p:cNvPr>
          <p:cNvSpPr/>
          <p:nvPr/>
        </p:nvSpPr>
        <p:spPr>
          <a:xfrm>
            <a:off x="14485589" y="5624697"/>
            <a:ext cx="2065653" cy="3551133"/>
          </a:xfrm>
          <a:custGeom>
            <a:avLst/>
            <a:gdLst>
              <a:gd name="connsiteX0" fmla="*/ 101131 w 1184222"/>
              <a:gd name="connsiteY0" fmla="*/ 579 h 2022888"/>
              <a:gd name="connsiteX1" fmla="*/ 166836 w 1184222"/>
              <a:gd name="connsiteY1" fmla="*/ 20215 h 2022888"/>
              <a:gd name="connsiteX2" fmla="*/ 628889 w 1184222"/>
              <a:gd name="connsiteY2" fmla="*/ 617905 h 2022888"/>
              <a:gd name="connsiteX3" fmla="*/ 857796 w 1184222"/>
              <a:gd name="connsiteY3" fmla="*/ 524634 h 2022888"/>
              <a:gd name="connsiteX4" fmla="*/ 1184200 w 1184222"/>
              <a:gd name="connsiteY4" fmla="*/ 853117 h 2022888"/>
              <a:gd name="connsiteX5" fmla="*/ 855676 w 1184222"/>
              <a:gd name="connsiteY5" fmla="*/ 1181695 h 2022888"/>
              <a:gd name="connsiteX6" fmla="*/ 809047 w 1184222"/>
              <a:gd name="connsiteY6" fmla="*/ 1177434 h 2022888"/>
              <a:gd name="connsiteX7" fmla="*/ 836601 w 1184222"/>
              <a:gd name="connsiteY7" fmla="*/ 1508095 h 2022888"/>
              <a:gd name="connsiteX8" fmla="*/ 785732 w 1184222"/>
              <a:gd name="connsiteY8" fmla="*/ 1957404 h 2022888"/>
              <a:gd name="connsiteX9" fmla="*/ 677638 w 1184222"/>
              <a:gd name="connsiteY9" fmla="*/ 2018858 h 2022888"/>
              <a:gd name="connsiteX10" fmla="*/ 637367 w 1184222"/>
              <a:gd name="connsiteY10" fmla="*/ 2006170 h 2022888"/>
              <a:gd name="connsiteX11" fmla="*/ 582260 w 1184222"/>
              <a:gd name="connsiteY11" fmla="*/ 1906555 h 2022888"/>
              <a:gd name="connsiteX12" fmla="*/ 628889 w 1184222"/>
              <a:gd name="connsiteY12" fmla="*/ 1508095 h 2022888"/>
              <a:gd name="connsiteX13" fmla="*/ 29068 w 1184222"/>
              <a:gd name="connsiteY13" fmla="*/ 181285 h 2022888"/>
              <a:gd name="connsiteX14" fmla="*/ 16351 w 1184222"/>
              <a:gd name="connsiteY14" fmla="*/ 68981 h 2022888"/>
              <a:gd name="connsiteX15" fmla="*/ 41785 w 1184222"/>
              <a:gd name="connsiteY15" fmla="*/ 34987 h 2022888"/>
              <a:gd name="connsiteX16" fmla="*/ 101131 w 1184222"/>
              <a:gd name="connsiteY16" fmla="*/ 579 h 202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84222" h="2022888">
                <a:moveTo>
                  <a:pt x="101131" y="579"/>
                </a:moveTo>
                <a:cubicBezTo>
                  <a:pt x="123916" y="-2061"/>
                  <a:pt x="147761" y="4307"/>
                  <a:pt x="166836" y="20215"/>
                </a:cubicBezTo>
                <a:cubicBezTo>
                  <a:pt x="355472" y="187629"/>
                  <a:pt x="514435" y="388942"/>
                  <a:pt x="628889" y="617905"/>
                </a:cubicBezTo>
                <a:cubicBezTo>
                  <a:pt x="688235" y="560712"/>
                  <a:pt x="768776" y="524634"/>
                  <a:pt x="857796" y="524634"/>
                </a:cubicBezTo>
                <a:cubicBezTo>
                  <a:pt x="1037954" y="524634"/>
                  <a:pt x="1186320" y="670837"/>
                  <a:pt x="1184200" y="853117"/>
                </a:cubicBezTo>
                <a:cubicBezTo>
                  <a:pt x="1184200" y="1035398"/>
                  <a:pt x="1035835" y="1181695"/>
                  <a:pt x="855676" y="1181695"/>
                </a:cubicBezTo>
                <a:cubicBezTo>
                  <a:pt x="838720" y="1181695"/>
                  <a:pt x="823884" y="1179517"/>
                  <a:pt x="809047" y="1177434"/>
                </a:cubicBezTo>
                <a:cubicBezTo>
                  <a:pt x="828123" y="1285571"/>
                  <a:pt x="836601" y="1395792"/>
                  <a:pt x="836601" y="1508095"/>
                </a:cubicBezTo>
                <a:cubicBezTo>
                  <a:pt x="836601" y="1662820"/>
                  <a:pt x="819645" y="1813284"/>
                  <a:pt x="785732" y="1957404"/>
                </a:cubicBezTo>
                <a:cubicBezTo>
                  <a:pt x="775135" y="2006170"/>
                  <a:pt x="724267" y="2033725"/>
                  <a:pt x="677638" y="2018858"/>
                </a:cubicBezTo>
                <a:lnTo>
                  <a:pt x="637367" y="2006170"/>
                </a:lnTo>
                <a:cubicBezTo>
                  <a:pt x="597096" y="1991303"/>
                  <a:pt x="571662" y="1948977"/>
                  <a:pt x="582260" y="1906555"/>
                </a:cubicBezTo>
                <a:cubicBezTo>
                  <a:pt x="611933" y="1779385"/>
                  <a:pt x="628889" y="1645871"/>
                  <a:pt x="628889" y="1508095"/>
                </a:cubicBezTo>
                <a:cubicBezTo>
                  <a:pt x="628889" y="980287"/>
                  <a:pt x="395743" y="505601"/>
                  <a:pt x="29068" y="181285"/>
                </a:cubicBezTo>
                <a:cubicBezTo>
                  <a:pt x="-4844" y="151646"/>
                  <a:pt x="-9083" y="102881"/>
                  <a:pt x="16351" y="68981"/>
                </a:cubicBezTo>
                <a:lnTo>
                  <a:pt x="41785" y="34987"/>
                </a:lnTo>
                <a:cubicBezTo>
                  <a:pt x="56622" y="14865"/>
                  <a:pt x="78347" y="3218"/>
                  <a:pt x="101131" y="579"/>
                </a:cubicBezTo>
                <a:close/>
              </a:path>
            </a:pathLst>
          </a:custGeom>
          <a:solidFill>
            <a:srgbClr val="6FDB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1">
            <a:extLst>
              <a:ext uri="{FF2B5EF4-FFF2-40B4-BE49-F238E27FC236}">
                <a16:creationId xmlns:a16="http://schemas.microsoft.com/office/drawing/2014/main" id="{BE44E147-A20A-47C7-B0C2-F88305B817C8}"/>
              </a:ext>
            </a:extLst>
          </p:cNvPr>
          <p:cNvSpPr/>
          <p:nvPr/>
        </p:nvSpPr>
        <p:spPr>
          <a:xfrm>
            <a:off x="12659111" y="9403457"/>
            <a:ext cx="3037373" cy="2451290"/>
          </a:xfrm>
          <a:custGeom>
            <a:avLst/>
            <a:gdLst>
              <a:gd name="connsiteX0" fmla="*/ 1610876 w 1741301"/>
              <a:gd name="connsiteY0" fmla="*/ 163 h 1396367"/>
              <a:gd name="connsiteX1" fmla="*/ 1642620 w 1741301"/>
              <a:gd name="connsiteY1" fmla="*/ 3909 h 1396367"/>
              <a:gd name="connsiteX2" fmla="*/ 1682852 w 1741301"/>
              <a:gd name="connsiteY2" fmla="*/ 16637 h 1396367"/>
              <a:gd name="connsiteX3" fmla="*/ 1733754 w 1741301"/>
              <a:gd name="connsiteY3" fmla="*/ 131030 h 1396367"/>
              <a:gd name="connsiteX4" fmla="*/ 1286552 w 1741301"/>
              <a:gd name="connsiteY4" fmla="*/ 771150 h 1396367"/>
              <a:gd name="connsiteX5" fmla="*/ 1475173 w 1741301"/>
              <a:gd name="connsiteY5" fmla="*/ 1067848 h 1396367"/>
              <a:gd name="connsiteX6" fmla="*/ 1146633 w 1741301"/>
              <a:gd name="connsiteY6" fmla="*/ 1396367 h 1396367"/>
              <a:gd name="connsiteX7" fmla="*/ 820210 w 1741301"/>
              <a:gd name="connsiteY7" fmla="*/ 1106033 h 1396367"/>
              <a:gd name="connsiteX8" fmla="*/ 91135 w 1741301"/>
              <a:gd name="connsiteY8" fmla="*/ 1317983 h 1396367"/>
              <a:gd name="connsiteX9" fmla="*/ 0 w 1741301"/>
              <a:gd name="connsiteY9" fmla="*/ 1233155 h 1396367"/>
              <a:gd name="connsiteX10" fmla="*/ 0 w 1741301"/>
              <a:gd name="connsiteY10" fmla="*/ 1190781 h 1396367"/>
              <a:gd name="connsiteX11" fmla="*/ 76312 w 1741301"/>
              <a:gd name="connsiteY11" fmla="*/ 1108128 h 1396367"/>
              <a:gd name="connsiteX12" fmla="*/ 1538780 w 1741301"/>
              <a:gd name="connsiteY12" fmla="*/ 50552 h 1396367"/>
              <a:gd name="connsiteX13" fmla="*/ 1610876 w 1741301"/>
              <a:gd name="connsiteY13" fmla="*/ 163 h 139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1301" h="1396367">
                <a:moveTo>
                  <a:pt x="1610876" y="163"/>
                </a:moveTo>
                <a:cubicBezTo>
                  <a:pt x="1621277" y="-466"/>
                  <a:pt x="1632012" y="727"/>
                  <a:pt x="1642620" y="3909"/>
                </a:cubicBezTo>
                <a:lnTo>
                  <a:pt x="1682852" y="16637"/>
                </a:lnTo>
                <a:cubicBezTo>
                  <a:pt x="1729519" y="31460"/>
                  <a:pt x="1754929" y="84387"/>
                  <a:pt x="1733754" y="131030"/>
                </a:cubicBezTo>
                <a:cubicBezTo>
                  <a:pt x="1625679" y="372707"/>
                  <a:pt x="1473056" y="590941"/>
                  <a:pt x="1286552" y="771150"/>
                </a:cubicBezTo>
                <a:cubicBezTo>
                  <a:pt x="1396744" y="824078"/>
                  <a:pt x="1475173" y="936457"/>
                  <a:pt x="1475173" y="1067848"/>
                </a:cubicBezTo>
                <a:cubicBezTo>
                  <a:pt x="1475173" y="1247978"/>
                  <a:pt x="1328902" y="1396367"/>
                  <a:pt x="1146633" y="1396367"/>
                </a:cubicBezTo>
                <a:cubicBezTo>
                  <a:pt x="979187" y="1396367"/>
                  <a:pt x="839349" y="1269165"/>
                  <a:pt x="820210" y="1106033"/>
                </a:cubicBezTo>
                <a:cubicBezTo>
                  <a:pt x="597709" y="1220427"/>
                  <a:pt x="351833" y="1294621"/>
                  <a:pt x="91135" y="1317983"/>
                </a:cubicBezTo>
                <a:cubicBezTo>
                  <a:pt x="42432" y="1322173"/>
                  <a:pt x="0" y="1284068"/>
                  <a:pt x="0" y="1233155"/>
                </a:cubicBezTo>
                <a:lnTo>
                  <a:pt x="0" y="1190781"/>
                </a:lnTo>
                <a:cubicBezTo>
                  <a:pt x="0" y="1148407"/>
                  <a:pt x="31844" y="1110222"/>
                  <a:pt x="76312" y="1108128"/>
                </a:cubicBezTo>
                <a:cubicBezTo>
                  <a:pt x="733392" y="1048756"/>
                  <a:pt x="1286552" y="631220"/>
                  <a:pt x="1538780" y="50552"/>
                </a:cubicBezTo>
                <a:cubicBezTo>
                  <a:pt x="1551485" y="20343"/>
                  <a:pt x="1579675" y="2051"/>
                  <a:pt x="1610876" y="163"/>
                </a:cubicBezTo>
                <a:close/>
              </a:path>
            </a:pathLst>
          </a:cu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40">
            <a:extLst>
              <a:ext uri="{FF2B5EF4-FFF2-40B4-BE49-F238E27FC236}">
                <a16:creationId xmlns:a16="http://schemas.microsoft.com/office/drawing/2014/main" id="{7CC1E24E-2769-4C66-8D8E-C289991EA597}"/>
              </a:ext>
            </a:extLst>
          </p:cNvPr>
          <p:cNvSpPr/>
          <p:nvPr/>
        </p:nvSpPr>
        <p:spPr>
          <a:xfrm>
            <a:off x="9324357" y="9407107"/>
            <a:ext cx="3032140" cy="2447640"/>
          </a:xfrm>
          <a:custGeom>
            <a:avLst/>
            <a:gdLst>
              <a:gd name="connsiteX0" fmla="*/ 128375 w 1738301"/>
              <a:gd name="connsiteY0" fmla="*/ 162 h 1394288"/>
              <a:gd name="connsiteX1" fmla="*/ 201662 w 1738301"/>
              <a:gd name="connsiteY1" fmla="*/ 50533 h 1394288"/>
              <a:gd name="connsiteX2" fmla="*/ 1664140 w 1738301"/>
              <a:gd name="connsiteY2" fmla="*/ 1108196 h 1394288"/>
              <a:gd name="connsiteX3" fmla="*/ 1738301 w 1738301"/>
              <a:gd name="connsiteY3" fmla="*/ 1188692 h 1394288"/>
              <a:gd name="connsiteX4" fmla="*/ 1738301 w 1738301"/>
              <a:gd name="connsiteY4" fmla="*/ 1231118 h 1394288"/>
              <a:gd name="connsiteX5" fmla="*/ 1647200 w 1738301"/>
              <a:gd name="connsiteY5" fmla="*/ 1315889 h 1394288"/>
              <a:gd name="connsiteX6" fmla="*/ 918069 w 1738301"/>
              <a:gd name="connsiteY6" fmla="*/ 1103921 h 1394288"/>
              <a:gd name="connsiteX7" fmla="*/ 593785 w 1738301"/>
              <a:gd name="connsiteY7" fmla="*/ 1394288 h 1394288"/>
              <a:gd name="connsiteX8" fmla="*/ 265287 w 1738301"/>
              <a:gd name="connsiteY8" fmla="*/ 1065770 h 1394288"/>
              <a:gd name="connsiteX9" fmla="*/ 451784 w 1738301"/>
              <a:gd name="connsiteY9" fmla="*/ 771128 h 1394288"/>
              <a:gd name="connsiteX10" fmla="*/ 6654 w 1738301"/>
              <a:gd name="connsiteY10" fmla="*/ 131110 h 1394288"/>
              <a:gd name="connsiteX11" fmla="*/ 57554 w 1738301"/>
              <a:gd name="connsiteY11" fmla="*/ 16657 h 1394288"/>
              <a:gd name="connsiteX12" fmla="*/ 97836 w 1738301"/>
              <a:gd name="connsiteY12" fmla="*/ 3913 h 1394288"/>
              <a:gd name="connsiteX13" fmla="*/ 128375 w 1738301"/>
              <a:gd name="connsiteY13" fmla="*/ 162 h 139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8301" h="1394288">
                <a:moveTo>
                  <a:pt x="128375" y="162"/>
                </a:moveTo>
                <a:cubicBezTo>
                  <a:pt x="158777" y="2049"/>
                  <a:pt x="187377" y="20347"/>
                  <a:pt x="201662" y="50533"/>
                </a:cubicBezTo>
                <a:cubicBezTo>
                  <a:pt x="453892" y="629171"/>
                  <a:pt x="1007062" y="1048832"/>
                  <a:pt x="1664140" y="1108196"/>
                </a:cubicBezTo>
                <a:cubicBezTo>
                  <a:pt x="1704422" y="1108196"/>
                  <a:pt x="1738301" y="1144169"/>
                  <a:pt x="1738301" y="1188692"/>
                </a:cubicBezTo>
                <a:lnTo>
                  <a:pt x="1738301" y="1231118"/>
                </a:lnTo>
                <a:cubicBezTo>
                  <a:pt x="1738301" y="1279835"/>
                  <a:pt x="1695912" y="1320083"/>
                  <a:pt x="1647200" y="1315889"/>
                </a:cubicBezTo>
                <a:cubicBezTo>
                  <a:pt x="1386460" y="1292579"/>
                  <a:pt x="1140634" y="1218374"/>
                  <a:pt x="918069" y="1103921"/>
                </a:cubicBezTo>
                <a:cubicBezTo>
                  <a:pt x="899022" y="1267091"/>
                  <a:pt x="761236" y="1394288"/>
                  <a:pt x="593785" y="1394288"/>
                </a:cubicBezTo>
                <a:cubicBezTo>
                  <a:pt x="413610" y="1394288"/>
                  <a:pt x="265287" y="1248056"/>
                  <a:pt x="265287" y="1065770"/>
                </a:cubicBezTo>
                <a:cubicBezTo>
                  <a:pt x="265287" y="934379"/>
                  <a:pt x="341556" y="822023"/>
                  <a:pt x="451784" y="771128"/>
                </a:cubicBezTo>
                <a:cubicBezTo>
                  <a:pt x="263180" y="591020"/>
                  <a:pt x="112669" y="372680"/>
                  <a:pt x="6654" y="131110"/>
                </a:cubicBezTo>
                <a:cubicBezTo>
                  <a:pt x="-12392" y="84490"/>
                  <a:pt x="10950" y="33595"/>
                  <a:pt x="57554" y="16657"/>
                </a:cubicBezTo>
                <a:lnTo>
                  <a:pt x="97836" y="3913"/>
                </a:lnTo>
                <a:cubicBezTo>
                  <a:pt x="107907" y="727"/>
                  <a:pt x="118241" y="-467"/>
                  <a:pt x="128375" y="1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Gráfico 15" descr="Birrete">
            <a:extLst>
              <a:ext uri="{FF2B5EF4-FFF2-40B4-BE49-F238E27FC236}">
                <a16:creationId xmlns:a16="http://schemas.microsoft.com/office/drawing/2014/main" id="{BD0298E5-8945-4463-B1C1-CDD463840F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04478" y="9332588"/>
            <a:ext cx="1306059" cy="1306059"/>
          </a:xfrm>
          <a:prstGeom prst="rect">
            <a:avLst/>
          </a:prstGeom>
        </p:spPr>
      </p:pic>
      <p:pic>
        <p:nvPicPr>
          <p:cNvPr id="18" name="Gráfico 17" descr="Probeta">
            <a:extLst>
              <a:ext uri="{FF2B5EF4-FFF2-40B4-BE49-F238E27FC236}">
                <a16:creationId xmlns:a16="http://schemas.microsoft.com/office/drawing/2014/main" id="{BFD49B55-8E77-424F-B90A-810E1146A2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57441" y="9560132"/>
            <a:ext cx="955277" cy="955277"/>
          </a:xfrm>
          <a:prstGeom prst="rect">
            <a:avLst/>
          </a:prstGeom>
        </p:spPr>
      </p:pic>
      <p:pic>
        <p:nvPicPr>
          <p:cNvPr id="6" name="Gráfico 5" descr="Casco de realidad virtual">
            <a:extLst>
              <a:ext uri="{FF2B5EF4-FFF2-40B4-BE49-F238E27FC236}">
                <a16:creationId xmlns:a16="http://schemas.microsoft.com/office/drawing/2014/main" id="{1B8DA712-3947-454C-A4F7-A7BF749EC4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00855" y="6987524"/>
            <a:ext cx="1163939" cy="1163939"/>
          </a:xfrm>
          <a:prstGeom prst="rect">
            <a:avLst/>
          </a:prstGeom>
        </p:spPr>
      </p:pic>
      <p:pic>
        <p:nvPicPr>
          <p:cNvPr id="8" name="Gráfico 7" descr="Marca de verificación">
            <a:extLst>
              <a:ext uri="{FF2B5EF4-FFF2-40B4-BE49-F238E27FC236}">
                <a16:creationId xmlns:a16="http://schemas.microsoft.com/office/drawing/2014/main" id="{E9C81BFA-1636-4D30-A662-69469D26C09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091043" y="5446997"/>
            <a:ext cx="914400" cy="914400"/>
          </a:xfrm>
          <a:prstGeom prst="rect">
            <a:avLst/>
          </a:prstGeom>
        </p:spPr>
      </p:pic>
      <p:pic>
        <p:nvPicPr>
          <p:cNvPr id="10" name="Gráfico 9" descr="Hoja">
            <a:extLst>
              <a:ext uri="{FF2B5EF4-FFF2-40B4-BE49-F238E27FC236}">
                <a16:creationId xmlns:a16="http://schemas.microsoft.com/office/drawing/2014/main" id="{55444E5F-95B8-4940-9535-712DBD18494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219613" y="7017200"/>
            <a:ext cx="914400" cy="914400"/>
          </a:xfrm>
          <a:prstGeom prst="rect">
            <a:avLst/>
          </a:prstGeom>
        </p:spPr>
      </p:pic>
    </p:spTree>
    <p:extLst>
      <p:ext uri="{BB962C8B-B14F-4D97-AF65-F5344CB8AC3E}">
        <p14:creationId xmlns:p14="http://schemas.microsoft.com/office/powerpoint/2010/main" val="2272275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a:extLst>
              <a:ext uri="{FF2B5EF4-FFF2-40B4-BE49-F238E27FC236}">
                <a16:creationId xmlns:a16="http://schemas.microsoft.com/office/drawing/2014/main" id="{20B4C76E-FE7E-49EA-B8D6-1079D6952C4C}"/>
              </a:ext>
            </a:extLst>
          </p:cNvPr>
          <p:cNvPicPr>
            <a:picLocks noChangeAspect="1"/>
          </p:cNvPicPr>
          <p:nvPr/>
        </p:nvPicPr>
        <p:blipFill rotWithShape="1">
          <a:blip r:embed="rId2">
            <a:extLst>
              <a:ext uri="{28A0092B-C50C-407E-A947-70E740481C1C}">
                <a14:useLocalDpi xmlns:a14="http://schemas.microsoft.com/office/drawing/2010/main" val="0"/>
              </a:ext>
            </a:extLst>
          </a:blip>
          <a:srcRect t="4379"/>
          <a:stretch/>
        </p:blipFill>
        <p:spPr>
          <a:xfrm>
            <a:off x="0" y="2655129"/>
            <a:ext cx="16964562" cy="9665207"/>
          </a:xfrm>
          <a:prstGeom prst="rect">
            <a:avLst/>
          </a:prstGeom>
        </p:spPr>
      </p:pic>
      <p:sp>
        <p:nvSpPr>
          <p:cNvPr id="29" name="Rectángulo 28">
            <a:extLst>
              <a:ext uri="{FF2B5EF4-FFF2-40B4-BE49-F238E27FC236}">
                <a16:creationId xmlns:a16="http://schemas.microsoft.com/office/drawing/2014/main" id="{2F95A535-7073-4B6A-AE12-D0506AAFACF8}"/>
              </a:ext>
            </a:extLst>
          </p:cNvPr>
          <p:cNvSpPr/>
          <p:nvPr/>
        </p:nvSpPr>
        <p:spPr>
          <a:xfrm>
            <a:off x="13860378" y="2436910"/>
            <a:ext cx="2815390" cy="859743"/>
          </a:xfrm>
          <a:prstGeom prst="rect">
            <a:avLst/>
          </a:prstGeom>
          <a:solidFill>
            <a:schemeClr val="tx1"/>
          </a:solidFill>
          <a:ln w="3175"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s-CO" sz="30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30" name="TextBox 33">
            <a:extLst>
              <a:ext uri="{FF2B5EF4-FFF2-40B4-BE49-F238E27FC236}">
                <a16:creationId xmlns:a16="http://schemas.microsoft.com/office/drawing/2014/main" id="{3A232D70-66C9-4D73-9DC0-836E2FACA899}"/>
              </a:ext>
            </a:extLst>
          </p:cNvPr>
          <p:cNvSpPr txBox="1"/>
          <p:nvPr/>
        </p:nvSpPr>
        <p:spPr>
          <a:xfrm>
            <a:off x="10024404" y="920931"/>
            <a:ext cx="4360489" cy="1002839"/>
          </a:xfrm>
          <a:prstGeom prst="rect">
            <a:avLst/>
          </a:prstGeom>
          <a:noFill/>
        </p:spPr>
        <p:txBody>
          <a:bodyPr wrap="none" rtlCol="0" anchor="ctr" anchorCtr="0">
            <a:spAutoFit/>
          </a:bodyPr>
          <a:lstStyle/>
          <a:p>
            <a:pPr algn="ctr">
              <a:lnSpc>
                <a:spcPts val="7060"/>
              </a:lnSpc>
            </a:pPr>
            <a:r>
              <a:rPr lang="es-ES" sz="6000" b="1" spc="200" dirty="0">
                <a:solidFill>
                  <a:srgbClr val="092561"/>
                </a:solidFill>
                <a:latin typeface="Century Gothic" panose="020B0502020202020204" pitchFamily="34" charset="0"/>
                <a:ea typeface="Montserrat" charset="0"/>
                <a:cs typeface="Montserrat" charset="0"/>
              </a:rPr>
              <a:t>PROCESOS</a:t>
            </a:r>
          </a:p>
        </p:txBody>
      </p:sp>
      <p:cxnSp>
        <p:nvCxnSpPr>
          <p:cNvPr id="31" name="Straight Connector 34">
            <a:extLst>
              <a:ext uri="{FF2B5EF4-FFF2-40B4-BE49-F238E27FC236}">
                <a16:creationId xmlns:a16="http://schemas.microsoft.com/office/drawing/2014/main" id="{8EC4EF8F-BF86-46DA-99A5-E96355CB1C26}"/>
              </a:ext>
            </a:extLst>
          </p:cNvPr>
          <p:cNvCxnSpPr/>
          <p:nvPr/>
        </p:nvCxnSpPr>
        <p:spPr>
          <a:xfrm>
            <a:off x="11048135" y="2289449"/>
            <a:ext cx="2281380"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
        <p:nvSpPr>
          <p:cNvPr id="33" name="Rectángulo 32">
            <a:extLst>
              <a:ext uri="{FF2B5EF4-FFF2-40B4-BE49-F238E27FC236}">
                <a16:creationId xmlns:a16="http://schemas.microsoft.com/office/drawing/2014/main" id="{B9D868BE-3CE7-434F-848B-FCAD0C5E3EA2}"/>
              </a:ext>
            </a:extLst>
          </p:cNvPr>
          <p:cNvSpPr/>
          <p:nvPr/>
        </p:nvSpPr>
        <p:spPr>
          <a:xfrm>
            <a:off x="17949332" y="3157733"/>
            <a:ext cx="5791201" cy="1390061"/>
          </a:xfrm>
          <a:prstGeom prst="rect">
            <a:avLst/>
          </a:prstGeom>
        </p:spPr>
        <p:txBody>
          <a:bodyPr wrap="square">
            <a:spAutoFit/>
          </a:bodyPr>
          <a:lstStyle/>
          <a:p>
            <a:r>
              <a:rPr lang="es-ES" sz="1800" dirty="0">
                <a:solidFill>
                  <a:schemeClr val="accent2">
                    <a:lumMod val="75000"/>
                  </a:schemeClr>
                </a:solidFill>
                <a:latin typeface="Century Gothic" panose="020B0502020202020204" pitchFamily="34" charset="0"/>
              </a:rPr>
              <a:t>Un </a:t>
            </a:r>
            <a:r>
              <a:rPr lang="es-ES" sz="1800" b="1" dirty="0">
                <a:solidFill>
                  <a:schemeClr val="accent2">
                    <a:lumMod val="75000"/>
                  </a:schemeClr>
                </a:solidFill>
                <a:latin typeface="Century Gothic" panose="020B0502020202020204" pitchFamily="34" charset="0"/>
              </a:rPr>
              <a:t>proceso</a:t>
            </a:r>
            <a:r>
              <a:rPr lang="es-ES" sz="1800" dirty="0">
                <a:solidFill>
                  <a:schemeClr val="accent2">
                    <a:lumMod val="75000"/>
                  </a:schemeClr>
                </a:solidFill>
                <a:latin typeface="Century Gothic" panose="020B0502020202020204" pitchFamily="34" charset="0"/>
              </a:rPr>
              <a:t> es una serie de actividades que se interrelacionan unas con otras, y, en su conjunto, permiten obtener el producto o servicio requerido (resultado).</a:t>
            </a:r>
            <a:endParaRPr lang="es-CO" sz="1800" dirty="0">
              <a:solidFill>
                <a:schemeClr val="accent2">
                  <a:lumMod val="75000"/>
                </a:schemeClr>
              </a:solidFill>
              <a:latin typeface="Century Gothic" panose="020B0502020202020204" pitchFamily="34" charset="0"/>
            </a:endParaRPr>
          </a:p>
        </p:txBody>
      </p:sp>
      <p:sp>
        <p:nvSpPr>
          <p:cNvPr id="35" name="Rectángulo 34">
            <a:extLst>
              <a:ext uri="{FF2B5EF4-FFF2-40B4-BE49-F238E27FC236}">
                <a16:creationId xmlns:a16="http://schemas.microsoft.com/office/drawing/2014/main" id="{954A2FF6-DD38-4E2C-9CF2-968BEEF06A98}"/>
              </a:ext>
            </a:extLst>
          </p:cNvPr>
          <p:cNvSpPr/>
          <p:nvPr/>
        </p:nvSpPr>
        <p:spPr>
          <a:xfrm>
            <a:off x="17949332" y="4802250"/>
            <a:ext cx="5844108" cy="1722459"/>
          </a:xfrm>
          <a:prstGeom prst="rect">
            <a:avLst/>
          </a:prstGeom>
        </p:spPr>
        <p:txBody>
          <a:bodyPr wrap="square">
            <a:spAutoFit/>
          </a:bodyPr>
          <a:lstStyle/>
          <a:p>
            <a:r>
              <a:rPr lang="es-ES" sz="1800" dirty="0">
                <a:solidFill>
                  <a:schemeClr val="accent2">
                    <a:lumMod val="75000"/>
                  </a:schemeClr>
                </a:solidFill>
                <a:latin typeface="Century Gothic" panose="020B0502020202020204" pitchFamily="34" charset="0"/>
              </a:rPr>
              <a:t>ISO 9001 define </a:t>
            </a:r>
            <a:r>
              <a:rPr lang="es-ES" sz="1800" b="1" dirty="0">
                <a:solidFill>
                  <a:schemeClr val="accent2">
                    <a:lumMod val="75000"/>
                  </a:schemeClr>
                </a:solidFill>
                <a:latin typeface="Century Gothic" panose="020B0502020202020204" pitchFamily="34" charset="0"/>
              </a:rPr>
              <a:t>el enfoque basado en procesos </a:t>
            </a:r>
            <a:r>
              <a:rPr lang="es-ES" sz="1800" dirty="0">
                <a:solidFill>
                  <a:schemeClr val="accent2">
                    <a:lumMod val="75000"/>
                  </a:schemeClr>
                </a:solidFill>
                <a:latin typeface="Century Gothic" panose="020B0502020202020204" pitchFamily="34" charset="0"/>
              </a:rPr>
              <a:t>como “la definición sistemática de los procesos y sus interacciones, para lograr los resultados esperados de acuerdo con la política de calidad y la dirección estratégica de la organización”.</a:t>
            </a:r>
            <a:endParaRPr lang="es-CO" sz="1800" dirty="0">
              <a:solidFill>
                <a:schemeClr val="accent2">
                  <a:lumMod val="75000"/>
                </a:schemeClr>
              </a:solidFill>
              <a:latin typeface="Century Gothic" panose="020B0502020202020204" pitchFamily="34" charset="0"/>
            </a:endParaRPr>
          </a:p>
        </p:txBody>
      </p:sp>
      <p:sp>
        <p:nvSpPr>
          <p:cNvPr id="36" name="Rectángulo 35">
            <a:extLst>
              <a:ext uri="{FF2B5EF4-FFF2-40B4-BE49-F238E27FC236}">
                <a16:creationId xmlns:a16="http://schemas.microsoft.com/office/drawing/2014/main" id="{ECFA8D1E-17E7-46DD-850C-BD8329D31961}"/>
              </a:ext>
            </a:extLst>
          </p:cNvPr>
          <p:cNvSpPr/>
          <p:nvPr/>
        </p:nvSpPr>
        <p:spPr>
          <a:xfrm>
            <a:off x="17949332" y="9767253"/>
            <a:ext cx="5814496" cy="1057662"/>
          </a:xfrm>
          <a:prstGeom prst="rect">
            <a:avLst/>
          </a:prstGeom>
        </p:spPr>
        <p:txBody>
          <a:bodyPr wrap="square">
            <a:spAutoFit/>
          </a:bodyPr>
          <a:lstStyle/>
          <a:p>
            <a:r>
              <a:rPr lang="es-ES" sz="1800" dirty="0">
                <a:solidFill>
                  <a:schemeClr val="accent2">
                    <a:lumMod val="75000"/>
                  </a:schemeClr>
                </a:solidFill>
                <a:latin typeface="Century Gothic" panose="020B0502020202020204" pitchFamily="34" charset="0"/>
              </a:rPr>
              <a:t>Son los procesos los que se deben mantener, </a:t>
            </a:r>
            <a:r>
              <a:rPr lang="es-ES" sz="1800" b="1" dirty="0">
                <a:solidFill>
                  <a:schemeClr val="accent2">
                    <a:lumMod val="75000"/>
                  </a:schemeClr>
                </a:solidFill>
                <a:latin typeface="Century Gothic" panose="020B0502020202020204" pitchFamily="34" charset="0"/>
              </a:rPr>
              <a:t>monitorear y mejorar</a:t>
            </a:r>
            <a:r>
              <a:rPr lang="es-ES" sz="1800" dirty="0">
                <a:solidFill>
                  <a:schemeClr val="accent2">
                    <a:lumMod val="75000"/>
                  </a:schemeClr>
                </a:solidFill>
                <a:latin typeface="Century Gothic" panose="020B0502020202020204" pitchFamily="34" charset="0"/>
              </a:rPr>
              <a:t>. No las personas, ni los departamentos.</a:t>
            </a:r>
            <a:endParaRPr lang="es-CO" sz="1800" dirty="0">
              <a:solidFill>
                <a:schemeClr val="accent2">
                  <a:lumMod val="75000"/>
                </a:schemeClr>
              </a:solidFill>
              <a:latin typeface="Century Gothic" panose="020B0502020202020204" pitchFamily="34" charset="0"/>
            </a:endParaRPr>
          </a:p>
        </p:txBody>
      </p:sp>
      <p:sp>
        <p:nvSpPr>
          <p:cNvPr id="39" name="Rectángulo 38">
            <a:extLst>
              <a:ext uri="{FF2B5EF4-FFF2-40B4-BE49-F238E27FC236}">
                <a16:creationId xmlns:a16="http://schemas.microsoft.com/office/drawing/2014/main" id="{E0E94E7C-BB6E-4559-BE4D-854759C24A06}"/>
              </a:ext>
            </a:extLst>
          </p:cNvPr>
          <p:cNvSpPr/>
          <p:nvPr/>
        </p:nvSpPr>
        <p:spPr>
          <a:xfrm>
            <a:off x="17949332" y="6635936"/>
            <a:ext cx="5723470" cy="3052054"/>
          </a:xfrm>
          <a:prstGeom prst="rect">
            <a:avLst/>
          </a:prstGeom>
        </p:spPr>
        <p:txBody>
          <a:bodyPr wrap="square">
            <a:spAutoFit/>
          </a:bodyPr>
          <a:lstStyle/>
          <a:p>
            <a:r>
              <a:rPr lang="es-ES" sz="1800" b="1" dirty="0">
                <a:solidFill>
                  <a:schemeClr val="accent2">
                    <a:lumMod val="75000"/>
                  </a:schemeClr>
                </a:solidFill>
                <a:latin typeface="Century Gothic" panose="020B0502020202020204" pitchFamily="34" charset="0"/>
              </a:rPr>
              <a:t>Aplicar</a:t>
            </a:r>
            <a:r>
              <a:rPr lang="es-ES" sz="1800" dirty="0">
                <a:solidFill>
                  <a:schemeClr val="accent2">
                    <a:lumMod val="75000"/>
                  </a:schemeClr>
                </a:solidFill>
                <a:latin typeface="Century Gothic" panose="020B0502020202020204" pitchFamily="34" charset="0"/>
              </a:rPr>
              <a:t> el enfoque basado en procesos en SGC permite: </a:t>
            </a:r>
          </a:p>
          <a:p>
            <a:pPr marL="285750" indent="-285750">
              <a:buFont typeface="Arial" panose="020B0604020202020204" pitchFamily="34" charset="0"/>
              <a:buChar char="•"/>
            </a:pPr>
            <a:r>
              <a:rPr lang="es-ES" sz="1800" dirty="0">
                <a:solidFill>
                  <a:schemeClr val="accent2">
                    <a:lumMod val="75000"/>
                  </a:schemeClr>
                </a:solidFill>
                <a:latin typeface="Century Gothic" panose="020B0502020202020204" pitchFamily="34" charset="0"/>
              </a:rPr>
              <a:t>La comprensión y coherencia en el cumplimiento de requisitos</a:t>
            </a:r>
          </a:p>
          <a:p>
            <a:pPr marL="285750" indent="-285750">
              <a:buFont typeface="Arial" panose="020B0604020202020204" pitchFamily="34" charset="0"/>
              <a:buChar char="•"/>
            </a:pPr>
            <a:r>
              <a:rPr lang="es-ES" sz="1800" dirty="0">
                <a:solidFill>
                  <a:schemeClr val="accent2">
                    <a:lumMod val="75000"/>
                  </a:schemeClr>
                </a:solidFill>
                <a:latin typeface="Century Gothic" panose="020B0502020202020204" pitchFamily="34" charset="0"/>
              </a:rPr>
              <a:t>La consideración de los procesos en términos de valor agregado</a:t>
            </a:r>
          </a:p>
          <a:p>
            <a:pPr marL="285750" indent="-285750">
              <a:buFont typeface="Arial" panose="020B0604020202020204" pitchFamily="34" charset="0"/>
              <a:buChar char="•"/>
            </a:pPr>
            <a:r>
              <a:rPr lang="es-ES" sz="1800" dirty="0">
                <a:solidFill>
                  <a:schemeClr val="accent2">
                    <a:lumMod val="75000"/>
                  </a:schemeClr>
                </a:solidFill>
                <a:latin typeface="Century Gothic" panose="020B0502020202020204" pitchFamily="34" charset="0"/>
              </a:rPr>
              <a:t>El logro del desempeño eficaz del proceso</a:t>
            </a:r>
          </a:p>
          <a:p>
            <a:pPr marL="285750" indent="-285750">
              <a:buFont typeface="Arial" panose="020B0604020202020204" pitchFamily="34" charset="0"/>
              <a:buChar char="•"/>
            </a:pPr>
            <a:r>
              <a:rPr lang="es-ES" sz="1800" dirty="0">
                <a:solidFill>
                  <a:schemeClr val="accent2">
                    <a:lumMod val="75000"/>
                  </a:schemeClr>
                </a:solidFill>
                <a:latin typeface="Century Gothic" panose="020B0502020202020204" pitchFamily="34" charset="0"/>
              </a:rPr>
              <a:t>La mejora de los procesos con base en la evaluación de los datos y la información.</a:t>
            </a:r>
          </a:p>
        </p:txBody>
      </p:sp>
    </p:spTree>
    <p:extLst>
      <p:ext uri="{BB962C8B-B14F-4D97-AF65-F5344CB8AC3E}">
        <p14:creationId xmlns:p14="http://schemas.microsoft.com/office/powerpoint/2010/main" val="2025635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Freeform: Shape 2">
            <a:extLst>
              <a:ext uri="{FF2B5EF4-FFF2-40B4-BE49-F238E27FC236}">
                <a16:creationId xmlns:a16="http://schemas.microsoft.com/office/drawing/2014/main" id="{BF822F18-6F27-43C0-A1FE-13F30591462D}"/>
              </a:ext>
            </a:extLst>
          </p:cNvPr>
          <p:cNvSpPr/>
          <p:nvPr/>
        </p:nvSpPr>
        <p:spPr>
          <a:xfrm>
            <a:off x="8735540" y="2545978"/>
            <a:ext cx="6904321" cy="6712018"/>
          </a:xfrm>
          <a:custGeom>
            <a:avLst/>
            <a:gdLst>
              <a:gd name="connsiteX0" fmla="*/ 2708939 w 4385571"/>
              <a:gd name="connsiteY0" fmla="*/ 1140 h 4346867"/>
              <a:gd name="connsiteX1" fmla="*/ 2785024 w 4385571"/>
              <a:gd name="connsiteY1" fmla="*/ 1230 h 4346867"/>
              <a:gd name="connsiteX2" fmla="*/ 3362307 w 4385571"/>
              <a:gd name="connsiteY2" fmla="*/ 630578 h 4346867"/>
              <a:gd name="connsiteX3" fmla="*/ 3466321 w 4385571"/>
              <a:gd name="connsiteY3" fmla="*/ 716405 h 4346867"/>
              <a:gd name="connsiteX4" fmla="*/ 3684746 w 4385571"/>
              <a:gd name="connsiteY4" fmla="*/ 716405 h 4346867"/>
              <a:gd name="connsiteX5" fmla="*/ 4184017 w 4385571"/>
              <a:gd name="connsiteY5" fmla="*/ 1231323 h 4346867"/>
              <a:gd name="connsiteX6" fmla="*/ 4043595 w 4385571"/>
              <a:gd name="connsiteY6" fmla="*/ 1720240 h 4346867"/>
              <a:gd name="connsiteX7" fmla="*/ 4069596 w 4385571"/>
              <a:gd name="connsiteY7" fmla="*/ 1865875 h 4346867"/>
              <a:gd name="connsiteX8" fmla="*/ 4088191 w 4385571"/>
              <a:gd name="connsiteY8" fmla="*/ 1879670 h 4346867"/>
              <a:gd name="connsiteX9" fmla="*/ 4138153 w 4385571"/>
              <a:gd name="connsiteY9" fmla="*/ 1911976 h 4346867"/>
              <a:gd name="connsiteX10" fmla="*/ 4385523 w 4385571"/>
              <a:gd name="connsiteY10" fmla="*/ 2404201 h 4346867"/>
              <a:gd name="connsiteX11" fmla="*/ 3873252 w 4385571"/>
              <a:gd name="connsiteY11" fmla="*/ 3004946 h 4346867"/>
              <a:gd name="connsiteX12" fmla="*/ 3803036 w 4385571"/>
              <a:gd name="connsiteY12" fmla="*/ 3129775 h 4346867"/>
              <a:gd name="connsiteX13" fmla="*/ 3833940 w 4385571"/>
              <a:gd name="connsiteY13" fmla="*/ 3273137 h 4346867"/>
              <a:gd name="connsiteX14" fmla="*/ 3835567 w 4385571"/>
              <a:gd name="connsiteY14" fmla="*/ 3421045 h 4346867"/>
              <a:gd name="connsiteX15" fmla="*/ 3294693 w 4385571"/>
              <a:gd name="connsiteY15" fmla="*/ 3964575 h 4346867"/>
              <a:gd name="connsiteX16" fmla="*/ 2917641 w 4385571"/>
              <a:gd name="connsiteY16" fmla="*/ 3886553 h 4346867"/>
              <a:gd name="connsiteX17" fmla="*/ 2777227 w 4385571"/>
              <a:gd name="connsiteY17" fmla="*/ 3935972 h 4346867"/>
              <a:gd name="connsiteX18" fmla="*/ 2197343 w 4385571"/>
              <a:gd name="connsiteY18" fmla="*/ 4346867 h 4346867"/>
              <a:gd name="connsiteX19" fmla="*/ 1617467 w 4385571"/>
              <a:gd name="connsiteY19" fmla="*/ 3930768 h 4346867"/>
              <a:gd name="connsiteX20" fmla="*/ 1474451 w 4385571"/>
              <a:gd name="connsiteY20" fmla="*/ 3881359 h 4346867"/>
              <a:gd name="connsiteX21" fmla="*/ 1097399 w 4385571"/>
              <a:gd name="connsiteY21" fmla="*/ 3964575 h 4346867"/>
              <a:gd name="connsiteX22" fmla="*/ 1037554 w 4385571"/>
              <a:gd name="connsiteY22" fmla="*/ 3953135 h 4346867"/>
              <a:gd name="connsiteX23" fmla="*/ 1034990 w 4385571"/>
              <a:gd name="connsiteY23" fmla="*/ 3952876 h 4346867"/>
              <a:gd name="connsiteX24" fmla="*/ 1033047 w 4385571"/>
              <a:gd name="connsiteY24" fmla="*/ 3952273 h 4346867"/>
              <a:gd name="connsiteX25" fmla="*/ 993091 w 4385571"/>
              <a:gd name="connsiteY25" fmla="*/ 3944635 h 4346867"/>
              <a:gd name="connsiteX26" fmla="*/ 926741 w 4385571"/>
              <a:gd name="connsiteY26" fmla="*/ 3919274 h 4346867"/>
              <a:gd name="connsiteX27" fmla="*/ 919147 w 4385571"/>
              <a:gd name="connsiteY27" fmla="*/ 3916917 h 4346867"/>
              <a:gd name="connsiteX28" fmla="*/ 915750 w 4385571"/>
              <a:gd name="connsiteY28" fmla="*/ 3915073 h 4346867"/>
              <a:gd name="connsiteX29" fmla="*/ 895791 w 4385571"/>
              <a:gd name="connsiteY29" fmla="*/ 3907444 h 4346867"/>
              <a:gd name="connsiteX30" fmla="*/ 833473 w 4385571"/>
              <a:gd name="connsiteY30" fmla="*/ 3870414 h 4346867"/>
              <a:gd name="connsiteX31" fmla="*/ 814318 w 4385571"/>
              <a:gd name="connsiteY31" fmla="*/ 3860017 h 4346867"/>
              <a:gd name="connsiteX32" fmla="*/ 810051 w 4385571"/>
              <a:gd name="connsiteY32" fmla="*/ 3856497 h 4346867"/>
              <a:gd name="connsiteX33" fmla="*/ 807146 w 4385571"/>
              <a:gd name="connsiteY33" fmla="*/ 3854771 h 4346867"/>
              <a:gd name="connsiteX34" fmla="*/ 777075 w 4385571"/>
              <a:gd name="connsiteY34" fmla="*/ 3829289 h 4346867"/>
              <a:gd name="connsiteX35" fmla="*/ 722983 w 4385571"/>
              <a:gd name="connsiteY35" fmla="*/ 3784659 h 4346867"/>
              <a:gd name="connsiteX36" fmla="*/ 542228 w 4385571"/>
              <a:gd name="connsiteY36" fmla="*/ 3348278 h 4346867"/>
              <a:gd name="connsiteX37" fmla="*/ 554766 w 4385571"/>
              <a:gd name="connsiteY37" fmla="*/ 3223904 h 4346867"/>
              <a:gd name="connsiteX38" fmla="*/ 583641 w 4385571"/>
              <a:gd name="connsiteY38" fmla="*/ 3130883 h 4346867"/>
              <a:gd name="connsiteX39" fmla="*/ 582535 w 4385571"/>
              <a:gd name="connsiteY39" fmla="*/ 3129775 h 4346867"/>
              <a:gd name="connsiteX40" fmla="*/ 512319 w 4385571"/>
              <a:gd name="connsiteY40" fmla="*/ 3004946 h 4346867"/>
              <a:gd name="connsiteX41" fmla="*/ 48 w 4385571"/>
              <a:gd name="connsiteY41" fmla="*/ 2404201 h 4346867"/>
              <a:gd name="connsiteX42" fmla="*/ 314691 w 4385571"/>
              <a:gd name="connsiteY42" fmla="*/ 1868477 h 4346867"/>
              <a:gd name="connsiteX43" fmla="*/ 340701 w 4385571"/>
              <a:gd name="connsiteY43" fmla="*/ 1722842 h 4346867"/>
              <a:gd name="connsiteX44" fmla="*/ 197676 w 4385571"/>
              <a:gd name="connsiteY44" fmla="*/ 1228721 h 4346867"/>
              <a:gd name="connsiteX45" fmla="*/ 683947 w 4385571"/>
              <a:gd name="connsiteY45" fmla="*/ 718998 h 4346867"/>
              <a:gd name="connsiteX46" fmla="*/ 923179 w 4385571"/>
              <a:gd name="connsiteY46" fmla="*/ 718998 h 4346867"/>
              <a:gd name="connsiteX47" fmla="*/ 1037591 w 4385571"/>
              <a:gd name="connsiteY47" fmla="*/ 620180 h 4346867"/>
              <a:gd name="connsiteX48" fmla="*/ 1037591 w 4385571"/>
              <a:gd name="connsiteY48" fmla="*/ 614976 h 4346867"/>
              <a:gd name="connsiteX49" fmla="*/ 1651274 w 4385571"/>
              <a:gd name="connsiteY49" fmla="*/ 1230 h 4346867"/>
              <a:gd name="connsiteX50" fmla="*/ 2127136 w 4385571"/>
              <a:gd name="connsiteY50" fmla="*/ 227489 h 4346867"/>
              <a:gd name="connsiteX51" fmla="*/ 2272753 w 4385571"/>
              <a:gd name="connsiteY51" fmla="*/ 227489 h 4346867"/>
              <a:gd name="connsiteX52" fmla="*/ 2708939 w 4385571"/>
              <a:gd name="connsiteY52" fmla="*/ 1140 h 434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385571" h="4346867">
                <a:moveTo>
                  <a:pt x="2708939" y="1140"/>
                </a:moveTo>
                <a:cubicBezTo>
                  <a:pt x="2733952" y="-395"/>
                  <a:pt x="2759346" y="-395"/>
                  <a:pt x="2785024" y="1230"/>
                </a:cubicBezTo>
                <a:cubicBezTo>
                  <a:pt x="3112667" y="22037"/>
                  <a:pt x="3362307" y="302899"/>
                  <a:pt x="3362307" y="630578"/>
                </a:cubicBezTo>
                <a:cubicBezTo>
                  <a:pt x="3362307" y="685191"/>
                  <a:pt x="3411707" y="726804"/>
                  <a:pt x="3466321" y="716405"/>
                </a:cubicBezTo>
                <a:cubicBezTo>
                  <a:pt x="3536527" y="703396"/>
                  <a:pt x="3609336" y="703396"/>
                  <a:pt x="3684746" y="716405"/>
                </a:cubicBezTo>
                <a:cubicBezTo>
                  <a:pt x="3942183" y="763213"/>
                  <a:pt x="4147608" y="973860"/>
                  <a:pt x="4184017" y="1231323"/>
                </a:cubicBezTo>
                <a:cubicBezTo>
                  <a:pt x="4212620" y="1418571"/>
                  <a:pt x="4152812" y="1592809"/>
                  <a:pt x="4043595" y="1720240"/>
                </a:cubicBezTo>
                <a:cubicBezTo>
                  <a:pt x="4004584" y="1767047"/>
                  <a:pt x="4017593" y="1837272"/>
                  <a:pt x="4069596" y="1865875"/>
                </a:cubicBezTo>
                <a:lnTo>
                  <a:pt x="4088191" y="1879670"/>
                </a:lnTo>
                <a:lnTo>
                  <a:pt x="4138153" y="1911976"/>
                </a:lnTo>
                <a:cubicBezTo>
                  <a:pt x="4287966" y="2023618"/>
                  <a:pt x="4385523" y="2203956"/>
                  <a:pt x="4385523" y="2404201"/>
                </a:cubicBezTo>
                <a:cubicBezTo>
                  <a:pt x="4385523" y="2404201"/>
                  <a:pt x="4401117" y="2911322"/>
                  <a:pt x="3873252" y="3004946"/>
                </a:cubicBezTo>
                <a:cubicBezTo>
                  <a:pt x="3816046" y="3015345"/>
                  <a:pt x="3782239" y="3075162"/>
                  <a:pt x="3803036" y="3129775"/>
                </a:cubicBezTo>
                <a:lnTo>
                  <a:pt x="3833940" y="3273137"/>
                </a:lnTo>
                <a:cubicBezTo>
                  <a:pt x="3840116" y="3320923"/>
                  <a:pt x="3840767" y="3370335"/>
                  <a:pt x="3835567" y="3421045"/>
                </a:cubicBezTo>
                <a:cubicBezTo>
                  <a:pt x="3804362" y="3704510"/>
                  <a:pt x="3578131" y="3933370"/>
                  <a:pt x="3294693" y="3964575"/>
                </a:cubicBezTo>
                <a:cubicBezTo>
                  <a:pt x="3156873" y="3980177"/>
                  <a:pt x="3026858" y="3948972"/>
                  <a:pt x="2917641" y="3886553"/>
                </a:cubicBezTo>
                <a:cubicBezTo>
                  <a:pt x="2865638" y="3855349"/>
                  <a:pt x="2798025" y="3878757"/>
                  <a:pt x="2777227" y="3935972"/>
                </a:cubicBezTo>
                <a:cubicBezTo>
                  <a:pt x="2691409" y="4175231"/>
                  <a:pt x="2465187" y="4346867"/>
                  <a:pt x="2197343" y="4346867"/>
                </a:cubicBezTo>
                <a:cubicBezTo>
                  <a:pt x="1929507" y="4346867"/>
                  <a:pt x="1700683" y="4172620"/>
                  <a:pt x="1617467" y="3930768"/>
                </a:cubicBezTo>
                <a:cubicBezTo>
                  <a:pt x="1596669" y="3870951"/>
                  <a:pt x="1581067" y="3816338"/>
                  <a:pt x="1474451" y="3881359"/>
                </a:cubicBezTo>
                <a:cubicBezTo>
                  <a:pt x="1367836" y="3946370"/>
                  <a:pt x="1235219" y="3980177"/>
                  <a:pt x="1097399" y="3964575"/>
                </a:cubicBezTo>
                <a:lnTo>
                  <a:pt x="1037554" y="3953135"/>
                </a:lnTo>
                <a:lnTo>
                  <a:pt x="1034990" y="3952876"/>
                </a:lnTo>
                <a:lnTo>
                  <a:pt x="1033047" y="3952273"/>
                </a:lnTo>
                <a:lnTo>
                  <a:pt x="993091" y="3944635"/>
                </a:lnTo>
                <a:lnTo>
                  <a:pt x="926741" y="3919274"/>
                </a:lnTo>
                <a:lnTo>
                  <a:pt x="919147" y="3916917"/>
                </a:lnTo>
                <a:lnTo>
                  <a:pt x="915750" y="3915073"/>
                </a:lnTo>
                <a:lnTo>
                  <a:pt x="895791" y="3907444"/>
                </a:lnTo>
                <a:lnTo>
                  <a:pt x="833473" y="3870414"/>
                </a:lnTo>
                <a:lnTo>
                  <a:pt x="814318" y="3860017"/>
                </a:lnTo>
                <a:lnTo>
                  <a:pt x="810051" y="3856497"/>
                </a:lnTo>
                <a:lnTo>
                  <a:pt x="807146" y="3854771"/>
                </a:lnTo>
                <a:lnTo>
                  <a:pt x="777075" y="3829289"/>
                </a:lnTo>
                <a:lnTo>
                  <a:pt x="722983" y="3784659"/>
                </a:lnTo>
                <a:cubicBezTo>
                  <a:pt x="611304" y="3672980"/>
                  <a:pt x="542228" y="3518696"/>
                  <a:pt x="542228" y="3348278"/>
                </a:cubicBezTo>
                <a:cubicBezTo>
                  <a:pt x="542228" y="3305674"/>
                  <a:pt x="546546" y="3264078"/>
                  <a:pt x="554766" y="3223904"/>
                </a:cubicBezTo>
                <a:lnTo>
                  <a:pt x="583641" y="3130883"/>
                </a:lnTo>
                <a:lnTo>
                  <a:pt x="582535" y="3129775"/>
                </a:lnTo>
                <a:cubicBezTo>
                  <a:pt x="603332" y="3075162"/>
                  <a:pt x="569525" y="3015345"/>
                  <a:pt x="512319" y="3004946"/>
                </a:cubicBezTo>
                <a:cubicBezTo>
                  <a:pt x="-15546" y="2911322"/>
                  <a:pt x="48" y="2404201"/>
                  <a:pt x="48" y="2404201"/>
                </a:cubicBezTo>
                <a:cubicBezTo>
                  <a:pt x="48" y="2175350"/>
                  <a:pt x="127470" y="1972500"/>
                  <a:pt x="314691" y="1868477"/>
                </a:cubicBezTo>
                <a:cubicBezTo>
                  <a:pt x="366702" y="1839865"/>
                  <a:pt x="379703" y="1767047"/>
                  <a:pt x="340701" y="1722842"/>
                </a:cubicBezTo>
                <a:cubicBezTo>
                  <a:pt x="228881" y="1595411"/>
                  <a:pt x="169073" y="1418571"/>
                  <a:pt x="197676" y="1228721"/>
                </a:cubicBezTo>
                <a:cubicBezTo>
                  <a:pt x="236687" y="973860"/>
                  <a:pt x="434307" y="768417"/>
                  <a:pt x="683947" y="718998"/>
                </a:cubicBezTo>
                <a:cubicBezTo>
                  <a:pt x="767154" y="703396"/>
                  <a:pt x="847768" y="703396"/>
                  <a:pt x="923179" y="718998"/>
                </a:cubicBezTo>
                <a:cubicBezTo>
                  <a:pt x="985589" y="729406"/>
                  <a:pt x="1037591" y="682590"/>
                  <a:pt x="1037591" y="620180"/>
                </a:cubicBezTo>
                <a:lnTo>
                  <a:pt x="1037591" y="614976"/>
                </a:lnTo>
                <a:cubicBezTo>
                  <a:pt x="1037591" y="276898"/>
                  <a:pt x="1313232" y="1230"/>
                  <a:pt x="1651274" y="1230"/>
                </a:cubicBezTo>
                <a:cubicBezTo>
                  <a:pt x="1843698" y="1230"/>
                  <a:pt x="2015326" y="89650"/>
                  <a:pt x="2127136" y="227489"/>
                </a:cubicBezTo>
                <a:cubicBezTo>
                  <a:pt x="2166147" y="274296"/>
                  <a:pt x="2233751" y="274296"/>
                  <a:pt x="2272753" y="227489"/>
                </a:cubicBezTo>
                <a:cubicBezTo>
                  <a:pt x="2377417" y="97781"/>
                  <a:pt x="2533848" y="11879"/>
                  <a:pt x="2708939" y="1140"/>
                </a:cubicBezTo>
                <a:close/>
              </a:path>
            </a:pathLst>
          </a:custGeom>
          <a:solidFill>
            <a:schemeClr val="accent5">
              <a:lumMod val="40000"/>
              <a:lumOff val="60000"/>
            </a:schemeClr>
          </a:solidFill>
          <a:ln w="0" cap="flat">
            <a:noFill/>
            <a:prstDash val="solid"/>
            <a:miter/>
          </a:ln>
        </p:spPr>
        <p:txBody>
          <a:bodyPr wrap="square" rtlCol="0" anchor="ctr">
            <a:noAutofit/>
          </a:bodyPr>
          <a:lstStyle/>
          <a:p>
            <a:endParaRPr lang="en-US"/>
          </a:p>
        </p:txBody>
      </p:sp>
      <p:pic>
        <p:nvPicPr>
          <p:cNvPr id="20"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07231" y="9340450"/>
            <a:ext cx="1034436" cy="1034436"/>
          </a:xfrm>
          <a:prstGeom prst="rect">
            <a:avLst/>
          </a:prstGeom>
        </p:spPr>
      </p:pic>
      <p:pic>
        <p:nvPicPr>
          <p:cNvPr id="21"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1762" y="9299560"/>
            <a:ext cx="1034436" cy="1034436"/>
          </a:xfrm>
          <a:prstGeom prst="rect">
            <a:avLst/>
          </a:prstGeom>
        </p:spPr>
      </p:pic>
      <p:sp>
        <p:nvSpPr>
          <p:cNvPr id="47" name="TextBox 16"/>
          <p:cNvSpPr txBox="1"/>
          <p:nvPr/>
        </p:nvSpPr>
        <p:spPr>
          <a:xfrm>
            <a:off x="4774209" y="817067"/>
            <a:ext cx="15366654" cy="1091068"/>
          </a:xfrm>
          <a:prstGeom prst="rect">
            <a:avLst/>
          </a:prstGeom>
          <a:noFill/>
        </p:spPr>
        <p:txBody>
          <a:bodyPr wrap="square" rtlCol="0">
            <a:spAutoFit/>
          </a:bodyPr>
          <a:lstStyle/>
          <a:p>
            <a:pPr algn="ctr"/>
            <a:r>
              <a:rPr lang="en-US" sz="6000" b="1" dirty="0">
                <a:solidFill>
                  <a:srgbClr val="092561"/>
                </a:solidFill>
                <a:latin typeface="Century Gothic" panose="020B0502020202020204" pitchFamily="34" charset="0"/>
              </a:rPr>
              <a:t>SISTEMA GESTIÓN DE LA CALIDAD</a:t>
            </a:r>
          </a:p>
        </p:txBody>
      </p:sp>
      <p:sp>
        <p:nvSpPr>
          <p:cNvPr id="43" name="Rectangle 17">
            <a:extLst>
              <a:ext uri="{FF2B5EF4-FFF2-40B4-BE49-F238E27FC236}">
                <a16:creationId xmlns:a16="http://schemas.microsoft.com/office/drawing/2014/main" id="{B7E6AE9D-1C66-49AF-8C50-20DCC754BBEB}"/>
              </a:ext>
            </a:extLst>
          </p:cNvPr>
          <p:cNvSpPr/>
          <p:nvPr/>
        </p:nvSpPr>
        <p:spPr>
          <a:xfrm>
            <a:off x="94993" y="8970064"/>
            <a:ext cx="3184011" cy="626518"/>
          </a:xfrm>
          <a:prstGeom prst="rect">
            <a:avLst/>
          </a:prstGeom>
        </p:spPr>
        <p:txBody>
          <a:bodyPr wrap="square">
            <a:spAutoFit/>
          </a:bodyPr>
          <a:lstStyle/>
          <a:p>
            <a:pPr algn="ctr"/>
            <a:r>
              <a:rPr lang="es-MX" sz="3200" b="1" spc="600" dirty="0">
                <a:solidFill>
                  <a:srgbClr val="2C4477"/>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POLÍTICA</a:t>
            </a:r>
            <a:endParaRPr lang="en-US" sz="3200" b="1" spc="600" dirty="0">
              <a:solidFill>
                <a:srgbClr val="2C4477"/>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endParaRPr>
          </a:p>
        </p:txBody>
      </p:sp>
      <p:sp>
        <p:nvSpPr>
          <p:cNvPr id="44" name="Rectangle 17">
            <a:extLst>
              <a:ext uri="{FF2B5EF4-FFF2-40B4-BE49-F238E27FC236}">
                <a16:creationId xmlns:a16="http://schemas.microsoft.com/office/drawing/2014/main" id="{F6518DC5-722C-4A6F-BB31-605B89395FD4}"/>
              </a:ext>
            </a:extLst>
          </p:cNvPr>
          <p:cNvSpPr/>
          <p:nvPr/>
        </p:nvSpPr>
        <p:spPr>
          <a:xfrm>
            <a:off x="10653924" y="5511003"/>
            <a:ext cx="3376515" cy="626518"/>
          </a:xfrm>
          <a:prstGeom prst="rect">
            <a:avLst/>
          </a:prstGeom>
        </p:spPr>
        <p:txBody>
          <a:bodyPr wrap="square">
            <a:spAutoFit/>
          </a:bodyPr>
          <a:lstStyle/>
          <a:p>
            <a:pPr algn="ctr"/>
            <a:r>
              <a:rPr lang="es-MX" sz="3200" b="1" spc="600" dirty="0">
                <a:solidFill>
                  <a:srgbClr val="2C4477"/>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rPr>
              <a:t>OBJETIVOS</a:t>
            </a:r>
            <a:endParaRPr lang="en-US" sz="3200" b="1" spc="600" dirty="0">
              <a:solidFill>
                <a:srgbClr val="2C4477"/>
              </a:solidFill>
              <a:effectLst>
                <a:outerShdw blurRad="38100" dist="38100" dir="2700000" algn="tl">
                  <a:srgbClr val="000000">
                    <a:alpha val="43137"/>
                  </a:srgbClr>
                </a:outerShdw>
              </a:effectLst>
              <a:latin typeface="Century Gothic" panose="020B0502020202020204" pitchFamily="34" charset="0"/>
              <a:ea typeface="Montserrat" charset="0"/>
              <a:cs typeface="Montserrat" charset="0"/>
            </a:endParaRPr>
          </a:p>
        </p:txBody>
      </p:sp>
      <p:sp>
        <p:nvSpPr>
          <p:cNvPr id="77" name="Freeform 16">
            <a:extLst>
              <a:ext uri="{FF2B5EF4-FFF2-40B4-BE49-F238E27FC236}">
                <a16:creationId xmlns:a16="http://schemas.microsoft.com/office/drawing/2014/main" id="{7D302332-28C0-4680-8394-8EF080DE0257}"/>
              </a:ext>
            </a:extLst>
          </p:cNvPr>
          <p:cNvSpPr/>
          <p:nvPr/>
        </p:nvSpPr>
        <p:spPr>
          <a:xfrm>
            <a:off x="12043545" y="11616378"/>
            <a:ext cx="384517" cy="199758"/>
          </a:xfrm>
          <a:custGeom>
            <a:avLst/>
            <a:gdLst>
              <a:gd name="connsiteX0" fmla="*/ 30142 w 30141"/>
              <a:gd name="connsiteY0" fmla="*/ 6087 h 12173"/>
              <a:gd name="connsiteX1" fmla="*/ 15071 w 30141"/>
              <a:gd name="connsiteY1" fmla="*/ 12174 h 12173"/>
              <a:gd name="connsiteX2" fmla="*/ 0 w 30141"/>
              <a:gd name="connsiteY2" fmla="*/ 6087 h 12173"/>
              <a:gd name="connsiteX3" fmla="*/ 15071 w 30141"/>
              <a:gd name="connsiteY3" fmla="*/ 0 h 12173"/>
              <a:gd name="connsiteX4" fmla="*/ 30142 w 30141"/>
              <a:gd name="connsiteY4" fmla="*/ 6087 h 12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41" h="12173">
                <a:moveTo>
                  <a:pt x="30142" y="6087"/>
                </a:moveTo>
                <a:cubicBezTo>
                  <a:pt x="30142" y="9449"/>
                  <a:pt x="23394" y="12174"/>
                  <a:pt x="15071" y="12174"/>
                </a:cubicBezTo>
                <a:cubicBezTo>
                  <a:pt x="6747" y="12174"/>
                  <a:pt x="0" y="9449"/>
                  <a:pt x="0" y="6087"/>
                </a:cubicBezTo>
                <a:cubicBezTo>
                  <a:pt x="0" y="2725"/>
                  <a:pt x="6747" y="0"/>
                  <a:pt x="15071" y="0"/>
                </a:cubicBezTo>
                <a:cubicBezTo>
                  <a:pt x="23394" y="0"/>
                  <a:pt x="30142" y="2725"/>
                  <a:pt x="30142" y="6087"/>
                </a:cubicBezTo>
                <a:close/>
              </a:path>
            </a:pathLst>
          </a:custGeom>
          <a:solidFill>
            <a:schemeClr val="accent3">
              <a:lumMod val="75000"/>
            </a:schemeClr>
          </a:solidFill>
          <a:ln w="0" cap="flat">
            <a:solidFill>
              <a:schemeClr val="accent5">
                <a:lumMod val="60000"/>
                <a:lumOff val="40000"/>
              </a:schemeClr>
            </a:solidFill>
            <a:prstDash val="solid"/>
            <a:miter/>
          </a:ln>
        </p:spPr>
        <p:txBody>
          <a:bodyPr rtlCol="0" anchor="ctr"/>
          <a:lstStyle/>
          <a:p>
            <a:endParaRPr lang="en-US"/>
          </a:p>
        </p:txBody>
      </p:sp>
      <p:sp>
        <p:nvSpPr>
          <p:cNvPr id="78" name="Freeform 17">
            <a:extLst>
              <a:ext uri="{FF2B5EF4-FFF2-40B4-BE49-F238E27FC236}">
                <a16:creationId xmlns:a16="http://schemas.microsoft.com/office/drawing/2014/main" id="{2356316C-1325-4689-B531-D7427D259F4F}"/>
              </a:ext>
            </a:extLst>
          </p:cNvPr>
          <p:cNvSpPr/>
          <p:nvPr/>
        </p:nvSpPr>
        <p:spPr>
          <a:xfrm>
            <a:off x="11737983" y="7553460"/>
            <a:ext cx="1082816" cy="4165221"/>
          </a:xfrm>
          <a:custGeom>
            <a:avLst/>
            <a:gdLst>
              <a:gd name="connsiteX0" fmla="*/ 65790 w 71297"/>
              <a:gd name="connsiteY0" fmla="*/ 290 h 184348"/>
              <a:gd name="connsiteX1" fmla="*/ 60284 w 71297"/>
              <a:gd name="connsiteY1" fmla="*/ 5797 h 184348"/>
              <a:gd name="connsiteX2" fmla="*/ 60284 w 71297"/>
              <a:gd name="connsiteY2" fmla="*/ 38841 h 184348"/>
              <a:gd name="connsiteX3" fmla="*/ 42894 w 71297"/>
              <a:gd name="connsiteY3" fmla="*/ 74493 h 184348"/>
              <a:gd name="connsiteX4" fmla="*/ 42894 w 71297"/>
              <a:gd name="connsiteY4" fmla="*/ 34493 h 184348"/>
              <a:gd name="connsiteX5" fmla="*/ 37387 w 71297"/>
              <a:gd name="connsiteY5" fmla="*/ 28986 h 184348"/>
              <a:gd name="connsiteX6" fmla="*/ 31881 w 71297"/>
              <a:gd name="connsiteY6" fmla="*/ 34493 h 184348"/>
              <a:gd name="connsiteX7" fmla="*/ 31881 w 71297"/>
              <a:gd name="connsiteY7" fmla="*/ 91885 h 184348"/>
              <a:gd name="connsiteX8" fmla="*/ 11013 w 71297"/>
              <a:gd name="connsiteY8" fmla="*/ 53623 h 184348"/>
              <a:gd name="connsiteX9" fmla="*/ 11013 w 71297"/>
              <a:gd name="connsiteY9" fmla="*/ 20580 h 184348"/>
              <a:gd name="connsiteX10" fmla="*/ 5507 w 71297"/>
              <a:gd name="connsiteY10" fmla="*/ 15073 h 184348"/>
              <a:gd name="connsiteX11" fmla="*/ 0 w 71297"/>
              <a:gd name="connsiteY11" fmla="*/ 20580 h 184348"/>
              <a:gd name="connsiteX12" fmla="*/ 0 w 71297"/>
              <a:gd name="connsiteY12" fmla="*/ 53623 h 184348"/>
              <a:gd name="connsiteX13" fmla="*/ 31881 w 71297"/>
              <a:gd name="connsiteY13" fmla="*/ 104348 h 184348"/>
              <a:gd name="connsiteX14" fmla="*/ 31881 w 71297"/>
              <a:gd name="connsiteY14" fmla="*/ 178842 h 184348"/>
              <a:gd name="connsiteX15" fmla="*/ 37387 w 71297"/>
              <a:gd name="connsiteY15" fmla="*/ 184349 h 184348"/>
              <a:gd name="connsiteX16" fmla="*/ 42894 w 71297"/>
              <a:gd name="connsiteY16" fmla="*/ 178842 h 184348"/>
              <a:gd name="connsiteX17" fmla="*/ 42894 w 71297"/>
              <a:gd name="connsiteY17" fmla="*/ 87247 h 184348"/>
              <a:gd name="connsiteX18" fmla="*/ 71297 w 71297"/>
              <a:gd name="connsiteY18" fmla="*/ 38551 h 184348"/>
              <a:gd name="connsiteX19" fmla="*/ 71297 w 71297"/>
              <a:gd name="connsiteY19" fmla="*/ 5507 h 184348"/>
              <a:gd name="connsiteX20" fmla="*/ 65790 w 71297"/>
              <a:gd name="connsiteY20" fmla="*/ 0 h 184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297" h="184348">
                <a:moveTo>
                  <a:pt x="65790" y="290"/>
                </a:moveTo>
                <a:cubicBezTo>
                  <a:pt x="62602" y="290"/>
                  <a:pt x="60284" y="2899"/>
                  <a:pt x="60284" y="5797"/>
                </a:cubicBezTo>
                <a:lnTo>
                  <a:pt x="60284" y="38841"/>
                </a:lnTo>
                <a:cubicBezTo>
                  <a:pt x="60284" y="52754"/>
                  <a:pt x="53908" y="65798"/>
                  <a:pt x="42894" y="74493"/>
                </a:cubicBezTo>
                <a:lnTo>
                  <a:pt x="42894" y="34493"/>
                </a:lnTo>
                <a:cubicBezTo>
                  <a:pt x="42894" y="31305"/>
                  <a:pt x="40286" y="28986"/>
                  <a:pt x="37387" y="28986"/>
                </a:cubicBezTo>
                <a:cubicBezTo>
                  <a:pt x="34489" y="28986"/>
                  <a:pt x="31881" y="31594"/>
                  <a:pt x="31881" y="34493"/>
                </a:cubicBezTo>
                <a:lnTo>
                  <a:pt x="31881" y="91885"/>
                </a:lnTo>
                <a:cubicBezTo>
                  <a:pt x="18839" y="83769"/>
                  <a:pt x="11013" y="69566"/>
                  <a:pt x="11013" y="53623"/>
                </a:cubicBezTo>
                <a:lnTo>
                  <a:pt x="11013" y="20580"/>
                </a:lnTo>
                <a:cubicBezTo>
                  <a:pt x="11013" y="17391"/>
                  <a:pt x="8405" y="15073"/>
                  <a:pt x="5507" y="15073"/>
                </a:cubicBezTo>
                <a:cubicBezTo>
                  <a:pt x="2608" y="15073"/>
                  <a:pt x="0" y="17681"/>
                  <a:pt x="0" y="20580"/>
                </a:cubicBezTo>
                <a:lnTo>
                  <a:pt x="0" y="53623"/>
                </a:lnTo>
                <a:cubicBezTo>
                  <a:pt x="0" y="75652"/>
                  <a:pt x="12462" y="95073"/>
                  <a:pt x="31881" y="104348"/>
                </a:cubicBezTo>
                <a:lnTo>
                  <a:pt x="31881" y="178842"/>
                </a:lnTo>
                <a:cubicBezTo>
                  <a:pt x="31881" y="182030"/>
                  <a:pt x="34489" y="184349"/>
                  <a:pt x="37387" y="184349"/>
                </a:cubicBezTo>
                <a:cubicBezTo>
                  <a:pt x="40286" y="184349"/>
                  <a:pt x="42894" y="181740"/>
                  <a:pt x="42894" y="178842"/>
                </a:cubicBezTo>
                <a:lnTo>
                  <a:pt x="42894" y="87247"/>
                </a:lnTo>
                <a:cubicBezTo>
                  <a:pt x="60284" y="77392"/>
                  <a:pt x="71297" y="58551"/>
                  <a:pt x="71297" y="38551"/>
                </a:cubicBezTo>
                <a:lnTo>
                  <a:pt x="71297" y="5507"/>
                </a:lnTo>
                <a:cubicBezTo>
                  <a:pt x="71297" y="2319"/>
                  <a:pt x="68689" y="0"/>
                  <a:pt x="65790" y="0"/>
                </a:cubicBezTo>
                <a:close/>
              </a:path>
            </a:pathLst>
          </a:custGeom>
          <a:solidFill>
            <a:schemeClr val="accent5">
              <a:lumMod val="60000"/>
              <a:lumOff val="40000"/>
            </a:schemeClr>
          </a:solidFill>
          <a:ln w="0" cap="flat">
            <a:solidFill>
              <a:schemeClr val="accent6">
                <a:lumMod val="60000"/>
                <a:lumOff val="40000"/>
              </a:schemeClr>
            </a:solidFill>
            <a:prstDash val="solid"/>
            <a:miter/>
          </a:ln>
        </p:spPr>
        <p:txBody>
          <a:bodyPr rtlCol="0" anchor="ctr"/>
          <a:lstStyle/>
          <a:p>
            <a:endParaRPr lang="en-US"/>
          </a:p>
        </p:txBody>
      </p:sp>
      <p:cxnSp>
        <p:nvCxnSpPr>
          <p:cNvPr id="49" name="Straight Connector 34"/>
          <p:cNvCxnSpPr/>
          <p:nvPr/>
        </p:nvCxnSpPr>
        <p:spPr>
          <a:xfrm>
            <a:off x="10813219" y="2093571"/>
            <a:ext cx="2525975" cy="0"/>
          </a:xfrm>
          <a:prstGeom prst="line">
            <a:avLst/>
          </a:prstGeom>
          <a:ln w="76200">
            <a:solidFill>
              <a:srgbClr val="092561"/>
            </a:solidFill>
          </a:ln>
        </p:spPr>
        <p:style>
          <a:lnRef idx="1">
            <a:schemeClr val="accent1"/>
          </a:lnRef>
          <a:fillRef idx="0">
            <a:schemeClr val="accent1"/>
          </a:fillRef>
          <a:effectRef idx="0">
            <a:schemeClr val="accent1"/>
          </a:effectRef>
          <a:fontRef idx="minor">
            <a:schemeClr val="tx1"/>
          </a:fontRef>
        </p:style>
      </p:cxnSp>
      <p:sp>
        <p:nvSpPr>
          <p:cNvPr id="75" name="Freeform 8">
            <a:extLst>
              <a:ext uri="{FF2B5EF4-FFF2-40B4-BE49-F238E27FC236}">
                <a16:creationId xmlns:a16="http://schemas.microsoft.com/office/drawing/2014/main" id="{A7C9F415-709A-4CCD-94E3-E8EBD824DEF7}"/>
              </a:ext>
            </a:extLst>
          </p:cNvPr>
          <p:cNvSpPr/>
          <p:nvPr/>
        </p:nvSpPr>
        <p:spPr>
          <a:xfrm>
            <a:off x="9075406" y="2881174"/>
            <a:ext cx="6406784" cy="5629904"/>
          </a:xfrm>
          <a:custGeom>
            <a:avLst/>
            <a:gdLst>
              <a:gd name="connsiteX0" fmla="*/ 216790 w 453577"/>
              <a:gd name="connsiteY0" fmla="*/ 50725 h 406378"/>
              <a:gd name="connsiteX1" fmla="*/ 166070 w 453577"/>
              <a:gd name="connsiteY1" fmla="*/ 101450 h 406378"/>
              <a:gd name="connsiteX2" fmla="*/ 115351 w 453577"/>
              <a:gd name="connsiteY2" fmla="*/ 50725 h 406378"/>
              <a:gd name="connsiteX3" fmla="*/ 166070 w 453577"/>
              <a:gd name="connsiteY3" fmla="*/ 0 h 406378"/>
              <a:gd name="connsiteX4" fmla="*/ 216790 w 453577"/>
              <a:gd name="connsiteY4" fmla="*/ 50725 h 406378"/>
              <a:gd name="connsiteX5" fmla="*/ 338806 w 453577"/>
              <a:gd name="connsiteY5" fmla="*/ 50725 h 406378"/>
              <a:gd name="connsiteX6" fmla="*/ 288087 w 453577"/>
              <a:gd name="connsiteY6" fmla="*/ 0 h 406378"/>
              <a:gd name="connsiteX7" fmla="*/ 237367 w 453577"/>
              <a:gd name="connsiteY7" fmla="*/ 50725 h 406378"/>
              <a:gd name="connsiteX8" fmla="*/ 288087 w 453577"/>
              <a:gd name="connsiteY8" fmla="*/ 101450 h 406378"/>
              <a:gd name="connsiteX9" fmla="*/ 338806 w 453577"/>
              <a:gd name="connsiteY9" fmla="*/ 50725 h 406378"/>
              <a:gd name="connsiteX10" fmla="*/ 72167 w 453577"/>
              <a:gd name="connsiteY10" fmla="*/ 180291 h 406378"/>
              <a:gd name="connsiteX11" fmla="*/ 122886 w 453577"/>
              <a:gd name="connsiteY11" fmla="*/ 129566 h 406378"/>
              <a:gd name="connsiteX12" fmla="*/ 72167 w 453577"/>
              <a:gd name="connsiteY12" fmla="*/ 78841 h 406378"/>
              <a:gd name="connsiteX13" fmla="*/ 21447 w 453577"/>
              <a:gd name="connsiteY13" fmla="*/ 129566 h 406378"/>
              <a:gd name="connsiteX14" fmla="*/ 72167 w 453577"/>
              <a:gd name="connsiteY14" fmla="*/ 180291 h 406378"/>
              <a:gd name="connsiteX15" fmla="*/ 380542 w 453577"/>
              <a:gd name="connsiteY15" fmla="*/ 180291 h 406378"/>
              <a:gd name="connsiteX16" fmla="*/ 431261 w 453577"/>
              <a:gd name="connsiteY16" fmla="*/ 129566 h 406378"/>
              <a:gd name="connsiteX17" fmla="*/ 380542 w 453577"/>
              <a:gd name="connsiteY17" fmla="*/ 78841 h 406378"/>
              <a:gd name="connsiteX18" fmla="*/ 329822 w 453577"/>
              <a:gd name="connsiteY18" fmla="*/ 129566 h 406378"/>
              <a:gd name="connsiteX19" fmla="*/ 380542 w 453577"/>
              <a:gd name="connsiteY19" fmla="*/ 180291 h 406378"/>
              <a:gd name="connsiteX20" fmla="*/ 402858 w 453577"/>
              <a:gd name="connsiteY20" fmla="*/ 199711 h 406378"/>
              <a:gd name="connsiteX21" fmla="*/ 352139 w 453577"/>
              <a:gd name="connsiteY21" fmla="*/ 250436 h 406378"/>
              <a:gd name="connsiteX22" fmla="*/ 402858 w 453577"/>
              <a:gd name="connsiteY22" fmla="*/ 301161 h 406378"/>
              <a:gd name="connsiteX23" fmla="*/ 453578 w 453577"/>
              <a:gd name="connsiteY23" fmla="*/ 250436 h 406378"/>
              <a:gd name="connsiteX24" fmla="*/ 402858 w 453577"/>
              <a:gd name="connsiteY24" fmla="*/ 199711 h 406378"/>
              <a:gd name="connsiteX25" fmla="*/ 101439 w 453577"/>
              <a:gd name="connsiteY25" fmla="*/ 250436 h 406378"/>
              <a:gd name="connsiteX26" fmla="*/ 50720 w 453577"/>
              <a:gd name="connsiteY26" fmla="*/ 199711 h 406378"/>
              <a:gd name="connsiteX27" fmla="*/ 0 w 453577"/>
              <a:gd name="connsiteY27" fmla="*/ 250436 h 406378"/>
              <a:gd name="connsiteX28" fmla="*/ 50720 w 453577"/>
              <a:gd name="connsiteY28" fmla="*/ 301161 h 406378"/>
              <a:gd name="connsiteX29" fmla="*/ 101439 w 453577"/>
              <a:gd name="connsiteY29" fmla="*/ 250436 h 406378"/>
              <a:gd name="connsiteX30" fmla="*/ 111293 w 453577"/>
              <a:gd name="connsiteY30" fmla="*/ 304929 h 406378"/>
              <a:gd name="connsiteX31" fmla="*/ 60574 w 453577"/>
              <a:gd name="connsiteY31" fmla="*/ 355654 h 406378"/>
              <a:gd name="connsiteX32" fmla="*/ 111293 w 453577"/>
              <a:gd name="connsiteY32" fmla="*/ 406379 h 406378"/>
              <a:gd name="connsiteX33" fmla="*/ 162013 w 453577"/>
              <a:gd name="connsiteY33" fmla="*/ 355654 h 406378"/>
              <a:gd name="connsiteX34" fmla="*/ 111293 w 453577"/>
              <a:gd name="connsiteY34" fmla="*/ 304929 h 406378"/>
              <a:gd name="connsiteX35" fmla="*/ 341125 w 453577"/>
              <a:gd name="connsiteY35" fmla="*/ 304929 h 406378"/>
              <a:gd name="connsiteX36" fmla="*/ 290406 w 453577"/>
              <a:gd name="connsiteY36" fmla="*/ 355654 h 406378"/>
              <a:gd name="connsiteX37" fmla="*/ 341125 w 453577"/>
              <a:gd name="connsiteY37" fmla="*/ 406379 h 406378"/>
              <a:gd name="connsiteX38" fmla="*/ 391845 w 453577"/>
              <a:gd name="connsiteY38" fmla="*/ 355654 h 406378"/>
              <a:gd name="connsiteX39" fmla="*/ 341125 w 453577"/>
              <a:gd name="connsiteY39" fmla="*/ 304929 h 40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53577" h="406378">
                <a:moveTo>
                  <a:pt x="216790" y="50725"/>
                </a:moveTo>
                <a:cubicBezTo>
                  <a:pt x="216790" y="78551"/>
                  <a:pt x="194183" y="101450"/>
                  <a:pt x="166070" y="101450"/>
                </a:cubicBezTo>
                <a:cubicBezTo>
                  <a:pt x="137957" y="101450"/>
                  <a:pt x="115351" y="78841"/>
                  <a:pt x="115351" y="50725"/>
                </a:cubicBezTo>
                <a:cubicBezTo>
                  <a:pt x="115351" y="22609"/>
                  <a:pt x="137957" y="0"/>
                  <a:pt x="166070" y="0"/>
                </a:cubicBezTo>
                <a:cubicBezTo>
                  <a:pt x="194183" y="0"/>
                  <a:pt x="216790" y="22609"/>
                  <a:pt x="216790" y="50725"/>
                </a:cubicBezTo>
                <a:close/>
                <a:moveTo>
                  <a:pt x="338806" y="50725"/>
                </a:moveTo>
                <a:cubicBezTo>
                  <a:pt x="338806" y="22899"/>
                  <a:pt x="316200" y="0"/>
                  <a:pt x="288087" y="0"/>
                </a:cubicBezTo>
                <a:cubicBezTo>
                  <a:pt x="259974" y="0"/>
                  <a:pt x="237367" y="22609"/>
                  <a:pt x="237367" y="50725"/>
                </a:cubicBezTo>
                <a:cubicBezTo>
                  <a:pt x="237367" y="78841"/>
                  <a:pt x="259974" y="101450"/>
                  <a:pt x="288087" y="101450"/>
                </a:cubicBezTo>
                <a:cubicBezTo>
                  <a:pt x="316200" y="101450"/>
                  <a:pt x="338806" y="78841"/>
                  <a:pt x="338806" y="50725"/>
                </a:cubicBezTo>
                <a:close/>
                <a:moveTo>
                  <a:pt x="72167" y="180291"/>
                </a:moveTo>
                <a:cubicBezTo>
                  <a:pt x="99990" y="180291"/>
                  <a:pt x="122886" y="157682"/>
                  <a:pt x="122886" y="129566"/>
                </a:cubicBezTo>
                <a:cubicBezTo>
                  <a:pt x="122886" y="101450"/>
                  <a:pt x="100280" y="78841"/>
                  <a:pt x="72167" y="78841"/>
                </a:cubicBezTo>
                <a:cubicBezTo>
                  <a:pt x="44053" y="78841"/>
                  <a:pt x="21447" y="101450"/>
                  <a:pt x="21447" y="129566"/>
                </a:cubicBezTo>
                <a:cubicBezTo>
                  <a:pt x="21447" y="157682"/>
                  <a:pt x="44053" y="180291"/>
                  <a:pt x="72167" y="180291"/>
                </a:cubicBezTo>
                <a:close/>
                <a:moveTo>
                  <a:pt x="380542" y="180291"/>
                </a:moveTo>
                <a:cubicBezTo>
                  <a:pt x="408365" y="180291"/>
                  <a:pt x="431261" y="157682"/>
                  <a:pt x="431261" y="129566"/>
                </a:cubicBezTo>
                <a:cubicBezTo>
                  <a:pt x="431261" y="101450"/>
                  <a:pt x="408655" y="78841"/>
                  <a:pt x="380542" y="78841"/>
                </a:cubicBezTo>
                <a:cubicBezTo>
                  <a:pt x="352428" y="78841"/>
                  <a:pt x="329822" y="101450"/>
                  <a:pt x="329822" y="129566"/>
                </a:cubicBezTo>
                <a:cubicBezTo>
                  <a:pt x="329822" y="157682"/>
                  <a:pt x="352428" y="180291"/>
                  <a:pt x="380542" y="180291"/>
                </a:cubicBezTo>
                <a:close/>
                <a:moveTo>
                  <a:pt x="402858" y="199711"/>
                </a:moveTo>
                <a:cubicBezTo>
                  <a:pt x="375035" y="199711"/>
                  <a:pt x="352139" y="222320"/>
                  <a:pt x="352139" y="250436"/>
                </a:cubicBezTo>
                <a:cubicBezTo>
                  <a:pt x="352139" y="278552"/>
                  <a:pt x="374745" y="301161"/>
                  <a:pt x="402858" y="301161"/>
                </a:cubicBezTo>
                <a:cubicBezTo>
                  <a:pt x="430971" y="301161"/>
                  <a:pt x="453578" y="278552"/>
                  <a:pt x="453578" y="250436"/>
                </a:cubicBezTo>
                <a:cubicBezTo>
                  <a:pt x="453578" y="222320"/>
                  <a:pt x="430971" y="199711"/>
                  <a:pt x="402858" y="199711"/>
                </a:cubicBezTo>
                <a:close/>
                <a:moveTo>
                  <a:pt x="101439" y="250436"/>
                </a:moveTo>
                <a:cubicBezTo>
                  <a:pt x="101439" y="222610"/>
                  <a:pt x="78833" y="199711"/>
                  <a:pt x="50720" y="199711"/>
                </a:cubicBezTo>
                <a:cubicBezTo>
                  <a:pt x="22606" y="199711"/>
                  <a:pt x="0" y="222320"/>
                  <a:pt x="0" y="250436"/>
                </a:cubicBezTo>
                <a:cubicBezTo>
                  <a:pt x="0" y="278552"/>
                  <a:pt x="22606" y="301161"/>
                  <a:pt x="50720" y="301161"/>
                </a:cubicBezTo>
                <a:cubicBezTo>
                  <a:pt x="78833" y="301161"/>
                  <a:pt x="101439" y="278552"/>
                  <a:pt x="101439" y="250436"/>
                </a:cubicBezTo>
                <a:close/>
                <a:moveTo>
                  <a:pt x="111293" y="304929"/>
                </a:moveTo>
                <a:cubicBezTo>
                  <a:pt x="83470" y="304929"/>
                  <a:pt x="60574" y="327538"/>
                  <a:pt x="60574" y="355654"/>
                </a:cubicBezTo>
                <a:cubicBezTo>
                  <a:pt x="60574" y="383770"/>
                  <a:pt x="83180" y="406379"/>
                  <a:pt x="111293" y="406379"/>
                </a:cubicBezTo>
                <a:cubicBezTo>
                  <a:pt x="139406" y="406379"/>
                  <a:pt x="162013" y="383770"/>
                  <a:pt x="162013" y="355654"/>
                </a:cubicBezTo>
                <a:cubicBezTo>
                  <a:pt x="162013" y="327538"/>
                  <a:pt x="139406" y="304929"/>
                  <a:pt x="111293" y="304929"/>
                </a:cubicBezTo>
                <a:close/>
                <a:moveTo>
                  <a:pt x="341125" y="304929"/>
                </a:moveTo>
                <a:cubicBezTo>
                  <a:pt x="313302" y="304929"/>
                  <a:pt x="290406" y="327538"/>
                  <a:pt x="290406" y="355654"/>
                </a:cubicBezTo>
                <a:cubicBezTo>
                  <a:pt x="290406" y="383770"/>
                  <a:pt x="313012" y="406379"/>
                  <a:pt x="341125" y="406379"/>
                </a:cubicBezTo>
                <a:cubicBezTo>
                  <a:pt x="369238" y="406379"/>
                  <a:pt x="391845" y="383770"/>
                  <a:pt x="391845" y="355654"/>
                </a:cubicBezTo>
                <a:cubicBezTo>
                  <a:pt x="391845" y="327538"/>
                  <a:pt x="369238" y="304929"/>
                  <a:pt x="341125" y="304929"/>
                </a:cubicBezTo>
                <a:close/>
              </a:path>
            </a:pathLst>
          </a:custGeom>
          <a:solidFill>
            <a:schemeClr val="accent3">
              <a:lumMod val="75000"/>
            </a:schemeClr>
          </a:solidFill>
          <a:ln w="0" cap="flat">
            <a:noFill/>
            <a:prstDash val="solid"/>
            <a:miter/>
          </a:ln>
        </p:spPr>
        <p:txBody>
          <a:bodyPr rtlCol="0" anchor="ctr"/>
          <a:lstStyle/>
          <a:p>
            <a:endParaRPr lang="en-US"/>
          </a:p>
        </p:txBody>
      </p:sp>
      <p:sp>
        <p:nvSpPr>
          <p:cNvPr id="76" name="Freeform 11">
            <a:extLst>
              <a:ext uri="{FF2B5EF4-FFF2-40B4-BE49-F238E27FC236}">
                <a16:creationId xmlns:a16="http://schemas.microsoft.com/office/drawing/2014/main" id="{980EE08F-3828-440F-B94E-16B5EC163FC4}"/>
              </a:ext>
            </a:extLst>
          </p:cNvPr>
          <p:cNvSpPr/>
          <p:nvPr/>
        </p:nvSpPr>
        <p:spPr>
          <a:xfrm>
            <a:off x="8993523" y="2800863"/>
            <a:ext cx="6406784" cy="5629904"/>
          </a:xfrm>
          <a:custGeom>
            <a:avLst/>
            <a:gdLst>
              <a:gd name="connsiteX0" fmla="*/ 216790 w 453577"/>
              <a:gd name="connsiteY0" fmla="*/ 50725 h 406378"/>
              <a:gd name="connsiteX1" fmla="*/ 166070 w 453577"/>
              <a:gd name="connsiteY1" fmla="*/ 101450 h 406378"/>
              <a:gd name="connsiteX2" fmla="*/ 115351 w 453577"/>
              <a:gd name="connsiteY2" fmla="*/ 50725 h 406378"/>
              <a:gd name="connsiteX3" fmla="*/ 166070 w 453577"/>
              <a:gd name="connsiteY3" fmla="*/ 0 h 406378"/>
              <a:gd name="connsiteX4" fmla="*/ 216790 w 453577"/>
              <a:gd name="connsiteY4" fmla="*/ 50725 h 406378"/>
              <a:gd name="connsiteX5" fmla="*/ 338806 w 453577"/>
              <a:gd name="connsiteY5" fmla="*/ 50725 h 406378"/>
              <a:gd name="connsiteX6" fmla="*/ 288087 w 453577"/>
              <a:gd name="connsiteY6" fmla="*/ 0 h 406378"/>
              <a:gd name="connsiteX7" fmla="*/ 237367 w 453577"/>
              <a:gd name="connsiteY7" fmla="*/ 50725 h 406378"/>
              <a:gd name="connsiteX8" fmla="*/ 288087 w 453577"/>
              <a:gd name="connsiteY8" fmla="*/ 101450 h 406378"/>
              <a:gd name="connsiteX9" fmla="*/ 338806 w 453577"/>
              <a:gd name="connsiteY9" fmla="*/ 50725 h 406378"/>
              <a:gd name="connsiteX10" fmla="*/ 72167 w 453577"/>
              <a:gd name="connsiteY10" fmla="*/ 180291 h 406378"/>
              <a:gd name="connsiteX11" fmla="*/ 122886 w 453577"/>
              <a:gd name="connsiteY11" fmla="*/ 129566 h 406378"/>
              <a:gd name="connsiteX12" fmla="*/ 72167 w 453577"/>
              <a:gd name="connsiteY12" fmla="*/ 78841 h 406378"/>
              <a:gd name="connsiteX13" fmla="*/ 21447 w 453577"/>
              <a:gd name="connsiteY13" fmla="*/ 129566 h 406378"/>
              <a:gd name="connsiteX14" fmla="*/ 72167 w 453577"/>
              <a:gd name="connsiteY14" fmla="*/ 180291 h 406378"/>
              <a:gd name="connsiteX15" fmla="*/ 380542 w 453577"/>
              <a:gd name="connsiteY15" fmla="*/ 180291 h 406378"/>
              <a:gd name="connsiteX16" fmla="*/ 431261 w 453577"/>
              <a:gd name="connsiteY16" fmla="*/ 129566 h 406378"/>
              <a:gd name="connsiteX17" fmla="*/ 380542 w 453577"/>
              <a:gd name="connsiteY17" fmla="*/ 78841 h 406378"/>
              <a:gd name="connsiteX18" fmla="*/ 329822 w 453577"/>
              <a:gd name="connsiteY18" fmla="*/ 129566 h 406378"/>
              <a:gd name="connsiteX19" fmla="*/ 380542 w 453577"/>
              <a:gd name="connsiteY19" fmla="*/ 180291 h 406378"/>
              <a:gd name="connsiteX20" fmla="*/ 402858 w 453577"/>
              <a:gd name="connsiteY20" fmla="*/ 199711 h 406378"/>
              <a:gd name="connsiteX21" fmla="*/ 352139 w 453577"/>
              <a:gd name="connsiteY21" fmla="*/ 250436 h 406378"/>
              <a:gd name="connsiteX22" fmla="*/ 402858 w 453577"/>
              <a:gd name="connsiteY22" fmla="*/ 301161 h 406378"/>
              <a:gd name="connsiteX23" fmla="*/ 453578 w 453577"/>
              <a:gd name="connsiteY23" fmla="*/ 250436 h 406378"/>
              <a:gd name="connsiteX24" fmla="*/ 402858 w 453577"/>
              <a:gd name="connsiteY24" fmla="*/ 199711 h 406378"/>
              <a:gd name="connsiteX25" fmla="*/ 101439 w 453577"/>
              <a:gd name="connsiteY25" fmla="*/ 250436 h 406378"/>
              <a:gd name="connsiteX26" fmla="*/ 50720 w 453577"/>
              <a:gd name="connsiteY26" fmla="*/ 199711 h 406378"/>
              <a:gd name="connsiteX27" fmla="*/ 0 w 453577"/>
              <a:gd name="connsiteY27" fmla="*/ 250436 h 406378"/>
              <a:gd name="connsiteX28" fmla="*/ 50720 w 453577"/>
              <a:gd name="connsiteY28" fmla="*/ 301161 h 406378"/>
              <a:gd name="connsiteX29" fmla="*/ 101439 w 453577"/>
              <a:gd name="connsiteY29" fmla="*/ 250436 h 406378"/>
              <a:gd name="connsiteX30" fmla="*/ 111293 w 453577"/>
              <a:gd name="connsiteY30" fmla="*/ 304929 h 406378"/>
              <a:gd name="connsiteX31" fmla="*/ 60574 w 453577"/>
              <a:gd name="connsiteY31" fmla="*/ 355654 h 406378"/>
              <a:gd name="connsiteX32" fmla="*/ 111293 w 453577"/>
              <a:gd name="connsiteY32" fmla="*/ 406379 h 406378"/>
              <a:gd name="connsiteX33" fmla="*/ 162013 w 453577"/>
              <a:gd name="connsiteY33" fmla="*/ 355654 h 406378"/>
              <a:gd name="connsiteX34" fmla="*/ 111293 w 453577"/>
              <a:gd name="connsiteY34" fmla="*/ 304929 h 406378"/>
              <a:gd name="connsiteX35" fmla="*/ 341125 w 453577"/>
              <a:gd name="connsiteY35" fmla="*/ 304929 h 406378"/>
              <a:gd name="connsiteX36" fmla="*/ 290406 w 453577"/>
              <a:gd name="connsiteY36" fmla="*/ 355654 h 406378"/>
              <a:gd name="connsiteX37" fmla="*/ 341125 w 453577"/>
              <a:gd name="connsiteY37" fmla="*/ 406379 h 406378"/>
              <a:gd name="connsiteX38" fmla="*/ 391845 w 453577"/>
              <a:gd name="connsiteY38" fmla="*/ 355654 h 406378"/>
              <a:gd name="connsiteX39" fmla="*/ 341125 w 453577"/>
              <a:gd name="connsiteY39" fmla="*/ 304929 h 40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53577" h="406378">
                <a:moveTo>
                  <a:pt x="216790" y="50725"/>
                </a:moveTo>
                <a:cubicBezTo>
                  <a:pt x="216790" y="78551"/>
                  <a:pt x="194183" y="101450"/>
                  <a:pt x="166070" y="101450"/>
                </a:cubicBezTo>
                <a:cubicBezTo>
                  <a:pt x="137957" y="101450"/>
                  <a:pt x="115351" y="78841"/>
                  <a:pt x="115351" y="50725"/>
                </a:cubicBezTo>
                <a:cubicBezTo>
                  <a:pt x="115351" y="22609"/>
                  <a:pt x="137957" y="0"/>
                  <a:pt x="166070" y="0"/>
                </a:cubicBezTo>
                <a:cubicBezTo>
                  <a:pt x="194183" y="0"/>
                  <a:pt x="216790" y="22609"/>
                  <a:pt x="216790" y="50725"/>
                </a:cubicBezTo>
                <a:close/>
                <a:moveTo>
                  <a:pt x="338806" y="50725"/>
                </a:moveTo>
                <a:cubicBezTo>
                  <a:pt x="338806" y="22899"/>
                  <a:pt x="316200" y="0"/>
                  <a:pt x="288087" y="0"/>
                </a:cubicBezTo>
                <a:cubicBezTo>
                  <a:pt x="259974" y="0"/>
                  <a:pt x="237367" y="22609"/>
                  <a:pt x="237367" y="50725"/>
                </a:cubicBezTo>
                <a:cubicBezTo>
                  <a:pt x="237367" y="78841"/>
                  <a:pt x="259974" y="101450"/>
                  <a:pt x="288087" y="101450"/>
                </a:cubicBezTo>
                <a:cubicBezTo>
                  <a:pt x="316200" y="101450"/>
                  <a:pt x="338806" y="78841"/>
                  <a:pt x="338806" y="50725"/>
                </a:cubicBezTo>
                <a:close/>
                <a:moveTo>
                  <a:pt x="72167" y="180291"/>
                </a:moveTo>
                <a:cubicBezTo>
                  <a:pt x="99990" y="180291"/>
                  <a:pt x="122886" y="157682"/>
                  <a:pt x="122886" y="129566"/>
                </a:cubicBezTo>
                <a:cubicBezTo>
                  <a:pt x="122886" y="101450"/>
                  <a:pt x="100280" y="78841"/>
                  <a:pt x="72167" y="78841"/>
                </a:cubicBezTo>
                <a:cubicBezTo>
                  <a:pt x="44053" y="78841"/>
                  <a:pt x="21447" y="101450"/>
                  <a:pt x="21447" y="129566"/>
                </a:cubicBezTo>
                <a:cubicBezTo>
                  <a:pt x="21447" y="157682"/>
                  <a:pt x="44053" y="180291"/>
                  <a:pt x="72167" y="180291"/>
                </a:cubicBezTo>
                <a:close/>
                <a:moveTo>
                  <a:pt x="380542" y="180291"/>
                </a:moveTo>
                <a:cubicBezTo>
                  <a:pt x="408365" y="180291"/>
                  <a:pt x="431261" y="157682"/>
                  <a:pt x="431261" y="129566"/>
                </a:cubicBezTo>
                <a:cubicBezTo>
                  <a:pt x="431261" y="101450"/>
                  <a:pt x="408655" y="78841"/>
                  <a:pt x="380542" y="78841"/>
                </a:cubicBezTo>
                <a:cubicBezTo>
                  <a:pt x="352428" y="78841"/>
                  <a:pt x="329822" y="101450"/>
                  <a:pt x="329822" y="129566"/>
                </a:cubicBezTo>
                <a:cubicBezTo>
                  <a:pt x="329822" y="157682"/>
                  <a:pt x="352428" y="180291"/>
                  <a:pt x="380542" y="180291"/>
                </a:cubicBezTo>
                <a:close/>
                <a:moveTo>
                  <a:pt x="402858" y="199711"/>
                </a:moveTo>
                <a:cubicBezTo>
                  <a:pt x="375035" y="199711"/>
                  <a:pt x="352139" y="222320"/>
                  <a:pt x="352139" y="250436"/>
                </a:cubicBezTo>
                <a:cubicBezTo>
                  <a:pt x="352139" y="278552"/>
                  <a:pt x="374745" y="301161"/>
                  <a:pt x="402858" y="301161"/>
                </a:cubicBezTo>
                <a:cubicBezTo>
                  <a:pt x="430971" y="301161"/>
                  <a:pt x="453578" y="278552"/>
                  <a:pt x="453578" y="250436"/>
                </a:cubicBezTo>
                <a:cubicBezTo>
                  <a:pt x="453578" y="222320"/>
                  <a:pt x="430971" y="199711"/>
                  <a:pt x="402858" y="199711"/>
                </a:cubicBezTo>
                <a:close/>
                <a:moveTo>
                  <a:pt x="101439" y="250436"/>
                </a:moveTo>
                <a:cubicBezTo>
                  <a:pt x="101439" y="222610"/>
                  <a:pt x="78833" y="199711"/>
                  <a:pt x="50720" y="199711"/>
                </a:cubicBezTo>
                <a:cubicBezTo>
                  <a:pt x="22606" y="199711"/>
                  <a:pt x="0" y="222320"/>
                  <a:pt x="0" y="250436"/>
                </a:cubicBezTo>
                <a:cubicBezTo>
                  <a:pt x="0" y="278552"/>
                  <a:pt x="22606" y="301161"/>
                  <a:pt x="50720" y="301161"/>
                </a:cubicBezTo>
                <a:cubicBezTo>
                  <a:pt x="78833" y="301161"/>
                  <a:pt x="101439" y="278552"/>
                  <a:pt x="101439" y="250436"/>
                </a:cubicBezTo>
                <a:close/>
                <a:moveTo>
                  <a:pt x="111293" y="304929"/>
                </a:moveTo>
                <a:cubicBezTo>
                  <a:pt x="83470" y="304929"/>
                  <a:pt x="60574" y="327538"/>
                  <a:pt x="60574" y="355654"/>
                </a:cubicBezTo>
                <a:cubicBezTo>
                  <a:pt x="60574" y="383770"/>
                  <a:pt x="83180" y="406379"/>
                  <a:pt x="111293" y="406379"/>
                </a:cubicBezTo>
                <a:cubicBezTo>
                  <a:pt x="139406" y="406379"/>
                  <a:pt x="162013" y="383770"/>
                  <a:pt x="162013" y="355654"/>
                </a:cubicBezTo>
                <a:cubicBezTo>
                  <a:pt x="162013" y="327538"/>
                  <a:pt x="139406" y="304929"/>
                  <a:pt x="111293" y="304929"/>
                </a:cubicBezTo>
                <a:close/>
                <a:moveTo>
                  <a:pt x="341125" y="304929"/>
                </a:moveTo>
                <a:cubicBezTo>
                  <a:pt x="313302" y="304929"/>
                  <a:pt x="290406" y="327538"/>
                  <a:pt x="290406" y="355654"/>
                </a:cubicBezTo>
                <a:cubicBezTo>
                  <a:pt x="290406" y="383770"/>
                  <a:pt x="313012" y="406379"/>
                  <a:pt x="341125" y="406379"/>
                </a:cubicBezTo>
                <a:cubicBezTo>
                  <a:pt x="369238" y="406379"/>
                  <a:pt x="391845" y="383770"/>
                  <a:pt x="391845" y="355654"/>
                </a:cubicBezTo>
                <a:cubicBezTo>
                  <a:pt x="391845" y="327538"/>
                  <a:pt x="369238" y="304929"/>
                  <a:pt x="341125" y="304929"/>
                </a:cubicBezTo>
                <a:close/>
              </a:path>
            </a:pathLst>
          </a:custGeom>
          <a:solidFill>
            <a:srgbClr val="034EA1"/>
          </a:solidFill>
          <a:ln w="0" cap="flat">
            <a:noFill/>
            <a:prstDash val="solid"/>
            <a:miter/>
          </a:ln>
        </p:spPr>
        <p:txBody>
          <a:bodyPr rtlCol="0" anchor="ctr"/>
          <a:lstStyle/>
          <a:p>
            <a:endParaRPr lang="en-US"/>
          </a:p>
        </p:txBody>
      </p:sp>
      <p:sp>
        <p:nvSpPr>
          <p:cNvPr id="79" name="TextBox 7">
            <a:extLst>
              <a:ext uri="{FF2B5EF4-FFF2-40B4-BE49-F238E27FC236}">
                <a16:creationId xmlns:a16="http://schemas.microsoft.com/office/drawing/2014/main" id="{3CA2F1AD-8559-461B-90F2-E975925C855F}"/>
              </a:ext>
            </a:extLst>
          </p:cNvPr>
          <p:cNvSpPr txBox="1"/>
          <p:nvPr/>
        </p:nvSpPr>
        <p:spPr>
          <a:xfrm>
            <a:off x="10031364" y="7800752"/>
            <a:ext cx="1082816" cy="561820"/>
          </a:xfrm>
          <a:prstGeom prst="rect">
            <a:avLst/>
          </a:prstGeom>
          <a:noFill/>
        </p:spPr>
        <p:txBody>
          <a:bodyPr wrap="square" lIns="0" rIns="0" rtlCol="0" anchor="b">
            <a:spAutoFit/>
          </a:bodyPr>
          <a:lstStyle/>
          <a:p>
            <a:pPr algn="ctr"/>
            <a:r>
              <a:rPr lang="en-US" sz="2800" b="1" noProof="1">
                <a:solidFill>
                  <a:schemeClr val="accent4"/>
                </a:solidFill>
                <a:latin typeface="+mj-lt"/>
              </a:rPr>
              <a:t>01</a:t>
            </a:r>
          </a:p>
        </p:txBody>
      </p:sp>
      <p:sp>
        <p:nvSpPr>
          <p:cNvPr id="80" name="TextBox 8">
            <a:extLst>
              <a:ext uri="{FF2B5EF4-FFF2-40B4-BE49-F238E27FC236}">
                <a16:creationId xmlns:a16="http://schemas.microsoft.com/office/drawing/2014/main" id="{FF601CFC-936D-4902-9996-96C8A64DD133}"/>
              </a:ext>
            </a:extLst>
          </p:cNvPr>
          <p:cNvSpPr txBox="1"/>
          <p:nvPr/>
        </p:nvSpPr>
        <p:spPr>
          <a:xfrm>
            <a:off x="9190555" y="6359644"/>
            <a:ext cx="1082816" cy="561820"/>
          </a:xfrm>
          <a:prstGeom prst="rect">
            <a:avLst/>
          </a:prstGeom>
          <a:noFill/>
        </p:spPr>
        <p:txBody>
          <a:bodyPr wrap="square" lIns="0" rIns="0" rtlCol="0" anchor="b">
            <a:spAutoFit/>
          </a:bodyPr>
          <a:lstStyle/>
          <a:p>
            <a:pPr algn="ctr"/>
            <a:r>
              <a:rPr lang="en-US" sz="2800" b="1" noProof="1">
                <a:solidFill>
                  <a:schemeClr val="accent4"/>
                </a:solidFill>
                <a:latin typeface="+mj-lt"/>
              </a:rPr>
              <a:t>02</a:t>
            </a:r>
          </a:p>
        </p:txBody>
      </p:sp>
      <p:sp>
        <p:nvSpPr>
          <p:cNvPr id="81" name="TextBox 9">
            <a:extLst>
              <a:ext uri="{FF2B5EF4-FFF2-40B4-BE49-F238E27FC236}">
                <a16:creationId xmlns:a16="http://schemas.microsoft.com/office/drawing/2014/main" id="{F647A2E3-F2ED-4A76-8249-C0FB5E951F6E}"/>
              </a:ext>
            </a:extLst>
          </p:cNvPr>
          <p:cNvSpPr txBox="1"/>
          <p:nvPr/>
        </p:nvSpPr>
        <p:spPr>
          <a:xfrm>
            <a:off x="9444715" y="4690029"/>
            <a:ext cx="1082816" cy="561820"/>
          </a:xfrm>
          <a:prstGeom prst="rect">
            <a:avLst/>
          </a:prstGeom>
          <a:noFill/>
        </p:spPr>
        <p:txBody>
          <a:bodyPr wrap="square" lIns="0" rIns="0" rtlCol="0" anchor="b">
            <a:spAutoFit/>
          </a:bodyPr>
          <a:lstStyle/>
          <a:p>
            <a:pPr algn="ctr"/>
            <a:r>
              <a:rPr lang="en-US" sz="2800" b="1" noProof="1">
                <a:solidFill>
                  <a:schemeClr val="accent4"/>
                </a:solidFill>
                <a:latin typeface="+mj-lt"/>
              </a:rPr>
              <a:t>03</a:t>
            </a:r>
          </a:p>
        </p:txBody>
      </p:sp>
      <p:sp>
        <p:nvSpPr>
          <p:cNvPr id="82" name="TextBox 10">
            <a:extLst>
              <a:ext uri="{FF2B5EF4-FFF2-40B4-BE49-F238E27FC236}">
                <a16:creationId xmlns:a16="http://schemas.microsoft.com/office/drawing/2014/main" id="{222D3BAB-ADBC-4AB2-9AC6-D6BFF523A6A7}"/>
              </a:ext>
            </a:extLst>
          </p:cNvPr>
          <p:cNvSpPr txBox="1"/>
          <p:nvPr/>
        </p:nvSpPr>
        <p:spPr>
          <a:xfrm>
            <a:off x="10780848" y="3603969"/>
            <a:ext cx="1082816" cy="561820"/>
          </a:xfrm>
          <a:prstGeom prst="rect">
            <a:avLst/>
          </a:prstGeom>
          <a:noFill/>
        </p:spPr>
        <p:txBody>
          <a:bodyPr wrap="square" lIns="0" rIns="0" rtlCol="0" anchor="b">
            <a:spAutoFit/>
          </a:bodyPr>
          <a:lstStyle/>
          <a:p>
            <a:pPr algn="ctr"/>
            <a:r>
              <a:rPr lang="en-US" sz="2800" b="1" noProof="1">
                <a:solidFill>
                  <a:schemeClr val="accent4"/>
                </a:solidFill>
                <a:latin typeface="+mj-lt"/>
              </a:rPr>
              <a:t>04</a:t>
            </a:r>
          </a:p>
        </p:txBody>
      </p:sp>
      <p:sp>
        <p:nvSpPr>
          <p:cNvPr id="83" name="TextBox 11">
            <a:extLst>
              <a:ext uri="{FF2B5EF4-FFF2-40B4-BE49-F238E27FC236}">
                <a16:creationId xmlns:a16="http://schemas.microsoft.com/office/drawing/2014/main" id="{38DF539E-7EF6-4229-A89B-FC6468306D55}"/>
              </a:ext>
            </a:extLst>
          </p:cNvPr>
          <p:cNvSpPr txBox="1"/>
          <p:nvPr/>
        </p:nvSpPr>
        <p:spPr>
          <a:xfrm>
            <a:off x="12521918" y="3603969"/>
            <a:ext cx="1082816" cy="561820"/>
          </a:xfrm>
          <a:prstGeom prst="rect">
            <a:avLst/>
          </a:prstGeom>
          <a:noFill/>
        </p:spPr>
        <p:txBody>
          <a:bodyPr wrap="square" lIns="0" rIns="0" rtlCol="0" anchor="b">
            <a:spAutoFit/>
          </a:bodyPr>
          <a:lstStyle/>
          <a:p>
            <a:pPr algn="ctr"/>
            <a:r>
              <a:rPr lang="en-US" sz="2800" b="1" noProof="1">
                <a:solidFill>
                  <a:schemeClr val="accent4"/>
                </a:solidFill>
                <a:latin typeface="+mj-lt"/>
              </a:rPr>
              <a:t>05</a:t>
            </a:r>
          </a:p>
        </p:txBody>
      </p:sp>
      <p:sp>
        <p:nvSpPr>
          <p:cNvPr id="84" name="TextBox 12">
            <a:extLst>
              <a:ext uri="{FF2B5EF4-FFF2-40B4-BE49-F238E27FC236}">
                <a16:creationId xmlns:a16="http://schemas.microsoft.com/office/drawing/2014/main" id="{8BCCF1AB-BE60-476D-9554-89C0BE84D328}"/>
              </a:ext>
            </a:extLst>
          </p:cNvPr>
          <p:cNvSpPr txBox="1"/>
          <p:nvPr/>
        </p:nvSpPr>
        <p:spPr>
          <a:xfrm>
            <a:off x="13860008" y="4690029"/>
            <a:ext cx="1082816" cy="561820"/>
          </a:xfrm>
          <a:prstGeom prst="rect">
            <a:avLst/>
          </a:prstGeom>
          <a:noFill/>
        </p:spPr>
        <p:txBody>
          <a:bodyPr wrap="square" lIns="0" rIns="0" rtlCol="0" anchor="b">
            <a:spAutoFit/>
          </a:bodyPr>
          <a:lstStyle/>
          <a:p>
            <a:pPr algn="ctr"/>
            <a:r>
              <a:rPr lang="en-US" sz="2800" b="1" noProof="1">
                <a:solidFill>
                  <a:schemeClr val="accent4"/>
                </a:solidFill>
                <a:latin typeface="+mj-lt"/>
              </a:rPr>
              <a:t>06</a:t>
            </a:r>
          </a:p>
        </p:txBody>
      </p:sp>
      <p:sp>
        <p:nvSpPr>
          <p:cNvPr id="85" name="TextBox 13">
            <a:extLst>
              <a:ext uri="{FF2B5EF4-FFF2-40B4-BE49-F238E27FC236}">
                <a16:creationId xmlns:a16="http://schemas.microsoft.com/office/drawing/2014/main" id="{1CA236E4-BA79-4E37-BF4E-BA45E5F00D34}"/>
              </a:ext>
            </a:extLst>
          </p:cNvPr>
          <p:cNvSpPr txBox="1"/>
          <p:nvPr/>
        </p:nvSpPr>
        <p:spPr>
          <a:xfrm>
            <a:off x="14150678" y="6359644"/>
            <a:ext cx="1082816" cy="561820"/>
          </a:xfrm>
          <a:prstGeom prst="rect">
            <a:avLst/>
          </a:prstGeom>
          <a:noFill/>
        </p:spPr>
        <p:txBody>
          <a:bodyPr wrap="square" lIns="0" rIns="0" rtlCol="0" anchor="b">
            <a:spAutoFit/>
          </a:bodyPr>
          <a:lstStyle/>
          <a:p>
            <a:pPr algn="ctr"/>
            <a:r>
              <a:rPr lang="en-US" sz="2800" b="1" noProof="1">
                <a:solidFill>
                  <a:schemeClr val="accent4"/>
                </a:solidFill>
                <a:latin typeface="+mj-lt"/>
              </a:rPr>
              <a:t>07</a:t>
            </a:r>
          </a:p>
        </p:txBody>
      </p:sp>
      <p:sp>
        <p:nvSpPr>
          <p:cNvPr id="86" name="TextBox 14">
            <a:extLst>
              <a:ext uri="{FF2B5EF4-FFF2-40B4-BE49-F238E27FC236}">
                <a16:creationId xmlns:a16="http://schemas.microsoft.com/office/drawing/2014/main" id="{DE406955-00D8-4F1A-9783-CD5124D97F4C}"/>
              </a:ext>
            </a:extLst>
          </p:cNvPr>
          <p:cNvSpPr txBox="1"/>
          <p:nvPr/>
        </p:nvSpPr>
        <p:spPr>
          <a:xfrm>
            <a:off x="13283774" y="7800752"/>
            <a:ext cx="1082816" cy="561820"/>
          </a:xfrm>
          <a:prstGeom prst="rect">
            <a:avLst/>
          </a:prstGeom>
          <a:noFill/>
        </p:spPr>
        <p:txBody>
          <a:bodyPr wrap="square" lIns="0" rIns="0" rtlCol="0" anchor="b">
            <a:spAutoFit/>
          </a:bodyPr>
          <a:lstStyle/>
          <a:p>
            <a:pPr algn="ctr"/>
            <a:r>
              <a:rPr lang="en-US" sz="2800" b="1" noProof="1">
                <a:solidFill>
                  <a:schemeClr val="accent4"/>
                </a:solidFill>
                <a:latin typeface="+mj-lt"/>
              </a:rPr>
              <a:t>08</a:t>
            </a:r>
          </a:p>
        </p:txBody>
      </p:sp>
      <p:pic>
        <p:nvPicPr>
          <p:cNvPr id="90" name="Graphic 18" descr="Brainstorm with solid fill">
            <a:extLst>
              <a:ext uri="{FF2B5EF4-FFF2-40B4-BE49-F238E27FC236}">
                <a16:creationId xmlns:a16="http://schemas.microsoft.com/office/drawing/2014/main" id="{9FC9E5E0-8B76-43DD-8210-F8F6AFD334C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23458" y="4165788"/>
            <a:ext cx="496137" cy="486613"/>
          </a:xfrm>
          <a:prstGeom prst="rect">
            <a:avLst/>
          </a:prstGeom>
        </p:spPr>
      </p:pic>
      <p:pic>
        <p:nvPicPr>
          <p:cNvPr id="91" name="Graphic 19" descr="Bullseye with solid fill">
            <a:extLst>
              <a:ext uri="{FF2B5EF4-FFF2-40B4-BE49-F238E27FC236}">
                <a16:creationId xmlns:a16="http://schemas.microsoft.com/office/drawing/2014/main" id="{882B157E-E2DF-4232-A9D7-5622910CA3F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18533" y="5854362"/>
            <a:ext cx="598801" cy="587306"/>
          </a:xfrm>
          <a:prstGeom prst="rect">
            <a:avLst/>
          </a:prstGeom>
        </p:spPr>
      </p:pic>
      <p:pic>
        <p:nvPicPr>
          <p:cNvPr id="94" name="Graphic 22" descr="Research with solid fill">
            <a:extLst>
              <a:ext uri="{FF2B5EF4-FFF2-40B4-BE49-F238E27FC236}">
                <a16:creationId xmlns:a16="http://schemas.microsoft.com/office/drawing/2014/main" id="{7145FFA9-CA4C-4E92-AF65-7DDA60983F0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22855" y="3071589"/>
            <a:ext cx="598801" cy="587306"/>
          </a:xfrm>
          <a:prstGeom prst="rect">
            <a:avLst/>
          </a:prstGeom>
        </p:spPr>
      </p:pic>
      <p:pic>
        <p:nvPicPr>
          <p:cNvPr id="96" name="Graphic 24" descr="Gears with solid fill">
            <a:extLst>
              <a:ext uri="{FF2B5EF4-FFF2-40B4-BE49-F238E27FC236}">
                <a16:creationId xmlns:a16="http://schemas.microsoft.com/office/drawing/2014/main" id="{F21EC32D-4BF2-40EC-B177-F6AA3E6FB8F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366590" y="5832497"/>
            <a:ext cx="598801" cy="587306"/>
          </a:xfrm>
          <a:prstGeom prst="rect">
            <a:avLst/>
          </a:prstGeom>
        </p:spPr>
      </p:pic>
      <p:pic>
        <p:nvPicPr>
          <p:cNvPr id="97" name="Graphic 25" descr="Eye with solid fill">
            <a:extLst>
              <a:ext uri="{FF2B5EF4-FFF2-40B4-BE49-F238E27FC236}">
                <a16:creationId xmlns:a16="http://schemas.microsoft.com/office/drawing/2014/main" id="{69AAFD65-AB7E-4263-AE63-BABE16CE6E5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525781" y="7193351"/>
            <a:ext cx="598801" cy="587306"/>
          </a:xfrm>
          <a:prstGeom prst="rect">
            <a:avLst/>
          </a:prstGeom>
        </p:spPr>
      </p:pic>
      <p:sp>
        <p:nvSpPr>
          <p:cNvPr id="45" name="Rectángulo 44">
            <a:extLst>
              <a:ext uri="{FF2B5EF4-FFF2-40B4-BE49-F238E27FC236}">
                <a16:creationId xmlns:a16="http://schemas.microsoft.com/office/drawing/2014/main" id="{64D074E7-9FD4-40E3-8745-1AD2F3C0749C}"/>
              </a:ext>
            </a:extLst>
          </p:cNvPr>
          <p:cNvSpPr/>
          <p:nvPr/>
        </p:nvSpPr>
        <p:spPr>
          <a:xfrm>
            <a:off x="486214" y="9555983"/>
            <a:ext cx="22754900" cy="2719655"/>
          </a:xfrm>
          <a:prstGeom prst="rect">
            <a:avLst/>
          </a:prstGeom>
        </p:spPr>
        <p:txBody>
          <a:bodyPr wrap="square">
            <a:spAutoFit/>
          </a:bodyPr>
          <a:lstStyle/>
          <a:p>
            <a:pPr marL="0" marR="0" lvl="0" indent="0" algn="just" defTabSz="825500" rtl="0" eaLnBrk="1" fontAlgn="auto" latinLnBrk="0" hangingPunct="0">
              <a:lnSpc>
                <a:spcPct val="120000"/>
              </a:lnSpc>
              <a:spcBef>
                <a:spcPts val="0"/>
              </a:spcBef>
              <a:spcAft>
                <a:spcPts val="0"/>
              </a:spcAft>
              <a:buClrTx/>
              <a:buSzTx/>
              <a:buFontTx/>
              <a:buNone/>
              <a:tabLst/>
              <a:defRPr/>
            </a:pPr>
            <a:r>
              <a:rPr kumimoji="0" lang="es-ES_tradnl" sz="1800" b="0" i="0" u="none" strike="noStrike" kern="0" cap="none" spc="0" normalizeH="0" baseline="0" noProof="0" dirty="0">
                <a:ln>
                  <a:noFill/>
                </a:ln>
                <a:solidFill>
                  <a:schemeClr val="accent6">
                    <a:lumMod val="50000"/>
                  </a:schemeClr>
                </a:solidFill>
                <a:effectLst/>
                <a:uLnTx/>
                <a:uFillTx/>
                <a:latin typeface="Century Gothic" panose="020B0502020202020204" pitchFamily="34" charset="0"/>
                <a:ea typeface="Arial" charset="0"/>
                <a:cs typeface="Calibri" panose="020F0502020204030204" pitchFamily="34" charset="0"/>
                <a:sym typeface="Montserrat Light"/>
              </a:rPr>
              <a:t>La Universidad del Atlántico forma profesionales integrales a través de los servicios de docencia, investigación, extensión, proyección social y bienestar universitario, </a:t>
            </a:r>
          </a:p>
          <a:p>
            <a:pPr marL="0" marR="0" lvl="0" indent="0" algn="just" defTabSz="825500" rtl="0" eaLnBrk="1" fontAlgn="auto" latinLnBrk="0" hangingPunct="0">
              <a:lnSpc>
                <a:spcPct val="120000"/>
              </a:lnSpc>
              <a:spcBef>
                <a:spcPts val="0"/>
              </a:spcBef>
              <a:spcAft>
                <a:spcPts val="0"/>
              </a:spcAft>
              <a:buClrTx/>
              <a:buSzTx/>
              <a:buFontTx/>
              <a:buNone/>
              <a:tabLst/>
              <a:defRPr/>
            </a:pPr>
            <a:r>
              <a:rPr kumimoji="0" lang="es-ES_tradnl" sz="1800" b="0" i="0" u="none" strike="noStrike" kern="0" cap="none" spc="0" normalizeH="0" baseline="0" noProof="0" dirty="0">
                <a:ln>
                  <a:noFill/>
                </a:ln>
                <a:solidFill>
                  <a:schemeClr val="accent6">
                    <a:lumMod val="50000"/>
                  </a:schemeClr>
                </a:solidFill>
                <a:effectLst/>
                <a:uLnTx/>
                <a:uFillTx/>
                <a:latin typeface="Century Gothic" panose="020B0502020202020204" pitchFamily="34" charset="0"/>
                <a:ea typeface="Arial" charset="0"/>
                <a:cs typeface="Calibri" panose="020F0502020204030204" pitchFamily="34" charset="0"/>
                <a:sym typeface="Montserrat Light"/>
              </a:rPr>
              <a:t>coherente con su Plan Estratégico y para ello:</a:t>
            </a:r>
          </a:p>
          <a:p>
            <a:pPr marL="838200" marR="0" lvl="1" indent="-571500" algn="just" defTabSz="825500" rtl="0" eaLnBrk="1" fontAlgn="auto" latinLnBrk="0" hangingPunct="0">
              <a:lnSpc>
                <a:spcPct val="120000"/>
              </a:lnSpc>
              <a:spcBef>
                <a:spcPts val="0"/>
              </a:spcBef>
              <a:spcAft>
                <a:spcPts val="0"/>
              </a:spcAft>
              <a:buClrTx/>
              <a:buSzTx/>
              <a:buFont typeface="Wingdings" panose="05000000000000000000" pitchFamily="2" charset="2"/>
              <a:buChar char="§"/>
              <a:tabLst/>
              <a:defRPr/>
            </a:pPr>
            <a:r>
              <a:rPr kumimoji="0" lang="es-ES_tradnl" sz="1800" b="0" i="0" u="none" strike="noStrike" kern="0" cap="none" spc="0" normalizeH="0" baseline="0" noProof="0" dirty="0">
                <a:ln>
                  <a:noFill/>
                </a:ln>
                <a:solidFill>
                  <a:schemeClr val="accent6">
                    <a:lumMod val="50000"/>
                  </a:schemeClr>
                </a:solidFill>
                <a:effectLst/>
                <a:uLnTx/>
                <a:uFillTx/>
                <a:latin typeface="Century Gothic" panose="020B0502020202020204" pitchFamily="34" charset="0"/>
                <a:ea typeface="Arial" charset="0"/>
                <a:cs typeface="Calibri" panose="020F0502020204030204" pitchFamily="34" charset="0"/>
                <a:sym typeface="Montserrat Light"/>
              </a:rPr>
              <a:t>Utilizamos los recursos de forma racional, priorizando nuestras necesidades y gestionando la consecución de los mismos para garantizar la prestación del servicio.</a:t>
            </a:r>
          </a:p>
          <a:p>
            <a:pPr marL="838200" marR="0" lvl="1" indent="-571500" algn="just" defTabSz="825500" rtl="0" eaLnBrk="1" fontAlgn="auto" latinLnBrk="0" hangingPunct="0">
              <a:lnSpc>
                <a:spcPct val="120000"/>
              </a:lnSpc>
              <a:spcBef>
                <a:spcPts val="0"/>
              </a:spcBef>
              <a:spcAft>
                <a:spcPts val="0"/>
              </a:spcAft>
              <a:buClrTx/>
              <a:buSzTx/>
              <a:buFont typeface="Wingdings" panose="05000000000000000000" pitchFamily="2" charset="2"/>
              <a:buChar char="§"/>
              <a:tabLst/>
              <a:defRPr/>
            </a:pPr>
            <a:r>
              <a:rPr kumimoji="0" lang="es-ES_tradnl" sz="1800" b="0" i="0" u="none" strike="noStrike" kern="0" cap="none" spc="0" normalizeH="0" baseline="0" noProof="0" dirty="0">
                <a:ln>
                  <a:noFill/>
                </a:ln>
                <a:solidFill>
                  <a:schemeClr val="accent6">
                    <a:lumMod val="50000"/>
                  </a:schemeClr>
                </a:solidFill>
                <a:effectLst/>
                <a:uLnTx/>
                <a:uFillTx/>
                <a:latin typeface="Century Gothic" panose="020B0502020202020204" pitchFamily="34" charset="0"/>
                <a:ea typeface="Arial" charset="0"/>
                <a:cs typeface="Calibri" panose="020F0502020204030204" pitchFamily="34" charset="0"/>
                <a:sym typeface="Montserrat Light"/>
              </a:rPr>
              <a:t>Nos comunicamos con nuestros clientes internos y externos, a través de diferentes medios, de forma precisa, objetiva, oportuna y confiable.</a:t>
            </a:r>
          </a:p>
          <a:p>
            <a:pPr marL="838200" marR="0" lvl="1" indent="-571500" algn="just" defTabSz="825500" rtl="0" eaLnBrk="1" fontAlgn="auto" latinLnBrk="0" hangingPunct="0">
              <a:lnSpc>
                <a:spcPct val="120000"/>
              </a:lnSpc>
              <a:spcBef>
                <a:spcPts val="0"/>
              </a:spcBef>
              <a:spcAft>
                <a:spcPts val="0"/>
              </a:spcAft>
              <a:buClrTx/>
              <a:buSzTx/>
              <a:buFont typeface="Wingdings" panose="05000000000000000000" pitchFamily="2" charset="2"/>
              <a:buChar char="§"/>
              <a:tabLst/>
              <a:defRPr/>
            </a:pPr>
            <a:r>
              <a:rPr kumimoji="0" lang="es-ES_tradnl" sz="1800" b="0" i="0" u="none" strike="noStrike" kern="0" cap="none" spc="0" normalizeH="0" baseline="0" noProof="0" dirty="0">
                <a:ln>
                  <a:noFill/>
                </a:ln>
                <a:solidFill>
                  <a:schemeClr val="accent6">
                    <a:lumMod val="50000"/>
                  </a:schemeClr>
                </a:solidFill>
                <a:effectLst/>
                <a:uLnTx/>
                <a:uFillTx/>
                <a:latin typeface="Century Gothic" panose="020B0502020202020204" pitchFamily="34" charset="0"/>
                <a:ea typeface="Arial" charset="0"/>
                <a:cs typeface="Calibri" panose="020F0502020204030204" pitchFamily="34" charset="0"/>
                <a:sym typeface="Montserrat Light"/>
              </a:rPr>
              <a:t>Planificamos nuestras actividades para generar resultados con eficiencia, eficacia y efectividad cumpliendo los estándares de calidad establecidos.</a:t>
            </a:r>
          </a:p>
          <a:p>
            <a:pPr marL="838200" marR="0" lvl="1" indent="-571500" algn="just" defTabSz="825500" rtl="0" eaLnBrk="1" fontAlgn="auto" latinLnBrk="0" hangingPunct="0">
              <a:lnSpc>
                <a:spcPct val="120000"/>
              </a:lnSpc>
              <a:spcBef>
                <a:spcPts val="0"/>
              </a:spcBef>
              <a:spcAft>
                <a:spcPts val="0"/>
              </a:spcAft>
              <a:buClrTx/>
              <a:buSzTx/>
              <a:buFont typeface="Wingdings" panose="05000000000000000000" pitchFamily="2" charset="2"/>
              <a:buChar char="§"/>
              <a:tabLst/>
              <a:defRPr/>
            </a:pPr>
            <a:r>
              <a:rPr kumimoji="0" lang="es-ES_tradnl" sz="1800" b="0" i="0" u="none" strike="noStrike" kern="0" cap="none" spc="0" normalizeH="0" baseline="0" noProof="0" dirty="0">
                <a:ln>
                  <a:noFill/>
                </a:ln>
                <a:solidFill>
                  <a:schemeClr val="accent6">
                    <a:lumMod val="50000"/>
                  </a:schemeClr>
                </a:solidFill>
                <a:effectLst/>
                <a:uLnTx/>
                <a:uFillTx/>
                <a:latin typeface="Century Gothic" panose="020B0502020202020204" pitchFamily="34" charset="0"/>
                <a:ea typeface="Arial" charset="0"/>
                <a:cs typeface="Calibri" panose="020F0502020204030204" pitchFamily="34" charset="0"/>
                <a:sym typeface="Montserrat Light"/>
              </a:rPr>
              <a:t>Contamos con personal competente para asegurar la prestación de los servicios ofrecidos por la Institución.</a:t>
            </a:r>
          </a:p>
          <a:p>
            <a:pPr marL="838200" marR="0" lvl="1" indent="-571500" algn="just" defTabSz="825500" rtl="0" eaLnBrk="1" fontAlgn="auto" latinLnBrk="0" hangingPunct="0">
              <a:lnSpc>
                <a:spcPct val="120000"/>
              </a:lnSpc>
              <a:spcBef>
                <a:spcPts val="0"/>
              </a:spcBef>
              <a:spcAft>
                <a:spcPts val="0"/>
              </a:spcAft>
              <a:buClrTx/>
              <a:buSzTx/>
              <a:buFont typeface="Wingdings" panose="05000000000000000000" pitchFamily="2" charset="2"/>
              <a:buChar char="§"/>
              <a:tabLst/>
              <a:defRPr/>
            </a:pPr>
            <a:r>
              <a:rPr kumimoji="0" lang="es-ES_tradnl" sz="1800" b="0" i="0" u="none" strike="noStrike" kern="0" cap="none" spc="0" normalizeH="0" baseline="0" noProof="0" dirty="0">
                <a:ln>
                  <a:noFill/>
                </a:ln>
                <a:solidFill>
                  <a:schemeClr val="accent6">
                    <a:lumMod val="50000"/>
                  </a:schemeClr>
                </a:solidFill>
                <a:effectLst/>
                <a:uLnTx/>
                <a:uFillTx/>
                <a:latin typeface="Century Gothic" panose="020B0502020202020204" pitchFamily="34" charset="0"/>
                <a:ea typeface="Arial" charset="0"/>
                <a:cs typeface="Calibri" panose="020F0502020204030204" pitchFamily="34" charset="0"/>
                <a:sym typeface="Montserrat Light"/>
              </a:rPr>
              <a:t>Identificamos, evaluamos y cumplimos las necesidades y expectativas de nuestros clientes.</a:t>
            </a:r>
          </a:p>
          <a:p>
            <a:pPr marL="838200" marR="0" lvl="1" indent="-571500" algn="just" defTabSz="825500" rtl="0" eaLnBrk="1" fontAlgn="auto" latinLnBrk="0" hangingPunct="0">
              <a:lnSpc>
                <a:spcPct val="120000"/>
              </a:lnSpc>
              <a:spcBef>
                <a:spcPts val="0"/>
              </a:spcBef>
              <a:spcAft>
                <a:spcPts val="0"/>
              </a:spcAft>
              <a:buClrTx/>
              <a:buSzTx/>
              <a:buFont typeface="Wingdings" panose="05000000000000000000" pitchFamily="2" charset="2"/>
              <a:buChar char="§"/>
              <a:tabLst/>
              <a:defRPr/>
            </a:pPr>
            <a:r>
              <a:rPr kumimoji="0" lang="es-ES_tradnl" sz="1800" b="0" i="0" u="none" strike="noStrike" kern="0" cap="none" spc="0" normalizeH="0" baseline="0" noProof="0" dirty="0">
                <a:ln>
                  <a:noFill/>
                </a:ln>
                <a:solidFill>
                  <a:schemeClr val="accent6">
                    <a:lumMod val="50000"/>
                  </a:schemeClr>
                </a:solidFill>
                <a:effectLst/>
                <a:uLnTx/>
                <a:uFillTx/>
                <a:latin typeface="Century Gothic" panose="020B0502020202020204" pitchFamily="34" charset="0"/>
                <a:ea typeface="Arial" charset="0"/>
                <a:cs typeface="Calibri" panose="020F0502020204030204" pitchFamily="34" charset="0"/>
                <a:sym typeface="Montserrat Light"/>
              </a:rPr>
              <a:t>Mejoramos continuamente nuestro Sistema Integrado de Gestión fomentando la cultura del autocontrol, autorregulación y autogestión. </a:t>
            </a:r>
          </a:p>
        </p:txBody>
      </p:sp>
      <p:sp>
        <p:nvSpPr>
          <p:cNvPr id="4" name="Rectángulo 3">
            <a:extLst>
              <a:ext uri="{FF2B5EF4-FFF2-40B4-BE49-F238E27FC236}">
                <a16:creationId xmlns:a16="http://schemas.microsoft.com/office/drawing/2014/main" id="{373B6429-AB49-4878-B743-402A45A0913E}"/>
              </a:ext>
            </a:extLst>
          </p:cNvPr>
          <p:cNvSpPr/>
          <p:nvPr/>
        </p:nvSpPr>
        <p:spPr>
          <a:xfrm>
            <a:off x="4394201" y="7840898"/>
            <a:ext cx="5012268" cy="725263"/>
          </a:xfrm>
          <a:prstGeom prst="rect">
            <a:avLst/>
          </a:prstGeom>
        </p:spPr>
        <p:txBody>
          <a:bodyPr wrap="square">
            <a:spAutoFit/>
          </a:bodyPr>
          <a:lstStyle/>
          <a:p>
            <a:pPr lvl="0">
              <a:defRPr/>
            </a:pPr>
            <a:r>
              <a:rPr lang="es-ES_tradnl" sz="1800" dirty="0">
                <a:solidFill>
                  <a:srgbClr val="002060"/>
                </a:solidFill>
                <a:latin typeface="Century Gothic" panose="020B0502020202020204" pitchFamily="34" charset="0"/>
                <a:cs typeface="Calibri" panose="020F0502020204030204" pitchFamily="34" charset="0"/>
              </a:rPr>
              <a:t>Incrementar la </a:t>
            </a:r>
            <a:r>
              <a:rPr lang="es-ES_tradnl" sz="1800" b="1" dirty="0">
                <a:solidFill>
                  <a:srgbClr val="002060"/>
                </a:solidFill>
                <a:latin typeface="Century Gothic" panose="020B0502020202020204" pitchFamily="34" charset="0"/>
                <a:cs typeface="Calibri" panose="020F0502020204030204" pitchFamily="34" charset="0"/>
              </a:rPr>
              <a:t>consecución</a:t>
            </a:r>
            <a:r>
              <a:rPr lang="es-ES_tradnl" sz="1800" dirty="0">
                <a:solidFill>
                  <a:srgbClr val="002060"/>
                </a:solidFill>
                <a:latin typeface="Century Gothic" panose="020B0502020202020204" pitchFamily="34" charset="0"/>
                <a:cs typeface="Calibri" panose="020F0502020204030204" pitchFamily="34" charset="0"/>
              </a:rPr>
              <a:t> de recursos para garantizar la prestación del servicio.</a:t>
            </a:r>
          </a:p>
        </p:txBody>
      </p:sp>
      <p:sp>
        <p:nvSpPr>
          <p:cNvPr id="5" name="Rectángulo 4">
            <a:extLst>
              <a:ext uri="{FF2B5EF4-FFF2-40B4-BE49-F238E27FC236}">
                <a16:creationId xmlns:a16="http://schemas.microsoft.com/office/drawing/2014/main" id="{DD895A89-896A-42C9-8851-F688C6126F39}"/>
              </a:ext>
            </a:extLst>
          </p:cNvPr>
          <p:cNvSpPr/>
          <p:nvPr/>
        </p:nvSpPr>
        <p:spPr>
          <a:xfrm>
            <a:off x="3657600" y="6068961"/>
            <a:ext cx="4670189" cy="1057662"/>
          </a:xfrm>
          <a:prstGeom prst="rect">
            <a:avLst/>
          </a:prstGeom>
        </p:spPr>
        <p:txBody>
          <a:bodyPr wrap="square">
            <a:spAutoFit/>
          </a:bodyPr>
          <a:lstStyle/>
          <a:p>
            <a:r>
              <a:rPr lang="es-ES" sz="1800" b="1" dirty="0">
                <a:solidFill>
                  <a:srgbClr val="002060"/>
                </a:solidFill>
                <a:latin typeface="Century Gothic" panose="020B0502020202020204" pitchFamily="34" charset="0"/>
                <a:cs typeface="Calibri" panose="020F0502020204030204" pitchFamily="34" charset="0"/>
              </a:rPr>
              <a:t>Racionalizar</a:t>
            </a:r>
            <a:r>
              <a:rPr lang="es-ES" sz="1800" dirty="0">
                <a:solidFill>
                  <a:srgbClr val="002060"/>
                </a:solidFill>
                <a:latin typeface="Century Gothic" panose="020B0502020202020204" pitchFamily="34" charset="0"/>
                <a:cs typeface="Calibri" panose="020F0502020204030204" pitchFamily="34" charset="0"/>
              </a:rPr>
              <a:t> el uso de los recursos para lograr el cumplimiento de la planificación institucional.</a:t>
            </a:r>
          </a:p>
        </p:txBody>
      </p:sp>
      <p:sp>
        <p:nvSpPr>
          <p:cNvPr id="6" name="Rectángulo 5">
            <a:extLst>
              <a:ext uri="{FF2B5EF4-FFF2-40B4-BE49-F238E27FC236}">
                <a16:creationId xmlns:a16="http://schemas.microsoft.com/office/drawing/2014/main" id="{5F6D8B24-384C-4C0C-9125-768B5F436DA2}"/>
              </a:ext>
            </a:extLst>
          </p:cNvPr>
          <p:cNvSpPr/>
          <p:nvPr/>
        </p:nvSpPr>
        <p:spPr>
          <a:xfrm>
            <a:off x="3195532" y="3922068"/>
            <a:ext cx="5470794" cy="1390061"/>
          </a:xfrm>
          <a:prstGeom prst="rect">
            <a:avLst/>
          </a:prstGeom>
        </p:spPr>
        <p:txBody>
          <a:bodyPr wrap="square">
            <a:spAutoFit/>
          </a:bodyPr>
          <a:lstStyle/>
          <a:p>
            <a:r>
              <a:rPr lang="es-ES" sz="1800" dirty="0">
                <a:solidFill>
                  <a:srgbClr val="002060"/>
                </a:solidFill>
                <a:latin typeface="Century Gothic" panose="020B0502020202020204" pitchFamily="34" charset="0"/>
                <a:cs typeface="Calibri" panose="020F0502020204030204" pitchFamily="34" charset="0"/>
              </a:rPr>
              <a:t>Implementar y mejorar la </a:t>
            </a:r>
            <a:r>
              <a:rPr lang="es-ES" sz="1800" b="1" dirty="0">
                <a:solidFill>
                  <a:srgbClr val="002060"/>
                </a:solidFill>
                <a:latin typeface="Century Gothic" panose="020B0502020202020204" pitchFamily="34" charset="0"/>
                <a:cs typeface="Calibri" panose="020F0502020204030204" pitchFamily="34" charset="0"/>
              </a:rPr>
              <a:t>comunicación</a:t>
            </a:r>
            <a:r>
              <a:rPr lang="es-ES" sz="1800" dirty="0">
                <a:solidFill>
                  <a:srgbClr val="002060"/>
                </a:solidFill>
                <a:latin typeface="Century Gothic" panose="020B0502020202020204" pitchFamily="34" charset="0"/>
                <a:cs typeface="Calibri" panose="020F0502020204030204" pitchFamily="34" charset="0"/>
              </a:rPr>
              <a:t> precisa, objetiva, oportuna y confiable con nuestros clientes internos y externos, a través de diferentes medios.</a:t>
            </a:r>
          </a:p>
        </p:txBody>
      </p:sp>
      <p:sp>
        <p:nvSpPr>
          <p:cNvPr id="7" name="Rectángulo 6">
            <a:extLst>
              <a:ext uri="{FF2B5EF4-FFF2-40B4-BE49-F238E27FC236}">
                <a16:creationId xmlns:a16="http://schemas.microsoft.com/office/drawing/2014/main" id="{251212A5-4271-40EB-9907-B9F28045B767}"/>
              </a:ext>
            </a:extLst>
          </p:cNvPr>
          <p:cNvSpPr/>
          <p:nvPr/>
        </p:nvSpPr>
        <p:spPr>
          <a:xfrm>
            <a:off x="3081461" y="2532931"/>
            <a:ext cx="7191910" cy="1057662"/>
          </a:xfrm>
          <a:prstGeom prst="rect">
            <a:avLst/>
          </a:prstGeom>
        </p:spPr>
        <p:txBody>
          <a:bodyPr wrap="square">
            <a:spAutoFit/>
          </a:bodyPr>
          <a:lstStyle/>
          <a:p>
            <a:r>
              <a:rPr lang="es-ES" sz="1800" b="1" dirty="0">
                <a:solidFill>
                  <a:srgbClr val="002060"/>
                </a:solidFill>
                <a:latin typeface="Century Gothic" panose="020B0502020202020204" pitchFamily="34" charset="0"/>
                <a:cs typeface="Calibri" panose="020F0502020204030204" pitchFamily="34" charset="0"/>
              </a:rPr>
              <a:t>Optimizar</a:t>
            </a:r>
            <a:r>
              <a:rPr lang="es-ES" sz="1800" dirty="0">
                <a:solidFill>
                  <a:srgbClr val="002060"/>
                </a:solidFill>
                <a:latin typeface="Century Gothic" panose="020B0502020202020204" pitchFamily="34" charset="0"/>
                <a:cs typeface="Calibri" panose="020F0502020204030204" pitchFamily="34" charset="0"/>
              </a:rPr>
              <a:t> los procesos para generar resultados de eficacia, eficiencia y efectividad de acuerdo a los estándares de calidad establecidos</a:t>
            </a:r>
            <a:endParaRPr lang="es-CO" sz="1800" dirty="0">
              <a:solidFill>
                <a:srgbClr val="002060"/>
              </a:solidFill>
              <a:latin typeface="Century Gothic" panose="020B0502020202020204" pitchFamily="34" charset="0"/>
              <a:cs typeface="Calibri" panose="020F0502020204030204" pitchFamily="34" charset="0"/>
            </a:endParaRPr>
          </a:p>
        </p:txBody>
      </p:sp>
      <p:sp>
        <p:nvSpPr>
          <p:cNvPr id="8" name="Rectángulo 7">
            <a:extLst>
              <a:ext uri="{FF2B5EF4-FFF2-40B4-BE49-F238E27FC236}">
                <a16:creationId xmlns:a16="http://schemas.microsoft.com/office/drawing/2014/main" id="{2AD638D6-53E5-4399-ACE2-35266EF36DCE}"/>
              </a:ext>
            </a:extLst>
          </p:cNvPr>
          <p:cNvSpPr/>
          <p:nvPr/>
        </p:nvSpPr>
        <p:spPr>
          <a:xfrm>
            <a:off x="14366590" y="2618127"/>
            <a:ext cx="5558329" cy="725263"/>
          </a:xfrm>
          <a:prstGeom prst="rect">
            <a:avLst/>
          </a:prstGeom>
        </p:spPr>
        <p:txBody>
          <a:bodyPr wrap="square">
            <a:spAutoFit/>
          </a:bodyPr>
          <a:lstStyle/>
          <a:p>
            <a:r>
              <a:rPr lang="es-ES" sz="1800" dirty="0">
                <a:solidFill>
                  <a:srgbClr val="002060"/>
                </a:solidFill>
                <a:latin typeface="Century Gothic" panose="020B0502020202020204" pitchFamily="34" charset="0"/>
                <a:cs typeface="Calibri" panose="020F0502020204030204" pitchFamily="34" charset="0"/>
              </a:rPr>
              <a:t>Incrementar la </a:t>
            </a:r>
            <a:r>
              <a:rPr lang="es-ES" sz="1800" b="1" dirty="0">
                <a:solidFill>
                  <a:srgbClr val="002060"/>
                </a:solidFill>
                <a:latin typeface="Century Gothic" panose="020B0502020202020204" pitchFamily="34" charset="0"/>
                <a:cs typeface="Calibri" panose="020F0502020204030204" pitchFamily="34" charset="0"/>
              </a:rPr>
              <a:t>satisfacción</a:t>
            </a:r>
            <a:r>
              <a:rPr lang="es-ES" sz="1800" dirty="0">
                <a:solidFill>
                  <a:srgbClr val="002060"/>
                </a:solidFill>
                <a:latin typeface="Century Gothic" panose="020B0502020202020204" pitchFamily="34" charset="0"/>
                <a:cs typeface="Calibri" panose="020F0502020204030204" pitchFamily="34" charset="0"/>
              </a:rPr>
              <a:t> de las necesidades y expectativas de nuestros clientes.</a:t>
            </a:r>
          </a:p>
        </p:txBody>
      </p:sp>
      <p:sp>
        <p:nvSpPr>
          <p:cNvPr id="22" name="Rectángulo 21">
            <a:extLst>
              <a:ext uri="{FF2B5EF4-FFF2-40B4-BE49-F238E27FC236}">
                <a16:creationId xmlns:a16="http://schemas.microsoft.com/office/drawing/2014/main" id="{17D7454D-4080-420D-B503-76A6A94B5E93}"/>
              </a:ext>
            </a:extLst>
          </p:cNvPr>
          <p:cNvSpPr/>
          <p:nvPr/>
        </p:nvSpPr>
        <p:spPr>
          <a:xfrm>
            <a:off x="15851499" y="3941517"/>
            <a:ext cx="4902900" cy="1057662"/>
          </a:xfrm>
          <a:prstGeom prst="rect">
            <a:avLst/>
          </a:prstGeom>
        </p:spPr>
        <p:txBody>
          <a:bodyPr wrap="square">
            <a:spAutoFit/>
          </a:bodyPr>
          <a:lstStyle/>
          <a:p>
            <a:r>
              <a:rPr lang="es-ES" sz="1800" dirty="0">
                <a:solidFill>
                  <a:srgbClr val="002060"/>
                </a:solidFill>
                <a:latin typeface="Century Gothic" panose="020B0502020202020204" pitchFamily="34" charset="0"/>
                <a:cs typeface="Calibri" panose="020F0502020204030204" pitchFamily="34" charset="0"/>
              </a:rPr>
              <a:t>Fortalecer las </a:t>
            </a:r>
            <a:r>
              <a:rPr lang="es-ES" sz="1800" b="1" dirty="0">
                <a:solidFill>
                  <a:srgbClr val="002060"/>
                </a:solidFill>
                <a:latin typeface="Century Gothic" panose="020B0502020202020204" pitchFamily="34" charset="0"/>
                <a:cs typeface="Calibri" panose="020F0502020204030204" pitchFamily="34" charset="0"/>
              </a:rPr>
              <a:t>competencias</a:t>
            </a:r>
            <a:r>
              <a:rPr lang="es-ES" sz="1800" dirty="0">
                <a:solidFill>
                  <a:srgbClr val="002060"/>
                </a:solidFill>
                <a:latin typeface="Century Gothic" panose="020B0502020202020204" pitchFamily="34" charset="0"/>
                <a:cs typeface="Calibri" panose="020F0502020204030204" pitchFamily="34" charset="0"/>
              </a:rPr>
              <a:t> del talento humano para asegurar la prestación de los servicios ofrecidos por la Institución.</a:t>
            </a:r>
          </a:p>
        </p:txBody>
      </p:sp>
      <p:sp>
        <p:nvSpPr>
          <p:cNvPr id="23" name="Rectángulo 22">
            <a:extLst>
              <a:ext uri="{FF2B5EF4-FFF2-40B4-BE49-F238E27FC236}">
                <a16:creationId xmlns:a16="http://schemas.microsoft.com/office/drawing/2014/main" id="{3C4FF129-C80A-433C-90E5-A79D74397DA5}"/>
              </a:ext>
            </a:extLst>
          </p:cNvPr>
          <p:cNvSpPr/>
          <p:nvPr/>
        </p:nvSpPr>
        <p:spPr>
          <a:xfrm>
            <a:off x="16047612" y="6073923"/>
            <a:ext cx="3877307" cy="725263"/>
          </a:xfrm>
          <a:prstGeom prst="rect">
            <a:avLst/>
          </a:prstGeom>
        </p:spPr>
        <p:txBody>
          <a:bodyPr wrap="square">
            <a:spAutoFit/>
          </a:bodyPr>
          <a:lstStyle/>
          <a:p>
            <a:r>
              <a:rPr lang="es-ES" sz="1800" b="1" dirty="0">
                <a:solidFill>
                  <a:srgbClr val="002060"/>
                </a:solidFill>
                <a:latin typeface="Century Gothic" panose="020B0502020202020204" pitchFamily="34" charset="0"/>
                <a:cs typeface="Calibri" panose="020F0502020204030204" pitchFamily="34" charset="0"/>
              </a:rPr>
              <a:t>Mejorar</a:t>
            </a:r>
            <a:r>
              <a:rPr lang="es-ES" sz="1800" dirty="0">
                <a:solidFill>
                  <a:srgbClr val="002060"/>
                </a:solidFill>
                <a:latin typeface="Century Gothic" panose="020B0502020202020204" pitchFamily="34" charset="0"/>
                <a:cs typeface="Calibri" panose="020F0502020204030204" pitchFamily="34" charset="0"/>
              </a:rPr>
              <a:t> continuamente nuestro Sistema Integrado de Gestión.</a:t>
            </a:r>
          </a:p>
        </p:txBody>
      </p:sp>
      <p:sp>
        <p:nvSpPr>
          <p:cNvPr id="24" name="Rectángulo 23">
            <a:extLst>
              <a:ext uri="{FF2B5EF4-FFF2-40B4-BE49-F238E27FC236}">
                <a16:creationId xmlns:a16="http://schemas.microsoft.com/office/drawing/2014/main" id="{5638309D-50A5-4B29-959B-BF168E78994D}"/>
              </a:ext>
            </a:extLst>
          </p:cNvPr>
          <p:cNvSpPr/>
          <p:nvPr/>
        </p:nvSpPr>
        <p:spPr>
          <a:xfrm>
            <a:off x="15140306" y="7780657"/>
            <a:ext cx="4318949" cy="725263"/>
          </a:xfrm>
          <a:prstGeom prst="rect">
            <a:avLst/>
          </a:prstGeom>
        </p:spPr>
        <p:txBody>
          <a:bodyPr wrap="square">
            <a:spAutoFit/>
          </a:bodyPr>
          <a:lstStyle/>
          <a:p>
            <a:r>
              <a:rPr lang="es-ES" sz="1800" dirty="0">
                <a:solidFill>
                  <a:srgbClr val="002060"/>
                </a:solidFill>
                <a:latin typeface="Century Gothic" panose="020B0502020202020204" pitchFamily="34" charset="0"/>
                <a:cs typeface="Calibri" panose="020F0502020204030204" pitchFamily="34" charset="0"/>
              </a:rPr>
              <a:t>Aumentar la </a:t>
            </a:r>
            <a:r>
              <a:rPr lang="es-ES" sz="1800" b="1" dirty="0">
                <a:solidFill>
                  <a:srgbClr val="002060"/>
                </a:solidFill>
                <a:latin typeface="Century Gothic" panose="020B0502020202020204" pitchFamily="34" charset="0"/>
                <a:cs typeface="Calibri" panose="020F0502020204030204" pitchFamily="34" charset="0"/>
              </a:rPr>
              <a:t>cultura</a:t>
            </a:r>
            <a:r>
              <a:rPr lang="es-ES" sz="1800" dirty="0">
                <a:solidFill>
                  <a:srgbClr val="002060"/>
                </a:solidFill>
                <a:latin typeface="Century Gothic" panose="020B0502020202020204" pitchFamily="34" charset="0"/>
                <a:cs typeface="Calibri" panose="020F0502020204030204" pitchFamily="34" charset="0"/>
              </a:rPr>
              <a:t> del autocontrol, autorregulación y autogestión</a:t>
            </a:r>
            <a:endParaRPr lang="es-CO" sz="1800" dirty="0">
              <a:solidFill>
                <a:srgbClr val="002060"/>
              </a:solidFill>
              <a:latin typeface="Century Gothic" panose="020B0502020202020204" pitchFamily="34" charset="0"/>
              <a:cs typeface="Calibri" panose="020F0502020204030204" pitchFamily="34" charset="0"/>
            </a:endParaRPr>
          </a:p>
        </p:txBody>
      </p:sp>
      <p:pic>
        <p:nvPicPr>
          <p:cNvPr id="27" name="Gráfico 26" descr="Marketing">
            <a:extLst>
              <a:ext uri="{FF2B5EF4-FFF2-40B4-BE49-F238E27FC236}">
                <a16:creationId xmlns:a16="http://schemas.microsoft.com/office/drawing/2014/main" id="{8B3C90DB-7011-449B-A0F3-D9456991926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695616" y="4077901"/>
            <a:ext cx="654923" cy="654923"/>
          </a:xfrm>
          <a:prstGeom prst="rect">
            <a:avLst/>
          </a:prstGeom>
        </p:spPr>
      </p:pic>
      <p:pic>
        <p:nvPicPr>
          <p:cNvPr id="29" name="Gráfico 28" descr="Monedas">
            <a:extLst>
              <a:ext uri="{FF2B5EF4-FFF2-40B4-BE49-F238E27FC236}">
                <a16:creationId xmlns:a16="http://schemas.microsoft.com/office/drawing/2014/main" id="{620C4766-408C-444E-B2FB-2107DD7AE75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258761" y="7273850"/>
            <a:ext cx="618340" cy="618340"/>
          </a:xfrm>
          <a:prstGeom prst="rect">
            <a:avLst/>
          </a:prstGeom>
        </p:spPr>
      </p:pic>
      <p:pic>
        <p:nvPicPr>
          <p:cNvPr id="31" name="Gráfico 30" descr="Pulgares hacia arriba">
            <a:extLst>
              <a:ext uri="{FF2B5EF4-FFF2-40B4-BE49-F238E27FC236}">
                <a16:creationId xmlns:a16="http://schemas.microsoft.com/office/drawing/2014/main" id="{1D0D0AE8-2D6F-443F-8E32-D68380B9A5F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2794243" y="3004714"/>
            <a:ext cx="566683" cy="566683"/>
          </a:xfrm>
          <a:prstGeom prst="rect">
            <a:avLst/>
          </a:prstGeom>
        </p:spPr>
      </p:pic>
    </p:spTree>
    <p:extLst>
      <p:ext uri="{BB962C8B-B14F-4D97-AF65-F5344CB8AC3E}">
        <p14:creationId xmlns:p14="http://schemas.microsoft.com/office/powerpoint/2010/main" val="27008754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Nueva Paleta Colores UA">
      <a:dk1>
        <a:srgbClr val="E47331"/>
      </a:dk1>
      <a:lt1>
        <a:srgbClr val="FFFFFF"/>
      </a:lt1>
      <a:dk2>
        <a:srgbClr val="1E3B7D"/>
      </a:dk2>
      <a:lt2>
        <a:srgbClr val="E47331"/>
      </a:lt2>
      <a:accent1>
        <a:srgbClr val="E47331"/>
      </a:accent1>
      <a:accent2>
        <a:srgbClr val="1E3B7D"/>
      </a:accent2>
      <a:accent3>
        <a:srgbClr val="FFC000"/>
      </a:accent3>
      <a:accent4>
        <a:srgbClr val="DDA411"/>
      </a:accent4>
      <a:accent5>
        <a:srgbClr val="C5C5C5"/>
      </a:accent5>
      <a:accent6>
        <a:srgbClr val="797979"/>
      </a:accent6>
      <a:hlink>
        <a:srgbClr val="1E3B7D"/>
      </a:hlink>
      <a:folHlink>
        <a:srgbClr val="E47331"/>
      </a:folHlink>
    </a:clrScheme>
    <a:fontScheme name="Personalizado 1">
      <a:majorFont>
        <a:latin typeface="Arial"/>
        <a:ea typeface="Montserrat-Bold"/>
        <a:cs typeface="Montserrat-Bold"/>
      </a:majorFont>
      <a:minorFont>
        <a:latin typeface="Arial"/>
        <a:ea typeface="Montserrat-Bold"/>
        <a:cs typeface="Montserrat-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12700" dist="12700" dir="54000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plate PresentationGO">
  <a:themeElements>
    <a:clrScheme name="PresentationGo">
      <a:dk1>
        <a:srgbClr val="000000"/>
      </a:dk1>
      <a:lt1>
        <a:srgbClr val="FFFFFF"/>
      </a:lt1>
      <a:dk2>
        <a:srgbClr val="001F33"/>
      </a:dk2>
      <a:lt2>
        <a:srgbClr val="F2F2F2"/>
      </a:lt2>
      <a:accent1>
        <a:srgbClr val="F15F47"/>
      </a:accent1>
      <a:accent2>
        <a:srgbClr val="FBA91E"/>
      </a:accent2>
      <a:accent3>
        <a:srgbClr val="FEDA2F"/>
      </a:accent3>
      <a:accent4>
        <a:srgbClr val="6EA56C"/>
      </a:accent4>
      <a:accent5>
        <a:srgbClr val="3AC6E1"/>
      </a:accent5>
      <a:accent6>
        <a:srgbClr val="244470"/>
      </a:accent6>
      <a:hlink>
        <a:srgbClr val="008B58"/>
      </a:hlink>
      <a:folHlink>
        <a:srgbClr val="008B58"/>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Bold"/>
        <a:ea typeface="Montserrat-Bold"/>
        <a:cs typeface="Montserrat-Bold"/>
      </a:majorFont>
      <a:minorFont>
        <a:latin typeface="Montserrat-Bold"/>
        <a:ea typeface="Montserrat-Bold"/>
        <a:cs typeface="Montserrat-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12700" dist="12700" dir="54000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20000"/>
          </a:lnSpc>
          <a:spcBef>
            <a:spcPts val="0"/>
          </a:spcBef>
          <a:spcAft>
            <a:spcPts val="0"/>
          </a:spcAft>
          <a:buClrTx/>
          <a:buSzTx/>
          <a:buFontTx/>
          <a:buNone/>
          <a:tabLst/>
          <a:defRPr kumimoji="0" sz="2400" b="0" i="0" u="none" strike="noStrike" cap="none" spc="0" normalizeH="0" baseline="0">
            <a:ln>
              <a:noFill/>
            </a:ln>
            <a:solidFill>
              <a:srgbClr val="868A8D"/>
            </a:solidFill>
            <a:effectLst/>
            <a:uFillTx/>
            <a:latin typeface="Montserrat Light"/>
            <a:ea typeface="Montserrat Light"/>
            <a:cs typeface="Montserrat Light"/>
            <a:sym typeface="Montserrat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11121</TotalTime>
  <Words>1789</Words>
  <Application>Microsoft Macintosh PowerPoint</Application>
  <PresentationFormat>Personalizado</PresentationFormat>
  <Paragraphs>196</Paragraphs>
  <Slides>22</Slides>
  <Notes>0</Notes>
  <HiddenSlides>0</HiddenSlides>
  <MMClips>0</MMClips>
  <ScaleCrop>false</ScaleCrop>
  <HeadingPairs>
    <vt:vector size="6" baseType="variant">
      <vt:variant>
        <vt:lpstr>Fuentes usadas</vt:lpstr>
      </vt:variant>
      <vt:variant>
        <vt:i4>11</vt:i4>
      </vt:variant>
      <vt:variant>
        <vt:lpstr>Tema</vt:lpstr>
      </vt:variant>
      <vt:variant>
        <vt:i4>3</vt:i4>
      </vt:variant>
      <vt:variant>
        <vt:lpstr>Títulos de diapositiva</vt:lpstr>
      </vt:variant>
      <vt:variant>
        <vt:i4>22</vt:i4>
      </vt:variant>
    </vt:vector>
  </HeadingPairs>
  <TitlesOfParts>
    <vt:vector size="36" baseType="lpstr">
      <vt:lpstr>Arial</vt:lpstr>
      <vt:lpstr>Calibri</vt:lpstr>
      <vt:lpstr>Calibri Light</vt:lpstr>
      <vt:lpstr>Candara</vt:lpstr>
      <vt:lpstr>Century Gothic</vt:lpstr>
      <vt:lpstr>Helvetica</vt:lpstr>
      <vt:lpstr>Helvetica Light</vt:lpstr>
      <vt:lpstr>Helvetica Neue</vt:lpstr>
      <vt:lpstr>Montserrat Light</vt:lpstr>
      <vt:lpstr>Open Sans</vt:lpstr>
      <vt:lpstr>Wingdings</vt:lpstr>
      <vt:lpstr>White</vt:lpstr>
      <vt:lpstr>Template PresentationGO</vt:lpstr>
      <vt:lpstr>1_Template PresentationGO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Microsoft Office User</cp:lastModifiedBy>
  <cp:revision>433</cp:revision>
  <dcterms:modified xsi:type="dcterms:W3CDTF">2025-11-20T19:34:38Z</dcterms:modified>
</cp:coreProperties>
</file>